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62" r:id="rId4"/>
  </p:sldMasterIdLst>
  <p:sldIdLst>
    <p:sldId id="825" r:id="rId5"/>
    <p:sldId id="271" r:id="rId6"/>
    <p:sldId id="257" r:id="rId7"/>
    <p:sldId id="258" r:id="rId8"/>
    <p:sldId id="259" r:id="rId9"/>
    <p:sldId id="260" r:id="rId10"/>
    <p:sldId id="261" r:id="rId11"/>
    <p:sldId id="262" r:id="rId12"/>
    <p:sldId id="822" r:id="rId13"/>
    <p:sldId id="264" r:id="rId14"/>
    <p:sldId id="265" r:id="rId15"/>
    <p:sldId id="266" r:id="rId16"/>
    <p:sldId id="267" r:id="rId17"/>
    <p:sldId id="268" r:id="rId18"/>
    <p:sldId id="279" r:id="rId19"/>
    <p:sldId id="821" r:id="rId20"/>
    <p:sldId id="813" r:id="rId21"/>
    <p:sldId id="824" r:id="rId2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5EF"/>
    <a:srgbClr val="F9F5EC"/>
    <a:srgbClr val="F2F1EC"/>
    <a:srgbClr val="F0EEEA"/>
    <a:srgbClr val="EEE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44" d="100"/>
          <a:sy n="44" d="100"/>
        </p:scale>
        <p:origin x="940" y="44"/>
      </p:cViewPr>
      <p:guideLst>
        <p:guide orient="horz" pos="215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04ED0-4AB6-424A-9205-10992C6B925B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67DAD-00F3-45B5-AB04-13D311E0B85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393" y="812800"/>
            <a:ext cx="13805017" cy="129393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393" y="2309934"/>
            <a:ext cx="13805017" cy="541166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8315" y="7844369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4704ED0-4AB6-424A-9205-10992C6B925B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395" y="7844369"/>
            <a:ext cx="8897154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018684" y="7844369"/>
            <a:ext cx="100472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6367DAD-00F3-45B5-AB04-13D311E0B85F}" type="slidenum">
              <a:rPr lang="en-US" smtClean="0"/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 panose="020B0603020202020204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5435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19455" indent="-269875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160" indent="-215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205" indent="-215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3860" indent="-215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22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2205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892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42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panose="05020102010507070707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Picture 2" descr="AI Operating Syste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00" y="0"/>
            <a:ext cx="16284575" cy="9144000"/>
          </a:xfrm>
          <a:prstGeom prst="rect">
            <a:avLst/>
          </a:prstGeom>
        </p:spPr>
      </p:pic>
      <p:pic>
        <p:nvPicPr>
          <p:cNvPr id="4" name="Picture 3" descr="TP8-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0800" y="228600"/>
            <a:ext cx="754380" cy="8058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6256000" cy="91433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426835" y="3992879"/>
            <a:ext cx="3402330" cy="3402330"/>
          </a:xfrm>
          <a:prstGeom prst="ellipse">
            <a:avLst/>
          </a:prstGeom>
          <a:solidFill>
            <a:srgbClr val="EEEFE9"/>
          </a:solidFill>
          <a:ln>
            <a:solidFill>
              <a:srgbClr val="F0EEEA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4" name="Picture 3" descr="TP8-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590" y="4065270"/>
            <a:ext cx="2779172" cy="29691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186062" y="3535013"/>
            <a:ext cx="3108547" cy="2701956"/>
          </a:xfrm>
          <a:prstGeom prst="rect">
            <a:avLst/>
          </a:prstGeom>
          <a:solidFill>
            <a:srgbClr val="F2F1EC"/>
          </a:solidFill>
          <a:ln>
            <a:solidFill>
              <a:srgbClr val="F2F1EC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rra Edge-to-Cloud Nervous Syste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6271875" cy="91611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64338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7000"/>
            <a:ext cx="16256000" cy="8940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rraAI Industrial Abundance Network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3" name="Picture 2" descr="TP8-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0800" y="228600"/>
            <a:ext cx="754380" cy="8058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Gemini_Generated_Image_ci9ao3ci9ao3ci9a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0" y="0"/>
            <a:ext cx="16183610" cy="9143365"/>
          </a:xfrm>
          <a:prstGeom prst="rect">
            <a:avLst/>
          </a:prstGeom>
        </p:spPr>
      </p:pic>
    </p:spTree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Custom</PresentationFormat>
  <Paragraphs>0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Arial</vt:lpstr>
      <vt:lpstr>SimSun</vt:lpstr>
      <vt:lpstr>Wingdings</vt:lpstr>
      <vt:lpstr>Trebuchet MS</vt:lpstr>
      <vt:lpstr>Wingdings 2</vt:lpstr>
      <vt:lpstr>Microsoft YaHei</vt:lpstr>
      <vt:lpstr>Arial Unicode MS</vt:lpstr>
      <vt:lpstr>Calibri</vt:lpstr>
      <vt:lpstr>Calisto MT</vt:lpstr>
      <vt:lpstr>Office Theme</vt:lpstr>
      <vt:lpstr>5_Office Theme</vt:lpstr>
      <vt:lpstr>1_Slate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Yash Jani</cp:lastModifiedBy>
  <cp:revision>21</cp:revision>
  <dcterms:created xsi:type="dcterms:W3CDTF">2006-08-16T00:00:00Z</dcterms:created>
  <dcterms:modified xsi:type="dcterms:W3CDTF">2026-10-29T13:59:45Z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DFBE1D097DA24A6AA96F1A143B382FF0_12</vt:lpwstr>
  </property>
  <property fmtid="{D5CDD505-2E9C-101B-9397-08002B2CF9AE}" pid="3" name="KSOProductBuildVer">
    <vt:lpwstr>1033-12.1.0.29162</vt:lpwstr>
  </property>
</Properties>
</file>