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56" r:id="rId3"/>
    <p:sldMasterId id="2147483658" r:id="rId4"/>
    <p:sldMasterId id="2147483660" r:id="rId5"/>
    <p:sldMasterId id="2147483662" r:id="rId6"/>
    <p:sldMasterId id="2147483665" r:id="rId7"/>
  </p:sldMasterIdLst>
  <p:notesMasterIdLst>
    <p:notesMasterId r:id="rId40"/>
  </p:notesMasterIdLst>
  <p:sldIdLst>
    <p:sldId id="285" r:id="rId8"/>
    <p:sldId id="774" r:id="rId9"/>
    <p:sldId id="703" r:id="rId10"/>
    <p:sldId id="770" r:id="rId11"/>
    <p:sldId id="678" r:id="rId12"/>
    <p:sldId id="684" r:id="rId13"/>
    <p:sldId id="775" r:id="rId14"/>
    <p:sldId id="705" r:id="rId15"/>
    <p:sldId id="256" r:id="rId16"/>
    <p:sldId id="257" r:id="rId17"/>
    <p:sldId id="258" r:id="rId18"/>
    <p:sldId id="279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58" d="100"/>
          <a:sy n="58" d="100"/>
        </p:scale>
        <p:origin x="964" y="56"/>
      </p:cViewPr>
      <p:guideLst>
        <p:guide orient="horz" pos="2880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01T17:01: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73693-5534-4E07-8C8A-A47AD2ECC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4B12F-C525-4130-A79F-B47B2BC3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7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❖"/>
            </a:pPr>
            <a:r>
              <a:rPr lang="en-US" sz="12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I2 will be the one stop solution by making </a:t>
            </a:r>
            <a:r>
              <a:rPr lang="en-US" sz="1200" b="1">
                <a:solidFill>
                  <a:schemeClr val="accent4"/>
                </a:solidFill>
              </a:rPr>
              <a:t>fully digitized and AI-powered industrial environment.</a:t>
            </a:r>
            <a:endParaRPr sz="1200"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17145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❖"/>
            </a:pPr>
            <a:r>
              <a:rPr lang="en-US" b="1"/>
              <a:t>Let us see how it possible and how it becomes your 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/>
          </a:p>
        </p:txBody>
      </p:sp>
      <p:sp>
        <p:nvSpPr>
          <p:cNvPr id="163" name="Google Shape;16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 dirty="0"/>
          </a:p>
        </p:txBody>
      </p:sp>
      <p:sp>
        <p:nvSpPr>
          <p:cNvPr id="364" name="Google Shape;36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JPDCL - Smart S.S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DRDO - Weather monitoring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Surat &amp; Kolkata airport - Smart S.S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TOYO (Japanese) - Industry 4.0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Mane (French) – Industry 4.0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Adani group – Smart utility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IOCL – Pipeline monitoring, wireless alarm system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Railway sector – Smart S.S, EMS.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Delhi aims – blood bank.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</a:rPr>
              <a:t>IFC-Kathua-Water Level Sensor with Data Logger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</a:rPr>
              <a:t>IR-Gorakhpur-Provision of IOT devices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</a:rPr>
              <a:t>IR-Bilaspur-16 Channel Data Logger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</a:rPr>
              <a:t>Railway-Bhuvneshwar-Supply Of 16 Channel Data Logger System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</a:rPr>
              <a:t>Railway-Ludhiana- 8 CHANNEL DATA LOGGER SYSTEM WITH 08 NOS TEMPERATURE SENSORS</a:t>
            </a:r>
          </a:p>
        </p:txBody>
      </p:sp>
      <p:sp>
        <p:nvSpPr>
          <p:cNvPr id="365" name="Google Shape;36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Noto Sans Symbols"/>
              <a:buChar char="❖"/>
            </a:pPr>
            <a:r>
              <a:rPr lang="en-US" sz="18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For complete solution and making fully digitized plant these four layers must required.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1">
              <a:solidFill>
                <a:srgbClr val="222222"/>
              </a:solidFill>
              <a:highlight>
                <a:srgbClr val="FFFFFF"/>
              </a:highligh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 b="1">
                <a:highlight>
                  <a:srgbClr val="FFFFFF"/>
                </a:highlight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No company is providing all these all four layers.</a:t>
            </a:r>
          </a:p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Noto Sans Symbols"/>
              <a:buChar char="❖"/>
            </a:pPr>
            <a:r>
              <a:rPr lang="en-US" sz="18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this is why many industry 4.0 projects in real world don't give desired result.  We covered all these layers &amp; we take enterprise level responsibility of implementing industry 4.0 and AI for improved productivity.                </a:t>
            </a:r>
          </a:p>
        </p:txBody>
      </p:sp>
      <p:sp>
        <p:nvSpPr>
          <p:cNvPr id="171" name="Google Shape;17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"/>
            <a:ext cx="12191999" cy="68535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5687" y="1915414"/>
            <a:ext cx="1070483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062"/>
            <a:ext cx="12191999" cy="68459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08"/>
            <a:ext cx="12191999" cy="68541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7476" y="1465834"/>
            <a:ext cx="4350385" cy="467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ED0-4AB6-424A-9205-10992C6B925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7DAD-00F3-45B5-AB04-13D311E0B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4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og indholdsobjekt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14"/>
          <p:cNvGrpSpPr/>
          <p:nvPr userDrawn="1"/>
        </p:nvGrpSpPr>
        <p:grpSpPr>
          <a:xfrm>
            <a:off x="0" y="800100"/>
            <a:ext cx="12192000" cy="1224422"/>
            <a:chOff x="0" y="800100"/>
            <a:chExt cx="9144000" cy="12244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Rektangel 2"/>
            <p:cNvSpPr>
              <a:spLocks noChangeArrowheads="1"/>
            </p:cNvSpPr>
            <p:nvPr/>
          </p:nvSpPr>
          <p:spPr bwMode="auto">
            <a:xfrm>
              <a:off x="0" y="800100"/>
              <a:ext cx="9144000" cy="1224000"/>
            </a:xfrm>
            <a:prstGeom prst="rect">
              <a:avLst/>
            </a:prstGeom>
            <a:gradFill flip="none" rotWithShape="1">
              <a:gsLst>
                <a:gs pos="89000">
                  <a:srgbClr val="C00000"/>
                </a:gs>
                <a:gs pos="20000">
                  <a:srgbClr val="F50736"/>
                </a:gs>
                <a:gs pos="11000">
                  <a:srgbClr val="F50736"/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7" name="Billede 3" descr="dreamstime_Handshake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7334250" y="800100"/>
              <a:ext cx="1809750" cy="1224422"/>
            </a:xfrm>
            <a:prstGeom prst="rect">
              <a:avLst/>
            </a:prstGeom>
          </p:spPr>
        </p:pic>
      </p:grp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09600" y="2298701"/>
            <a:ext cx="10972800" cy="3827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37067" y="833438"/>
            <a:ext cx="6112933" cy="563562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3"/>
          </p:nvPr>
        </p:nvSpPr>
        <p:spPr>
          <a:xfrm>
            <a:off x="237067" y="1447801"/>
            <a:ext cx="8652933" cy="3587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dsholder til dato 3"/>
          <p:cNvSpPr>
            <a:spLocks noGrp="1"/>
          </p:cNvSpPr>
          <p:nvPr userDrawn="1">
            <p:ph type="dt" sz="half" idx="14"/>
          </p:nvPr>
        </p:nvSpPr>
        <p:spPr>
          <a:xfrm>
            <a:off x="609600" y="6356351"/>
            <a:ext cx="2844800" cy="365125"/>
          </a:xfrm>
        </p:spPr>
        <p:txBody>
          <a:bodyPr wrap="square" lIns="91440" tIns="45720" rIns="91440" bIns="45720" numCol="1" anchor="t" anchorCtr="0" compatLnSpc="1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-97" charset="-128"/>
              </a:defRPr>
            </a:lvl1pPr>
          </a:lstStyle>
          <a:p>
            <a:pPr>
              <a:defRPr/>
            </a:pPr>
            <a:r>
              <a:rPr lang="da-DK"/>
              <a:t>Your footnote</a:t>
            </a:r>
          </a:p>
        </p:txBody>
      </p:sp>
      <p:sp>
        <p:nvSpPr>
          <p:cNvPr id="9" name="Pladsholder til diasnummer 5"/>
          <p:cNvSpPr>
            <a:spLocks noGrp="1"/>
          </p:cNvSpPr>
          <p:nvPr userDrawn="1">
            <p:ph type="sldNum" sz="quarter" idx="15"/>
          </p:nvPr>
        </p:nvSpPr>
        <p:spPr>
          <a:xfrm>
            <a:off x="8737600" y="6356351"/>
            <a:ext cx="2844800" cy="365125"/>
          </a:xfrm>
        </p:spPr>
        <p:txBody>
          <a:bodyPr wrap="square" lIns="91440" tIns="45720" rIns="91440" bIns="45720" numCol="1" anchor="t" anchorCtr="0" compatLnSpc="1"/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-97" charset="-128"/>
              </a:defRPr>
            </a:lvl1pPr>
          </a:lstStyle>
          <a:p>
            <a:pPr>
              <a:defRPr/>
            </a:pPr>
            <a:r>
              <a:rPr lang="da-DK"/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333166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0F172A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dt" idx="10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ftr" idx="11"/>
          </p:nvPr>
        </p:nvSpPr>
        <p:spPr>
          <a:xfrm>
            <a:off x="913797" y="5883277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ldNum" idx="12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2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dias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51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ED0-4AB6-424A-9205-10992C6B925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7DAD-00F3-45B5-AB04-13D311E0B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88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ED0-4AB6-424A-9205-10992C6B925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7DAD-00F3-45B5-AB04-13D311E0B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046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4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6659" y="17475"/>
            <a:ext cx="11498681" cy="1198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51"/>
            <a:ext cx="10353763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4704ED0-4AB6-424A-9205-10992C6B925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7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6367DAD-00F3-45B5-AB04-13D311E0B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433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 panose="020B0603020202020204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235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39750" indent="-202565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620" indent="-161925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495" indent="-161925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395" indent="-161925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665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495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69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815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panose="05020102010507070707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F138-2F05-4EB6-8695-D13D96186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E848A-D445-4BB7-A1FE-071F06027E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3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Lustria"/>
              <a:buNone/>
              <a:defRPr sz="40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913795" y="1732451"/>
            <a:ext cx="10353763" cy="405875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◈"/>
              <a:defRPr sz="20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marR="0" lvl="1" indent="-30861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Noto Sans Symbols"/>
              <a:defRPr sz="18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71600" marR="0" lvl="2" indent="-29972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◈"/>
              <a:defRPr sz="16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828800" marR="0" lvl="3" indent="-29083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286000" marR="0" lvl="4" indent="-29083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43200" marR="0" lvl="5" indent="-29083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200400" marR="0" lvl="6" indent="-29083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657600" marR="0" lvl="7" indent="-29083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114800" marR="0" lvl="8" indent="-290830" algn="l" rtl="0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913797" y="5883277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492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05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B05856-708C-4E75-A13E-99B84C93DFC1}" type="datetime1">
              <a:rPr lang="en-US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326"/>
            <a:ext cx="47752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www.silcore.in                                      An ISO 9001:2015 Company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350"/>
            <a:ext cx="1177713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3981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0A6B9B-51FB-4E69-AFE9-A3D3DD484C5E}" type="slidenum">
              <a:rPr lang="en-US">
                <a:solidFill>
                  <a:srgbClr val="8CADAE">
                    <a:shade val="75000"/>
                  </a:srgbClr>
                </a:solidFill>
              </a:r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402167" y="228601"/>
            <a:ext cx="11379200" cy="758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02167" y="1524000"/>
            <a:ext cx="11379200" cy="45989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595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005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3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52"/>
            <a:ext cx="10353763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4704ED0-4AB6-424A-9205-10992C6B925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7" y="5883278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4" y="5883278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6367DAD-00F3-45B5-AB04-13D311E0B8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126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ctr" defTabSz="431165" rtl="0" eaLnBrk="1" latinLnBrk="0" hangingPunct="1">
        <a:spcBef>
          <a:spcPct val="0"/>
        </a:spcBef>
        <a:buNone/>
        <a:defRPr sz="377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 panose="020B0603020202020204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3215" indent="-288290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88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678815" indent="-25463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"/>
        <a:defRPr sz="1695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967105" indent="-20383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51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06830" indent="-20383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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577975" indent="-20383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899285" indent="-21526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264410" indent="-21526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628900" indent="-21526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927985" indent="-215265" algn="l" defTabSz="431165" rtl="0" eaLnBrk="1" latinLnBrk="0" hangingPunct="1">
        <a:spcBef>
          <a:spcPct val="20000"/>
        </a:spcBef>
        <a:spcAft>
          <a:spcPts val="565"/>
        </a:spcAft>
        <a:buClr>
          <a:schemeClr val="tx2"/>
        </a:buClr>
        <a:buSzPct val="70000"/>
        <a:buFont typeface="Wingdings 2" panose="05020102010507070707" charset="2"/>
        <a:buChar char=""/>
        <a:defRPr sz="132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31165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2pPr>
      <a:lvl3pPr marL="861695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292860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4pPr>
      <a:lvl5pPr marL="1724025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5pPr>
      <a:lvl6pPr marL="2155190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6pPr>
      <a:lvl7pPr marL="2585720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7pPr>
      <a:lvl8pPr marL="3016885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8pPr>
      <a:lvl9pPr marL="3448050" algn="l" defTabSz="431165" rtl="0" eaLnBrk="1" latinLnBrk="0" hangingPunct="1">
        <a:defRPr sz="1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5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342900" rtl="0" eaLnBrk="1" latinLnBrk="0" hangingPunct="1">
        <a:spcBef>
          <a:spcPct val="20000"/>
        </a:spcBef>
        <a:buFont typeface="Arial" panose="020B0604020202020204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 panose="020B0604020202020204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 panose="020B0604020202020204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novationintellect.com/" TargetMode="External"/><Relationship Id="rId2" Type="http://schemas.openxmlformats.org/officeDocument/2006/relationships/hyperlink" Target="mailto:info@innovationintellect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3.xml"/><Relationship Id="rId11" Type="http://schemas.openxmlformats.org/officeDocument/2006/relationships/image" Target="../media/image9.png"/><Relationship Id="rId5" Type="http://schemas.openxmlformats.org/officeDocument/2006/relationships/customXml" Target="../ink/ink2.xml"/><Relationship Id="rId10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customXml" Target="../ink/ink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9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8610600" cy="1143000"/>
          </a:xfrm>
        </p:spPr>
        <p:txBody>
          <a:bodyPr>
            <a:noAutofit/>
          </a:bodyPr>
          <a:lstStyle/>
          <a:p>
            <a:pPr>
              <a:defRPr>
                <a:latin typeface="Times New Roman" panose="02020603050405020304"/>
              </a:defRPr>
            </a:pPr>
            <a:r>
              <a:rPr lang="en-US" sz="2800" dirty="0">
                <a:solidFill>
                  <a:srgbClr val="F8FAFC"/>
                </a:solidFill>
                <a:latin typeface="Times New Roman" panose="02020603050405020304"/>
              </a:rPr>
              <a:t>Our solution : Centralized AI Operating System for enterprise’s manufacturing operations </a:t>
            </a:r>
            <a:endParaRPr lang="en-US" sz="2800" dirty="0">
              <a:solidFill>
                <a:srgbClr val="F8FAFC"/>
              </a:solidFill>
            </a:endParaRPr>
          </a:p>
        </p:txBody>
      </p:sp>
      <p:pic>
        <p:nvPicPr>
          <p:cNvPr id="6" name="Content Placeholder 5" descr="OS-manufacutring mockup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199" y="1066800"/>
            <a:ext cx="9107606" cy="5791200"/>
          </a:xfr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1527176" y="1"/>
            <a:ext cx="9140825" cy="6857365"/>
          </a:xfrm>
          <a:custGeom>
            <a:avLst/>
            <a:gdLst/>
            <a:ahLst/>
            <a:cxnLst/>
            <a:rect l="l" t="t" r="r" b="b"/>
            <a:pathLst>
              <a:path w="11430000" h="9763125">
                <a:moveTo>
                  <a:pt x="11430000" y="9763125"/>
                </a:moveTo>
                <a:lnTo>
                  <a:pt x="0" y="9763125"/>
                </a:lnTo>
                <a:lnTo>
                  <a:pt x="0" y="0"/>
                </a:lnTo>
                <a:lnTo>
                  <a:pt x="11430000" y="0"/>
                </a:lnTo>
                <a:lnTo>
                  <a:pt x="11430000" y="9763125"/>
                </a:lnTo>
                <a:close/>
              </a:path>
            </a:pathLst>
          </a:custGeom>
          <a:solidFill>
            <a:srgbClr val="0F172A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l" rtl="0">
              <a:defRPr>
                <a:latin typeface="Times New Roman" panose="02020603050405020304"/>
              </a:defRPr>
            </a:pPr>
            <a:endParaRPr kern="1200">
              <a:solidFill>
                <a:prstClr val="black"/>
              </a:solidFill>
              <a:latin typeface="Times New Roman" panose="02020603050405020304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2057401" y="2819400"/>
            <a:ext cx="7728585" cy="1141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165" algn="ctr" rtl="0">
              <a:spcBef>
                <a:spcPts val="95"/>
              </a:spcBef>
              <a:defRPr>
                <a:latin typeface="Times New Roman" panose="02020603050405020304"/>
              </a:defRPr>
            </a:pPr>
            <a:r>
              <a:rPr sz="2400" b="1" kern="1200" spc="-110" dirty="0">
                <a:solidFill>
                  <a:srgbClr val="F8FAFC"/>
                </a:solidFill>
                <a:uFill>
                  <a:solidFill>
                    <a:srgbClr val="E4DFDE"/>
                  </a:solidFill>
                </a:uFill>
                <a:latin typeface="Times New Roman" panose="02020603050405020304"/>
                <a:ea typeface="+mn-ea"/>
                <a:cs typeface="Trebuchet MS" panose="020B0603020202020204"/>
              </a:rPr>
              <a:t>India</a:t>
            </a:r>
            <a:endParaRPr sz="2000" kern="1200" dirty="0">
              <a:solidFill>
                <a:prstClr val="black"/>
              </a:solidFill>
              <a:latin typeface="Trebuchet MS" panose="020B0603020202020204"/>
              <a:ea typeface="+mn-ea"/>
              <a:cs typeface="Trebuchet MS" panose="020B0603020202020204"/>
            </a:endParaRPr>
          </a:p>
          <a:p>
            <a:pPr marL="380365" marR="5080" indent="-368300" algn="ctr" rtl="0">
              <a:spcBef>
                <a:spcPts val="1045"/>
              </a:spcBef>
              <a:defRPr>
                <a:latin typeface="Times New Roman" panose="02020603050405020304"/>
              </a:defRPr>
            </a:pPr>
            <a:r>
              <a:rPr lang="en-US" sz="1600" b="1" kern="1200" spc="-5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I</a:t>
            </a:r>
            <a:r>
              <a:rPr lang="en-US" sz="1600" b="1" kern="1200" spc="-55" baseline="3000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2</a:t>
            </a:r>
            <a:r>
              <a:rPr lang="en-US" sz="1600" kern="1200" spc="-5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, </a:t>
            </a:r>
            <a:r>
              <a:rPr lang="en-US" sz="1600" kern="1200" spc="-14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Plot  No. 238 &amp; 239, S</a:t>
            </a:r>
            <a:r>
              <a:rPr lang="en-US" altLang="en-US" sz="1600" kern="1200" spc="-14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urvey </a:t>
            </a:r>
            <a:r>
              <a:rPr lang="en-US" sz="1600" kern="1200" spc="-14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No. 811, Airport Ring Road, </a:t>
            </a:r>
            <a:r>
              <a:rPr sz="1600" kern="1200" spc="-14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Bhuj, Kachchh, </a:t>
            </a:r>
            <a:r>
              <a:rPr sz="1600" kern="1200" spc="-12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Gujrat, </a:t>
            </a:r>
            <a:r>
              <a:rPr sz="1600" kern="1200" spc="-114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India, </a:t>
            </a:r>
            <a:r>
              <a:rPr sz="1600" kern="1200" spc="-12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370001  </a:t>
            </a:r>
          </a:p>
          <a:p>
            <a:pPr marL="380365" marR="5080" indent="-368300" algn="ctr" rtl="0">
              <a:spcBef>
                <a:spcPts val="1045"/>
              </a:spcBef>
              <a:defRPr>
                <a:latin typeface="Times New Roman" panose="02020603050405020304"/>
              </a:defRPr>
            </a:pPr>
            <a:r>
              <a:rPr sz="1600" kern="1200" spc="-9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Contact </a:t>
            </a:r>
            <a:r>
              <a:rPr sz="1600" kern="1200" spc="-1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No </a:t>
            </a:r>
            <a:r>
              <a:rPr sz="1600" kern="1200" spc="-7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: </a:t>
            </a:r>
            <a:r>
              <a:rPr sz="1600" kern="1200" spc="-1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+91-9978975552, </a:t>
            </a:r>
            <a:r>
              <a:rPr sz="1600" kern="1200" spc="-13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E-mail </a:t>
            </a:r>
            <a:r>
              <a:rPr sz="1600" kern="1200" spc="-7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:</a:t>
            </a:r>
            <a:r>
              <a:rPr sz="1600" kern="1200" spc="-36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1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  <a:hlinkClick r:id="rId2"/>
              </a:rPr>
              <a:t>info@innovationintellect.com</a:t>
            </a:r>
          </a:p>
        </p:txBody>
      </p:sp>
      <p:sp>
        <p:nvSpPr>
          <p:cNvPr id="11" name="object 7"/>
          <p:cNvSpPr txBox="1"/>
          <p:nvPr/>
        </p:nvSpPr>
        <p:spPr>
          <a:xfrm>
            <a:off x="2188210" y="4191001"/>
            <a:ext cx="7727950" cy="638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365" marR="5080" indent="-368300" algn="ctr" rtl="0">
              <a:spcBef>
                <a:spcPts val="1045"/>
              </a:spcBef>
              <a:defRPr>
                <a:latin typeface="Times New Roman" panose="02020603050405020304"/>
              </a:defRPr>
            </a:pPr>
            <a:r>
              <a:rPr lang="en-US" sz="1600" kern="1200" spc="-18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  </a:t>
            </a:r>
            <a:r>
              <a:rPr sz="1600" kern="1200" spc="-1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S 30 B , </a:t>
            </a:r>
            <a:r>
              <a:rPr sz="1600" b="1" kern="1200" spc="-1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Silcore House</a:t>
            </a:r>
            <a:r>
              <a:rPr sz="1600" kern="1200" spc="-1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, Sumel Business Park-5, Nr Chamunda Bridge, Asarawa</a:t>
            </a:r>
          </a:p>
          <a:p>
            <a:pPr marL="380365" marR="5080" indent="-368300" algn="ctr" rtl="0">
              <a:spcBef>
                <a:spcPts val="1045"/>
              </a:spcBef>
              <a:defRPr>
                <a:latin typeface="Times New Roman" panose="02020603050405020304"/>
              </a:defRPr>
            </a:pPr>
            <a:r>
              <a:rPr sz="1600" kern="1200" spc="-1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Ahmedabad-380016, Gujrat, India. Phone : 9687661615</a:t>
            </a:r>
          </a:p>
        </p:txBody>
      </p:sp>
      <p:sp>
        <p:nvSpPr>
          <p:cNvPr id="14" name="object 8"/>
          <p:cNvSpPr txBox="1"/>
          <p:nvPr/>
        </p:nvSpPr>
        <p:spPr>
          <a:xfrm>
            <a:off x="2233931" y="5181601"/>
            <a:ext cx="7727315" cy="1325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" algn="ctr" rtl="0">
              <a:spcBef>
                <a:spcPts val="95"/>
              </a:spcBef>
              <a:defRPr>
                <a:latin typeface="Times New Roman" panose="02020603050405020304"/>
              </a:defRPr>
            </a:pPr>
            <a:r>
              <a:rPr sz="2400" b="1" kern="1200" spc="-110" dirty="0">
                <a:solidFill>
                  <a:srgbClr val="F8FAFC"/>
                </a:solidFill>
                <a:uFill>
                  <a:solidFill>
                    <a:srgbClr val="E4DFDE"/>
                  </a:solidFill>
                </a:uFill>
                <a:latin typeface="Times New Roman" panose="02020603050405020304"/>
                <a:ea typeface="+mn-ea"/>
                <a:cs typeface="Trebuchet MS" panose="020B0603020202020204"/>
              </a:rPr>
              <a:t>Euro</a:t>
            </a:r>
            <a:r>
              <a:rPr sz="2400" b="1" kern="1200" spc="-110" dirty="0">
                <a:solidFill>
                  <a:srgbClr val="F8FAFC"/>
                </a:solidFill>
                <a:latin typeface="Times New Roman" panose="02020603050405020304"/>
                <a:ea typeface="+mn-ea"/>
                <a:cs typeface="Trebuchet MS" panose="020B0603020202020204"/>
              </a:rPr>
              <a:t>p</a:t>
            </a:r>
            <a:r>
              <a:rPr sz="2400" b="1" kern="1200" spc="-110" dirty="0">
                <a:solidFill>
                  <a:srgbClr val="F8FAFC"/>
                </a:solidFill>
                <a:uFill>
                  <a:solidFill>
                    <a:srgbClr val="E4DFDE"/>
                  </a:solidFill>
                </a:uFill>
                <a:latin typeface="Times New Roman" panose="02020603050405020304"/>
                <a:ea typeface="+mn-ea"/>
                <a:cs typeface="Trebuchet MS" panose="020B0603020202020204"/>
              </a:rPr>
              <a:t>e</a:t>
            </a:r>
            <a:endParaRPr sz="2000" kern="1200" dirty="0">
              <a:solidFill>
                <a:prstClr val="black"/>
              </a:solidFill>
              <a:latin typeface="Trebuchet MS" panose="020B0603020202020204"/>
              <a:ea typeface="+mn-ea"/>
              <a:cs typeface="Trebuchet MS" panose="020B0603020202020204"/>
            </a:endParaRPr>
          </a:p>
          <a:p>
            <a:pPr algn="ctr" rtl="0">
              <a:spcBef>
                <a:spcPts val="1600"/>
              </a:spcBef>
              <a:defRPr>
                <a:latin typeface="Times New Roman" panose="02020603050405020304"/>
              </a:defRPr>
            </a:pPr>
            <a:r>
              <a:rPr sz="1600" b="1" kern="1200" spc="-5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Innovative </a:t>
            </a:r>
            <a:r>
              <a:rPr sz="1600" b="1" kern="1200" spc="-7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Inc</a:t>
            </a:r>
            <a:r>
              <a:rPr sz="1600" b="1" kern="1200" spc="-3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b="1" kern="1200" spc="-20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OU</a:t>
            </a:r>
            <a:endParaRPr sz="1600" kern="1200" dirty="0">
              <a:solidFill>
                <a:prstClr val="black"/>
              </a:solidFill>
              <a:latin typeface="Arial" panose="020B0604020202020204"/>
              <a:ea typeface="+mn-ea"/>
              <a:cs typeface="Arial" panose="020B0604020202020204"/>
            </a:endParaRPr>
          </a:p>
          <a:p>
            <a:pPr marL="12700" marR="5080" algn="ctr" rtl="0">
              <a:defRPr>
                <a:latin typeface="Times New Roman" panose="02020603050405020304"/>
              </a:defRPr>
            </a:pPr>
            <a:r>
              <a:rPr sz="1600" kern="1200" spc="-6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Harju</a:t>
            </a:r>
            <a:r>
              <a:rPr sz="1600" kern="1200" spc="-2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4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country,</a:t>
            </a:r>
            <a:r>
              <a:rPr sz="1600" kern="1200" spc="-3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6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Tallinn,</a:t>
            </a:r>
            <a:r>
              <a:rPr sz="1600" kern="1200" spc="-3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9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Kesklinna</a:t>
            </a:r>
            <a:r>
              <a:rPr sz="1600" kern="1200" spc="-15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district,</a:t>
            </a:r>
            <a:r>
              <a:rPr sz="1600" kern="1200" spc="-3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7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Tornimae</a:t>
            </a:r>
            <a:r>
              <a:rPr sz="1600" kern="1200" spc="-18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tn</a:t>
            </a:r>
            <a:r>
              <a:rPr sz="1600" kern="1200" spc="-2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3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5,</a:t>
            </a:r>
            <a:r>
              <a:rPr sz="1600" kern="1200" spc="-31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8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10145,</a:t>
            </a:r>
            <a:r>
              <a:rPr sz="1600" kern="1200" spc="-3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80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Estonia,</a:t>
            </a:r>
            <a:r>
              <a:rPr sz="1600" kern="1200" spc="-30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 </a:t>
            </a:r>
            <a:r>
              <a:rPr sz="1600" kern="1200" spc="-8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</a:rPr>
              <a:t>Europe.  </a:t>
            </a:r>
            <a:r>
              <a:rPr sz="1600" kern="1200" spc="-55" dirty="0">
                <a:solidFill>
                  <a:srgbClr val="F8FAFC"/>
                </a:solidFill>
                <a:latin typeface="Times New Roman" panose="02020603050405020304"/>
                <a:ea typeface="+mn-ea"/>
                <a:cs typeface="Arial" panose="020B0604020202020204"/>
                <a:hlinkClick r:id="rId3"/>
              </a:rPr>
              <a:t>www.innovationintellect.com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  <p:pic>
        <p:nvPicPr>
          <p:cNvPr id="2" name="Picture 1" descr="image-removebg-preview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-304800"/>
            <a:ext cx="4762500" cy="33451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ern="1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Google Shape;165;p2"/>
          <p:cNvSpPr txBox="1"/>
          <p:nvPr/>
        </p:nvSpPr>
        <p:spPr>
          <a:xfrm>
            <a:off x="3172700" y="2127488"/>
            <a:ext cx="6345477" cy="219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1555750" rtl="0">
              <a:lnSpc>
                <a:spcPct val="90000"/>
              </a:lnSpc>
              <a:spcAft>
                <a:spcPct val="35000"/>
              </a:spcAft>
              <a:defRPr>
                <a:latin typeface="Times New Roman" panose="02020603050405020304"/>
              </a:defRPr>
            </a:pPr>
            <a:r>
              <a:rPr lang="en-US" sz="3500" b="1" kern="1200" dirty="0">
                <a:solidFill>
                  <a:srgbClr val="F8FA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  <a:ea typeface="+mn-ea"/>
                <a:cs typeface="+mn-cs"/>
                <a:sym typeface="Lustria"/>
              </a:rPr>
              <a:t>I</a:t>
            </a:r>
            <a:r>
              <a:rPr lang="en-US" sz="3500" b="1" kern="1200" baseline="30000" dirty="0">
                <a:solidFill>
                  <a:srgbClr val="F8FA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  <a:ea typeface="+mn-ea"/>
                <a:cs typeface="+mn-cs"/>
                <a:sym typeface="Lustria"/>
              </a:rPr>
              <a:t>2</a:t>
            </a:r>
            <a:r>
              <a:rPr lang="en-US" sz="3500" b="1" kern="1200" dirty="0">
                <a:solidFill>
                  <a:srgbClr val="F8FA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  <a:ea typeface="+mn-ea"/>
                <a:cs typeface="+mn-cs"/>
                <a:sym typeface="Lustria"/>
              </a:rPr>
              <a:t>   is  one-stop solution for achieving a fully digitized and AI-powered industrial environment.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13601" y="4298745"/>
            <a:ext cx="360" cy="360"/>
            <a:chOff x="3789601" y="4298745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/>
                <p14:cNvContentPartPr/>
                <p14:nvPr/>
              </p14:nvContentPartPr>
              <p14:xfrm>
                <a:off x="3789601" y="4298745"/>
                <a:ext cx="360" cy="360"/>
              </p14:xfrm>
            </p:contentPart>
          </mc:Choice>
          <mc:Fallback xmlns="">
            <p:pic>
              <p:nvPicPr>
                <p:cNvPr id="2" name="Ink 1"/>
              </p:nvPicPr>
              <p:blipFill>
                <a:blip r:embed="rId4"/>
              </p:blipFill>
              <p:spPr>
                <a:xfrm>
                  <a:off x="3789601" y="4298745"/>
                  <a:ext cx="360" cy="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/>
                <p14:cNvContentPartPr/>
                <p14:nvPr/>
              </p14:nvContentPartPr>
              <p14:xfrm>
                <a:off x="3789601" y="4298745"/>
                <a:ext cx="360" cy="360"/>
              </p14:xfrm>
            </p:contentPart>
          </mc:Choice>
          <mc:Fallback xmlns="">
            <p:pic>
              <p:nvPicPr>
                <p:cNvPr id="3" name="Ink 2"/>
              </p:nvPicPr>
              <p:blipFill>
                <a:blip r:embed="rId4"/>
              </p:blipFill>
              <p:spPr>
                <a:xfrm>
                  <a:off x="3789601" y="4298745"/>
                  <a:ext cx="360" cy="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/>
                <p14:cNvContentPartPr/>
                <p14:nvPr/>
              </p14:nvContentPartPr>
              <p14:xfrm>
                <a:off x="3789601" y="4298745"/>
                <a:ext cx="360" cy="360"/>
              </p14:xfrm>
            </p:contentPart>
          </mc:Choice>
          <mc:Fallback xmlns="">
            <p:pic>
              <p:nvPicPr>
                <p:cNvPr id="4" name="Ink 3"/>
              </p:nvPicPr>
              <p:blipFill>
                <a:blip r:embed="rId4"/>
              </p:blipFill>
              <p:spPr>
                <a:xfrm>
                  <a:off x="3789601" y="4298745"/>
                  <a:ext cx="360" cy="360"/>
                </a:xfrm>
                <a:prstGeom prst="rect"/>
              </p:spPr>
            </p:pic>
          </mc:Fallback>
        </mc:AlternateContent>
      </p:grpSp>
      <p:grpSp>
        <p:nvGrpSpPr>
          <p:cNvPr id="7" name="Group 6"/>
          <p:cNvGrpSpPr/>
          <p:nvPr/>
        </p:nvGrpSpPr>
        <p:grpSpPr>
          <a:xfrm>
            <a:off x="5992201" y="4015785"/>
            <a:ext cx="360" cy="360"/>
            <a:chOff x="4468201" y="4015785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/>
                <p14:cNvContentPartPr/>
                <p14:nvPr/>
              </p14:nvContentPartPr>
              <p14:xfrm>
                <a:off x="4468201" y="4015785"/>
                <a:ext cx="360" cy="360"/>
              </p14:xfrm>
            </p:contentPart>
          </mc:Choice>
          <mc:Fallback xmlns="">
            <p:pic>
              <p:nvPicPr>
                <p:cNvPr id="5" name="Ink 4"/>
              </p:nvPicPr>
              <p:blipFill>
                <a:blip r:embed="rId4"/>
              </p:blipFill>
              <p:spPr>
                <a:xfrm>
                  <a:off x="4468201" y="4015785"/>
                  <a:ext cx="360" cy="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/>
                <p14:cNvContentPartPr/>
                <p14:nvPr/>
              </p14:nvContentPartPr>
              <p14:xfrm>
                <a:off x="4468201" y="4015785"/>
                <a:ext cx="360" cy="360"/>
              </p14:xfrm>
            </p:contentPart>
          </mc:Choice>
          <mc:Fallback xmlns="">
            <p:pic>
              <p:nvPicPr>
                <p:cNvPr id="6" name="Ink 5"/>
              </p:nvPicPr>
              <p:blipFill>
                <a:blip r:embed="rId4"/>
              </p:blipFill>
              <p:spPr>
                <a:xfrm>
                  <a:off x="4468201" y="4015785"/>
                  <a:ext cx="360" cy="36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/>
              <p14:cNvContentPartPr/>
              <p14:nvPr/>
            </p14:nvContentPartPr>
            <p14:xfrm>
              <a:off x="5756761" y="4072305"/>
              <a:ext cx="360" cy="3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47761" y="406330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69" name="Picture 16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1692996" y="1500157"/>
            <a:ext cx="2345605" cy="938242"/>
          </a:xfrm>
          <a:custGeom>
            <a:avLst/>
            <a:gdLst>
              <a:gd name="connsiteX0" fmla="*/ 0 w 2345605"/>
              <a:gd name="connsiteY0" fmla="*/ 0 h 938242"/>
              <a:gd name="connsiteX1" fmla="*/ 1876484 w 2345605"/>
              <a:gd name="connsiteY1" fmla="*/ 0 h 938242"/>
              <a:gd name="connsiteX2" fmla="*/ 2345605 w 2345605"/>
              <a:gd name="connsiteY2" fmla="*/ 469121 h 938242"/>
              <a:gd name="connsiteX3" fmla="*/ 1876484 w 2345605"/>
              <a:gd name="connsiteY3" fmla="*/ 938242 h 938242"/>
              <a:gd name="connsiteX4" fmla="*/ 0 w 2345605"/>
              <a:gd name="connsiteY4" fmla="*/ 938242 h 938242"/>
              <a:gd name="connsiteX5" fmla="*/ 469121 w 2345605"/>
              <a:gd name="connsiteY5" fmla="*/ 469121 h 938242"/>
              <a:gd name="connsiteX6" fmla="*/ 0 w 2345605"/>
              <a:gd name="connsiteY6" fmla="*/ 0 h 93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605" h="938242">
                <a:moveTo>
                  <a:pt x="0" y="0"/>
                </a:moveTo>
                <a:lnTo>
                  <a:pt x="1876484" y="0"/>
                </a:lnTo>
                <a:lnTo>
                  <a:pt x="2345605" y="469121"/>
                </a:lnTo>
                <a:lnTo>
                  <a:pt x="1876484" y="938242"/>
                </a:lnTo>
                <a:lnTo>
                  <a:pt x="0" y="938242"/>
                </a:lnTo>
                <a:lnTo>
                  <a:pt x="469121" y="4691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09139" tIns="46673" rIns="515794" bIns="46673" numCol="1" spcCol="1270" anchor="ctr" anchorCtr="0">
            <a:noAutofit/>
          </a:bodyPr>
          <a:lstStyle/>
          <a:p>
            <a:pPr algn="ctr" defTabSz="15557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>
                <a:latin typeface="Times New Roman" panose="02020603050405020304"/>
              </a:defRPr>
            </a:pPr>
            <a:r>
              <a:rPr lang="en-US" sz="3500" b="1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</a:rPr>
              <a:t>2001</a:t>
            </a:r>
          </a:p>
        </p:txBody>
      </p:sp>
      <p:sp>
        <p:nvSpPr>
          <p:cNvPr id="25" name="Freeform 24"/>
          <p:cNvSpPr/>
          <p:nvPr/>
        </p:nvSpPr>
        <p:spPr>
          <a:xfrm>
            <a:off x="3867675" y="1499378"/>
            <a:ext cx="2345605" cy="938242"/>
          </a:xfrm>
          <a:custGeom>
            <a:avLst/>
            <a:gdLst>
              <a:gd name="connsiteX0" fmla="*/ 0 w 2345605"/>
              <a:gd name="connsiteY0" fmla="*/ 0 h 938242"/>
              <a:gd name="connsiteX1" fmla="*/ 1876484 w 2345605"/>
              <a:gd name="connsiteY1" fmla="*/ 0 h 938242"/>
              <a:gd name="connsiteX2" fmla="*/ 2345605 w 2345605"/>
              <a:gd name="connsiteY2" fmla="*/ 469121 h 938242"/>
              <a:gd name="connsiteX3" fmla="*/ 1876484 w 2345605"/>
              <a:gd name="connsiteY3" fmla="*/ 938242 h 938242"/>
              <a:gd name="connsiteX4" fmla="*/ 0 w 2345605"/>
              <a:gd name="connsiteY4" fmla="*/ 938242 h 938242"/>
              <a:gd name="connsiteX5" fmla="*/ 469121 w 2345605"/>
              <a:gd name="connsiteY5" fmla="*/ 469121 h 938242"/>
              <a:gd name="connsiteX6" fmla="*/ 0 w 2345605"/>
              <a:gd name="connsiteY6" fmla="*/ 0 h 93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605" h="938242">
                <a:moveTo>
                  <a:pt x="0" y="0"/>
                </a:moveTo>
                <a:lnTo>
                  <a:pt x="1876484" y="0"/>
                </a:lnTo>
                <a:lnTo>
                  <a:pt x="2345605" y="469121"/>
                </a:lnTo>
                <a:lnTo>
                  <a:pt x="1876484" y="938242"/>
                </a:lnTo>
                <a:lnTo>
                  <a:pt x="0" y="938242"/>
                </a:lnTo>
                <a:lnTo>
                  <a:pt x="469121" y="4691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09139" tIns="46673" rIns="515794" bIns="46673" numCol="1" spcCol="1270" anchor="ctr" anchorCtr="0">
            <a:noAutofit/>
          </a:bodyPr>
          <a:lstStyle/>
          <a:p>
            <a:pPr algn="ctr" defTabSz="1555750" rtl="0">
              <a:lnSpc>
                <a:spcPct val="90000"/>
              </a:lnSpc>
              <a:spcAft>
                <a:spcPct val="35000"/>
              </a:spcAft>
              <a:defRPr>
                <a:latin typeface="Times New Roman" panose="02020603050405020304"/>
              </a:defRPr>
            </a:pPr>
            <a:r>
              <a:rPr lang="en-US" sz="3500" b="1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</a:rPr>
              <a:t>2004</a:t>
            </a:r>
          </a:p>
        </p:txBody>
      </p:sp>
      <p:sp>
        <p:nvSpPr>
          <p:cNvPr id="26" name="Freeform 25"/>
          <p:cNvSpPr/>
          <p:nvPr/>
        </p:nvSpPr>
        <p:spPr>
          <a:xfrm>
            <a:off x="5978720" y="1500157"/>
            <a:ext cx="2345605" cy="938242"/>
          </a:xfrm>
          <a:custGeom>
            <a:avLst/>
            <a:gdLst>
              <a:gd name="connsiteX0" fmla="*/ 0 w 2345605"/>
              <a:gd name="connsiteY0" fmla="*/ 0 h 938242"/>
              <a:gd name="connsiteX1" fmla="*/ 1876484 w 2345605"/>
              <a:gd name="connsiteY1" fmla="*/ 0 h 938242"/>
              <a:gd name="connsiteX2" fmla="*/ 2345605 w 2345605"/>
              <a:gd name="connsiteY2" fmla="*/ 469121 h 938242"/>
              <a:gd name="connsiteX3" fmla="*/ 1876484 w 2345605"/>
              <a:gd name="connsiteY3" fmla="*/ 938242 h 938242"/>
              <a:gd name="connsiteX4" fmla="*/ 0 w 2345605"/>
              <a:gd name="connsiteY4" fmla="*/ 938242 h 938242"/>
              <a:gd name="connsiteX5" fmla="*/ 469121 w 2345605"/>
              <a:gd name="connsiteY5" fmla="*/ 469121 h 938242"/>
              <a:gd name="connsiteX6" fmla="*/ 0 w 2345605"/>
              <a:gd name="connsiteY6" fmla="*/ 0 h 93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605" h="938242">
                <a:moveTo>
                  <a:pt x="0" y="0"/>
                </a:moveTo>
                <a:lnTo>
                  <a:pt x="1876484" y="0"/>
                </a:lnTo>
                <a:lnTo>
                  <a:pt x="2345605" y="469121"/>
                </a:lnTo>
                <a:lnTo>
                  <a:pt x="1876484" y="938242"/>
                </a:lnTo>
                <a:lnTo>
                  <a:pt x="0" y="938242"/>
                </a:lnTo>
                <a:lnTo>
                  <a:pt x="469121" y="4691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09139" tIns="46673" rIns="515794" bIns="46673" numCol="1" spcCol="1270" anchor="ctr" anchorCtr="0">
            <a:noAutofit/>
          </a:bodyPr>
          <a:lstStyle/>
          <a:p>
            <a:pPr algn="ctr" defTabSz="1555750" rtl="0">
              <a:lnSpc>
                <a:spcPct val="90000"/>
              </a:lnSpc>
              <a:spcAft>
                <a:spcPct val="35000"/>
              </a:spcAft>
              <a:defRPr>
                <a:latin typeface="Times New Roman" panose="02020603050405020304"/>
              </a:defRPr>
            </a:pPr>
            <a:r>
              <a:rPr lang="en-US" sz="3500" b="1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</a:rPr>
              <a:t>2007</a:t>
            </a:r>
          </a:p>
        </p:txBody>
      </p:sp>
      <p:sp>
        <p:nvSpPr>
          <p:cNvPr id="27" name="Freeform 26"/>
          <p:cNvSpPr/>
          <p:nvPr/>
        </p:nvSpPr>
        <p:spPr>
          <a:xfrm>
            <a:off x="8089765" y="1499378"/>
            <a:ext cx="2345605" cy="938242"/>
          </a:xfrm>
          <a:custGeom>
            <a:avLst/>
            <a:gdLst>
              <a:gd name="connsiteX0" fmla="*/ 0 w 2345605"/>
              <a:gd name="connsiteY0" fmla="*/ 0 h 938242"/>
              <a:gd name="connsiteX1" fmla="*/ 1876484 w 2345605"/>
              <a:gd name="connsiteY1" fmla="*/ 0 h 938242"/>
              <a:gd name="connsiteX2" fmla="*/ 2345605 w 2345605"/>
              <a:gd name="connsiteY2" fmla="*/ 469121 h 938242"/>
              <a:gd name="connsiteX3" fmla="*/ 1876484 w 2345605"/>
              <a:gd name="connsiteY3" fmla="*/ 938242 h 938242"/>
              <a:gd name="connsiteX4" fmla="*/ 0 w 2345605"/>
              <a:gd name="connsiteY4" fmla="*/ 938242 h 938242"/>
              <a:gd name="connsiteX5" fmla="*/ 469121 w 2345605"/>
              <a:gd name="connsiteY5" fmla="*/ 469121 h 938242"/>
              <a:gd name="connsiteX6" fmla="*/ 0 w 2345605"/>
              <a:gd name="connsiteY6" fmla="*/ 0 h 93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5605" h="938242">
                <a:moveTo>
                  <a:pt x="0" y="0"/>
                </a:moveTo>
                <a:lnTo>
                  <a:pt x="1876484" y="0"/>
                </a:lnTo>
                <a:lnTo>
                  <a:pt x="2345605" y="469121"/>
                </a:lnTo>
                <a:lnTo>
                  <a:pt x="1876484" y="938242"/>
                </a:lnTo>
                <a:lnTo>
                  <a:pt x="0" y="938242"/>
                </a:lnTo>
                <a:lnTo>
                  <a:pt x="469121" y="4691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09139" tIns="46673" rIns="515794" bIns="46673" numCol="1" spcCol="1270" anchor="ctr" anchorCtr="0">
            <a:noAutofit/>
          </a:bodyPr>
          <a:lstStyle/>
          <a:p>
            <a:pPr algn="ctr" defTabSz="1555750" rtl="0">
              <a:lnSpc>
                <a:spcPct val="90000"/>
              </a:lnSpc>
              <a:spcAft>
                <a:spcPct val="35000"/>
              </a:spcAft>
              <a:defRPr>
                <a:latin typeface="Times New Roman" panose="02020603050405020304"/>
              </a:defRPr>
            </a:pPr>
            <a:r>
              <a:rPr lang="en-US" sz="3500" b="1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/>
              </a:rPr>
              <a:t>2013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55129" y="471056"/>
            <a:ext cx="2881745" cy="443345"/>
          </a:xfrm>
          <a:prstGeom prst="roundRect">
            <a:avLst>
              <a:gd name="adj" fmla="val 50000"/>
            </a:avLst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rtl="0">
              <a:defRPr>
                <a:latin typeface="Times New Roman" panose="02020603050405020304"/>
              </a:defRPr>
            </a:pPr>
            <a:r>
              <a:rPr lang="en-US" sz="2800" b="1" kern="1200" dirty="0">
                <a:solidFill>
                  <a:prstClr val="black"/>
                </a:solidFill>
                <a:latin typeface="Times New Roman" panose="02020603050405020304"/>
              </a:rPr>
              <a:t>evolution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2600" y="2553355"/>
            <a:ext cx="1981200" cy="2308324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>
              <a:defRPr>
                <a:latin typeface="Times New Roman" panose="02020603050405020304"/>
              </a:defRPr>
            </a:pPr>
            <a: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  <a:t>Inception of the company in December 2001 with core area of working in Engineering , Electrical and HVAC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2553356"/>
            <a:ext cx="1981200" cy="120032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rtl="0">
              <a:defRPr>
                <a:latin typeface="Times New Roman" panose="02020603050405020304"/>
              </a:defRPr>
            </a:pPr>
            <a: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  <a:t>Diversified into field of Civil &amp; Mechanical 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9800" y="2553356"/>
            <a:ext cx="1981200" cy="230695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rtl="0">
              <a:defRPr>
                <a:latin typeface="Times New Roman" panose="02020603050405020304"/>
              </a:defRPr>
            </a:pPr>
            <a: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  <a:t>Diversified into</a:t>
            </a:r>
            <a:b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</a:br>
            <a: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  <a:t>in-house  Research  &amp; Development of industrial technologies through the formation of a subsidiary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2553355"/>
            <a:ext cx="1981200" cy="1477328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rtl="0">
              <a:defRPr>
                <a:latin typeface="Times New Roman" panose="02020603050405020304"/>
              </a:defRPr>
            </a:pPr>
            <a:r>
              <a:rPr lang="en-US" kern="1200" dirty="0">
                <a:solidFill>
                  <a:prstClr val="black"/>
                </a:solidFill>
                <a:latin typeface="Times New Roman" panose="02020603050405020304"/>
              </a:rPr>
              <a:t>Diversified into the field deployment of State of the Art Industry 4.0 Technologies 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  <p:bldP spid="26" grpId="0" bldLvl="0" animBg="1"/>
      <p:bldP spid="27" grpId="0" bldLvl="0" animBg="1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ern="1200">
              <a:solidFill>
                <a:prstClr val="white"/>
              </a:solidFill>
              <a:latin typeface="Calisto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2432" y="1270069"/>
            <a:ext cx="7466464" cy="647755"/>
          </a:xfrm>
          <a:prstGeom prst="rect">
            <a:avLst/>
          </a:prstGeom>
        </p:spPr>
        <p:txBody>
          <a:bodyPr vert="horz" wrap="square" lIns="0" tIns="6109" rIns="0" bIns="0" rtlCol="0">
            <a:spAutoFit/>
          </a:bodyPr>
          <a:lstStyle/>
          <a:p>
            <a:pPr marL="6350" marR="2540" indent="38100" algn="l" defTabSz="391160" rtl="0">
              <a:lnSpc>
                <a:spcPct val="121000"/>
              </a:lnSpc>
              <a:spcBef>
                <a:spcPts val="50"/>
              </a:spcBef>
              <a:tabLst>
                <a:tab pos="645160" algn="l"/>
                <a:tab pos="1258570" algn="l"/>
                <a:tab pos="1595120" algn="l"/>
                <a:tab pos="4210050" algn="l"/>
              </a:tabLst>
              <a:defRPr>
                <a:latin typeface="Times New Roman" panose="02020603050405020304"/>
              </a:defRPr>
            </a:pPr>
            <a:r>
              <a:rPr lang="en-US"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E</a:t>
            </a:r>
            <a:r>
              <a:rPr b="1" kern="1200" spc="-20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xtensive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</a:t>
            </a:r>
            <a:r>
              <a:rPr b="1" kern="1200" spc="-9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knowledge</a:t>
            </a:r>
            <a:r>
              <a:rPr b="1" kern="1200" spc="-4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in</a:t>
            </a:r>
            <a:r>
              <a:rPr lang="en-US" b="1" kern="1200" spc="-4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plant engineering and execution in some of the largest and most complex industrial projects</a:t>
            </a:r>
            <a:endParaRPr kern="1200" dirty="0">
              <a:solidFill>
                <a:prstClr val="white"/>
              </a:solidFill>
              <a:latin typeface="Calisto MT" panose="02040603050505030304"/>
              <a:ea typeface="+mn-ea"/>
              <a:cs typeface="Cambria" panose="02040503050406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0455" y="4718047"/>
            <a:ext cx="7466464" cy="836857"/>
          </a:xfrm>
          <a:prstGeom prst="rect">
            <a:avLst/>
          </a:prstGeom>
        </p:spPr>
        <p:txBody>
          <a:bodyPr vert="horz" wrap="square" lIns="0" tIns="5804" rIns="0" bIns="0" rtlCol="0">
            <a:spAutoFit/>
          </a:bodyPr>
          <a:lstStyle/>
          <a:p>
            <a:pPr marL="6350" marR="2540" indent="20955" algn="just" defTabSz="391160" rtl="0">
              <a:spcBef>
                <a:spcPts val="45"/>
              </a:spcBef>
              <a:defRPr>
                <a:latin typeface="Times New Roman" panose="02020603050405020304"/>
              </a:defRPr>
            </a:pP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First of its kind in India, </a:t>
            </a:r>
            <a:r>
              <a:rPr b="1" kern="1200" spc="-4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indigenously </a:t>
            </a:r>
            <a:r>
              <a:rPr b="1" kern="1200" spc="-20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we </a:t>
            </a:r>
            <a:r>
              <a:rPr b="1" kern="1200" spc="-21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have </a:t>
            </a:r>
            <a:r>
              <a:rPr b="1" kern="1200" spc="-8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developed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edge </a:t>
            </a:r>
            <a:r>
              <a:rPr b="1" kern="1200" spc="-9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to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cloud </a:t>
            </a:r>
            <a:r>
              <a:rPr lang="en-US"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to AI </a:t>
            </a:r>
            <a:r>
              <a:rPr b="1" kern="1200" spc="-9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comprehensive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digital </a:t>
            </a:r>
            <a:r>
              <a:rPr b="1" kern="1200" spc="-8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stake </a:t>
            </a:r>
            <a:r>
              <a:rPr b="1" kern="1200" spc="-4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in the form of </a:t>
            </a:r>
            <a:r>
              <a:rPr b="1" kern="1200" spc="-12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‘Terrestrial </a:t>
            </a:r>
            <a:r>
              <a:rPr b="1" kern="1200" spc="-9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Platform’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for digitization of </a:t>
            </a:r>
            <a:r>
              <a:rPr b="1" kern="1200" spc="-4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entire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manu</a:t>
            </a:r>
            <a:r>
              <a:rPr lang="en-US"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f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acturing </a:t>
            </a:r>
            <a:r>
              <a:rPr b="1" kern="1200" spc="-8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process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and implement </a:t>
            </a:r>
            <a:r>
              <a:rPr b="1" kern="1200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</a:t>
            </a:r>
            <a:r>
              <a:rPr b="1" kern="1200" spc="-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Industry</a:t>
            </a:r>
            <a:r>
              <a:rPr b="1" kern="1200" spc="33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 </a:t>
            </a:r>
            <a:r>
              <a:rPr b="1" kern="1200" spc="-15" dirty="0">
                <a:solidFill>
                  <a:srgbClr val="F8FAFC"/>
                </a:solidFill>
                <a:latin typeface="Times New Roman" panose="02020603050405020304"/>
                <a:ea typeface="+mn-ea"/>
                <a:cs typeface="Cambria" panose="02040503050406030204"/>
              </a:rPr>
              <a:t>4.0</a:t>
            </a:r>
            <a:endParaRPr kern="1200" dirty="0">
              <a:solidFill>
                <a:prstClr val="white"/>
              </a:solidFill>
              <a:latin typeface="Calisto MT" panose="02040603050505030304"/>
              <a:ea typeface="+mn-ea"/>
              <a:cs typeface="Cambria" panose="02040503050406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>
            <a:biLevel thresh="50000"/>
          </a:blip>
          <a:stretch>
            <a:fillRect/>
          </a:stretch>
        </p:blipFill>
        <p:spPr>
          <a:xfrm>
            <a:off x="1756156" y="2521891"/>
            <a:ext cx="1568348" cy="1467108"/>
          </a:xfrm>
          <a:prstGeom prst="rect">
            <a:avLst/>
          </a:prstGeom>
          <a:ln>
            <a:solidFill>
              <a:srgbClr val="0F172A"/>
            </a:solidFill>
          </a:ln>
        </p:spPr>
      </p:pic>
      <p:sp>
        <p:nvSpPr>
          <p:cNvPr id="10" name="object 10"/>
          <p:cNvSpPr txBox="1"/>
          <p:nvPr/>
        </p:nvSpPr>
        <p:spPr>
          <a:xfrm>
            <a:off x="1967783" y="3124206"/>
            <a:ext cx="1178838" cy="213610"/>
          </a:xfrm>
          <a:prstGeom prst="rect">
            <a:avLst/>
          </a:prstGeom>
        </p:spPr>
        <p:txBody>
          <a:bodyPr vert="horz" wrap="square" lIns="0" tIns="5804" rIns="0" bIns="0" rtlCol="0">
            <a:spAutoFit/>
          </a:bodyPr>
          <a:lstStyle/>
          <a:p>
            <a:pPr marL="6350" algn="l" defTabSz="391160" rtl="0">
              <a:spcBef>
                <a:spcPts val="45"/>
              </a:spcBef>
              <a:defRPr>
                <a:latin typeface="Times New Roman" panose="02020603050405020304"/>
              </a:defRPr>
            </a:pP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100</a:t>
            </a:r>
            <a:r>
              <a:rPr sz="1350" b="1" kern="1200" spc="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+</a:t>
            </a:r>
            <a:r>
              <a:rPr sz="1350" b="1" kern="1200" spc="-139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CLI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E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NT</a:t>
            </a:r>
            <a:endParaRPr sz="1350" b="1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>
            <a:biLevel thresh="50000"/>
          </a:blip>
          <a:stretch>
            <a:fillRect/>
          </a:stretch>
        </p:blipFill>
        <p:spPr>
          <a:xfrm>
            <a:off x="3450327" y="2474805"/>
            <a:ext cx="1674649" cy="1545329"/>
          </a:xfrm>
          <a:prstGeom prst="rect">
            <a:avLst/>
          </a:prstGeom>
          <a:ln>
            <a:solidFill>
              <a:srgbClr val="0F172A"/>
            </a:solidFill>
          </a:ln>
        </p:spPr>
      </p:pic>
      <p:sp>
        <p:nvSpPr>
          <p:cNvPr id="12" name="object 12"/>
          <p:cNvSpPr txBox="1"/>
          <p:nvPr/>
        </p:nvSpPr>
        <p:spPr>
          <a:xfrm>
            <a:off x="3499244" y="2878084"/>
            <a:ext cx="1556258" cy="836857"/>
          </a:xfrm>
          <a:prstGeom prst="rect">
            <a:avLst/>
          </a:prstGeom>
        </p:spPr>
        <p:txBody>
          <a:bodyPr vert="horz" wrap="square" lIns="0" tIns="5804" rIns="0" bIns="0" rtlCol="0">
            <a:spAutoFit/>
          </a:bodyPr>
          <a:lstStyle/>
          <a:p>
            <a:pPr algn="ctr" defTabSz="391160" rtl="0">
              <a:spcBef>
                <a:spcPts val="45"/>
              </a:spcBef>
              <a:defRPr>
                <a:latin typeface="Times New Roman" panose="02020603050405020304"/>
              </a:defRPr>
            </a:pP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110K</a:t>
            </a:r>
            <a:r>
              <a:rPr sz="1350" b="1" kern="1200" spc="-2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+</a:t>
            </a:r>
            <a:endParaRPr sz="1350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marL="6350" marR="2540" algn="ctr" defTabSz="391160" rtl="0">
              <a:spcBef>
                <a:spcPts val="35"/>
              </a:spcBef>
              <a:defRPr>
                <a:latin typeface="Times New Roman" panose="02020603050405020304"/>
              </a:defRPr>
            </a:pPr>
            <a:r>
              <a:rPr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Man-days dedicated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to</a:t>
            </a:r>
            <a:r>
              <a:rPr sz="1350" b="1" kern="1200" spc="-12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engineeri</a:t>
            </a:r>
            <a:r>
              <a:rPr lang="en-US"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n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g</a:t>
            </a:r>
            <a:r>
              <a:rPr sz="1350" b="1" kern="1200" spc="-9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and</a:t>
            </a:r>
            <a:r>
              <a:rPr sz="1350" b="1" kern="1200" spc="-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endParaRPr lang="en-US" sz="1350" b="1" kern="1200" spc="-8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marL="6350" marR="2540" algn="ctr" defTabSz="391160" rtl="0">
              <a:spcBef>
                <a:spcPts val="35"/>
              </a:spcBef>
              <a:defRPr>
                <a:latin typeface="Times New Roman" panose="02020603050405020304"/>
              </a:defRPr>
            </a:pP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R </a:t>
            </a:r>
            <a:r>
              <a:rPr sz="1350" b="1" kern="1200" spc="-156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&amp;</a:t>
            </a:r>
            <a:r>
              <a:rPr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D</a:t>
            </a:r>
            <a:endParaRPr sz="1350" b="1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>
            <a:biLevel thresh="50000"/>
          </a:blip>
          <a:stretch>
            <a:fillRect/>
          </a:stretch>
        </p:blipFill>
        <p:spPr>
          <a:xfrm>
            <a:off x="5233734" y="2474806"/>
            <a:ext cx="1637016" cy="1524253"/>
          </a:xfrm>
          <a:prstGeom prst="rect">
            <a:avLst/>
          </a:prstGeom>
          <a:ln>
            <a:solidFill>
              <a:srgbClr val="0F172A"/>
            </a:solidFill>
          </a:ln>
        </p:spPr>
      </p:pic>
      <p:sp>
        <p:nvSpPr>
          <p:cNvPr id="14" name="object 14"/>
          <p:cNvSpPr txBox="1"/>
          <p:nvPr/>
        </p:nvSpPr>
        <p:spPr>
          <a:xfrm>
            <a:off x="5429315" y="2824638"/>
            <a:ext cx="1376010" cy="657352"/>
          </a:xfrm>
          <a:prstGeom prst="rect">
            <a:avLst/>
          </a:prstGeom>
        </p:spPr>
        <p:txBody>
          <a:bodyPr vert="horz" wrap="square" lIns="0" tIns="21075" rIns="0" bIns="0" rtlCol="0">
            <a:spAutoFit/>
          </a:bodyPr>
          <a:lstStyle/>
          <a:p>
            <a:pPr algn="ctr" defTabSz="391160" rtl="0">
              <a:spcBef>
                <a:spcPts val="165"/>
              </a:spcBef>
              <a:defRPr>
                <a:latin typeface="Times New Roman" panose="02020603050405020304"/>
              </a:defRPr>
            </a:pP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2</a:t>
            </a:r>
            <a:endParaRPr sz="1350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algn="ctr" defTabSz="391160" rtl="0">
              <a:spcBef>
                <a:spcPts val="55"/>
              </a:spcBef>
              <a:defRPr>
                <a:latin typeface="Times New Roman" panose="02020603050405020304"/>
              </a:defRPr>
            </a:pPr>
            <a:r>
              <a:rPr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DECADE</a:t>
            </a:r>
            <a:r>
              <a:rPr lang="en-US"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S</a:t>
            </a:r>
            <a:r>
              <a:rPr sz="1350" b="1" kern="1200" spc="-16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OF</a:t>
            </a:r>
            <a:r>
              <a:rPr sz="1350" b="1" kern="1200" spc="-12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OP</a:t>
            </a:r>
            <a:r>
              <a:rPr lang="en-US" sz="1350" b="1" kern="1200" spc="-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ERAT</a:t>
            </a:r>
            <a:r>
              <a:rPr sz="1350" b="1" kern="1200" spc="-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ION</a:t>
            </a:r>
            <a:endParaRPr sz="1350" b="1" kern="1200" spc="-8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>
            <a:biLevel thresh="50000"/>
          </a:blip>
          <a:stretch>
            <a:fillRect/>
          </a:stretch>
        </p:blipFill>
        <p:spPr>
          <a:xfrm>
            <a:off x="6996573" y="2451772"/>
            <a:ext cx="1637016" cy="1537226"/>
          </a:xfrm>
          <a:prstGeom prst="rect">
            <a:avLst/>
          </a:prstGeom>
          <a:ln>
            <a:solidFill>
              <a:srgbClr val="0F172A"/>
            </a:solidFill>
          </a:ln>
        </p:spPr>
      </p:pic>
      <p:sp>
        <p:nvSpPr>
          <p:cNvPr id="16" name="object 16"/>
          <p:cNvSpPr txBox="1"/>
          <p:nvPr/>
        </p:nvSpPr>
        <p:spPr>
          <a:xfrm>
            <a:off x="7175089" y="2878083"/>
            <a:ext cx="1267252" cy="657352"/>
          </a:xfrm>
          <a:prstGeom prst="rect">
            <a:avLst/>
          </a:prstGeom>
        </p:spPr>
        <p:txBody>
          <a:bodyPr vert="horz" wrap="square" lIns="0" tIns="21075" rIns="0" bIns="0" rtlCol="0">
            <a:spAutoFit/>
          </a:bodyPr>
          <a:lstStyle/>
          <a:p>
            <a:pPr algn="ctr" defTabSz="391160" rtl="0">
              <a:spcBef>
                <a:spcPts val="165"/>
              </a:spcBef>
              <a:defRPr>
                <a:latin typeface="Times New Roman" panose="02020603050405020304"/>
              </a:defRPr>
            </a:pP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14</a:t>
            </a:r>
            <a:endParaRPr sz="1350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marL="5715" marR="2540" algn="ctr" defTabSz="391160" rtl="0">
              <a:spcBef>
                <a:spcPts val="55"/>
              </a:spcBef>
              <a:defRPr>
                <a:latin typeface="Times New Roman" panose="02020603050405020304"/>
              </a:defRPr>
            </a:pPr>
            <a:r>
              <a:rPr sz="1350" b="1" kern="1200" spc="-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S</a:t>
            </a:r>
            <a:r>
              <a:rPr sz="1350" b="1" kern="1200" spc="-5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TA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TE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H</a:t>
            </a:r>
            <a:r>
              <a:rPr sz="1350" b="1" kern="1200" spc="-38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A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V</a:t>
            </a:r>
            <a:r>
              <a:rPr sz="1350" b="1" kern="1200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E 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EXECUTION</a:t>
            </a:r>
            <a:endParaRPr sz="1350" b="1" kern="1200" spc="-3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>
            <a:biLevel thresh="50000"/>
          </a:blip>
          <a:stretch>
            <a:fillRect/>
          </a:stretch>
        </p:blipFill>
        <p:spPr>
          <a:xfrm>
            <a:off x="8812105" y="2420836"/>
            <a:ext cx="1575348" cy="1524253"/>
          </a:xfrm>
          <a:prstGeom prst="rect">
            <a:avLst/>
          </a:prstGeom>
          <a:ln>
            <a:solidFill>
              <a:srgbClr val="0F172A"/>
            </a:solidFill>
          </a:ln>
        </p:spPr>
      </p:pic>
      <p:sp>
        <p:nvSpPr>
          <p:cNvPr id="18" name="object 18"/>
          <p:cNvSpPr txBox="1"/>
          <p:nvPr/>
        </p:nvSpPr>
        <p:spPr>
          <a:xfrm>
            <a:off x="8959215" y="2919095"/>
            <a:ext cx="1375410" cy="637540"/>
          </a:xfrm>
          <a:prstGeom prst="rect">
            <a:avLst/>
          </a:prstGeom>
        </p:spPr>
        <p:txBody>
          <a:bodyPr vert="horz" wrap="square" lIns="0" tIns="5804" rIns="0" bIns="0" rtlCol="0">
            <a:spAutoFit/>
          </a:bodyPr>
          <a:lstStyle/>
          <a:p>
            <a:pPr algn="ctr" defTabSz="391160" rtl="0">
              <a:spcBef>
                <a:spcPts val="45"/>
              </a:spcBef>
              <a:defRPr>
                <a:latin typeface="Times New Roman" panose="02020603050405020304"/>
              </a:defRPr>
            </a:pPr>
            <a:r>
              <a:rPr lang="en-US"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17</a:t>
            </a:r>
            <a:r>
              <a:rPr lang="en-US"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00</a:t>
            </a:r>
            <a:r>
              <a:rPr sz="1350" b="1" kern="1200" spc="-16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 </a:t>
            </a: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+</a:t>
            </a:r>
            <a:endParaRPr sz="1350" kern="1200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algn="ctr" defTabSz="391160" rtl="0">
              <a:spcBef>
                <a:spcPts val="35"/>
              </a:spcBef>
              <a:defRPr>
                <a:latin typeface="Times New Roman" panose="02020603050405020304"/>
              </a:defRPr>
            </a:pPr>
            <a:r>
              <a:rPr sz="1350" b="1" kern="1200" spc="-4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REGISTERED</a:t>
            </a:r>
            <a:endParaRPr sz="1350" b="1" kern="1200" spc="-4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  <a:p>
            <a:pPr algn="ctr" defTabSz="391160" rtl="0">
              <a:spcBef>
                <a:spcPts val="35"/>
              </a:spcBef>
              <a:defRPr>
                <a:latin typeface="Times New Roman" panose="02020603050405020304"/>
              </a:defRPr>
            </a:pPr>
            <a:r>
              <a:rPr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VENDOR</a:t>
            </a:r>
            <a:r>
              <a:rPr lang="en-US" sz="1350" b="1" kern="1200" spc="-3" dirty="0">
                <a:solidFill>
                  <a:prstClr val="black"/>
                </a:solidFill>
                <a:latin typeface="Times New Roman" panose="02020603050405020304"/>
                <a:ea typeface="+mn-ea"/>
                <a:cs typeface="Calibri" panose="020F0502020204030204"/>
              </a:rPr>
              <a:t>S</a:t>
            </a:r>
            <a:endParaRPr lang="en-US" sz="1350" b="1" kern="1200" spc="-3" dirty="0">
              <a:solidFill>
                <a:prstClr val="black"/>
              </a:solidFill>
              <a:latin typeface="Calisto MT" panose="02040603050505030304"/>
              <a:ea typeface="+mn-ea"/>
              <a:cs typeface="Calibri" panose="020F0502020204030204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756156" y="268396"/>
            <a:ext cx="8735074" cy="1199600"/>
          </a:xfrm>
        </p:spPr>
        <p:txBody>
          <a:bodyPr>
            <a:normAutofit/>
          </a:bodyPr>
          <a:lstStyle/>
          <a:p>
            <a:pPr defTabSz="914400">
              <a:defRPr>
                <a:latin typeface="Times New Roman" panose="02020603050405020304"/>
              </a:defRPr>
            </a:pPr>
            <a:r>
              <a:rPr lang="en-US" sz="3300" b="1" dirty="0">
                <a:solidFill>
                  <a:srgbClr val="F8FAFC"/>
                </a:solidFill>
                <a:latin typeface="Times New Roman" panose="02020603050405020304"/>
                <a:cs typeface="+mj-cs"/>
              </a:rPr>
              <a:t>I2 Company overview </a:t>
            </a:r>
            <a:endParaRPr lang="en-US" sz="3300" b="1" dirty="0">
              <a:solidFill>
                <a:srgbClr val="F8FAFC"/>
              </a:solidFill>
              <a:cs typeface="+mj-cs"/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Rectangle 464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ern="1200">
              <a:solidFill>
                <a:prstClr val="white"/>
              </a:solidFill>
              <a:latin typeface="Calisto M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12695" y="1005206"/>
            <a:ext cx="7124700" cy="5276215"/>
            <a:chOff x="1290755" y="262460"/>
            <a:chExt cx="8475414" cy="6374010"/>
          </a:xfrm>
        </p:grpSpPr>
        <p:grpSp>
          <p:nvGrpSpPr>
            <p:cNvPr id="368" name="Google Shape;368;p13"/>
            <p:cNvGrpSpPr/>
            <p:nvPr/>
          </p:nvGrpSpPr>
          <p:grpSpPr>
            <a:xfrm>
              <a:off x="3495857" y="1063108"/>
              <a:ext cx="6270312" cy="5573362"/>
              <a:chOff x="1458424" y="468165"/>
              <a:chExt cx="5571768" cy="6321748"/>
            </a:xfrm>
          </p:grpSpPr>
          <p:grpSp>
            <p:nvGrpSpPr>
              <p:cNvPr id="369" name="Google Shape;369;p13"/>
              <p:cNvGrpSpPr/>
              <p:nvPr/>
            </p:nvGrpSpPr>
            <p:grpSpPr>
              <a:xfrm>
                <a:off x="1458424" y="468165"/>
                <a:ext cx="5571768" cy="6321748"/>
                <a:chOff x="3921125" y="936795"/>
                <a:chExt cx="4279901" cy="4855993"/>
              </a:xfrm>
            </p:grpSpPr>
            <p:sp>
              <p:nvSpPr>
                <p:cNvPr id="370" name="Google Shape;370;p13"/>
                <p:cNvSpPr/>
                <p:nvPr/>
              </p:nvSpPr>
              <p:spPr>
                <a:xfrm>
                  <a:off x="6510338" y="2635250"/>
                  <a:ext cx="595313" cy="92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5" h="580" extrusionOk="0">
                      <a:moveTo>
                        <a:pt x="284" y="574"/>
                      </a:moveTo>
                      <a:lnTo>
                        <a:pt x="284" y="574"/>
                      </a:lnTo>
                      <a:lnTo>
                        <a:pt x="282" y="572"/>
                      </a:lnTo>
                      <a:lnTo>
                        <a:pt x="278" y="572"/>
                      </a:lnTo>
                      <a:lnTo>
                        <a:pt x="278" y="574"/>
                      </a:lnTo>
                      <a:lnTo>
                        <a:pt x="278" y="580"/>
                      </a:lnTo>
                      <a:lnTo>
                        <a:pt x="280" y="580"/>
                      </a:lnTo>
                      <a:lnTo>
                        <a:pt x="282" y="580"/>
                      </a:lnTo>
                      <a:lnTo>
                        <a:pt x="284" y="580"/>
                      </a:lnTo>
                      <a:lnTo>
                        <a:pt x="286" y="580"/>
                      </a:lnTo>
                      <a:lnTo>
                        <a:pt x="286" y="578"/>
                      </a:lnTo>
                      <a:lnTo>
                        <a:pt x="286" y="576"/>
                      </a:lnTo>
                      <a:lnTo>
                        <a:pt x="284" y="574"/>
                      </a:lnTo>
                      <a:close/>
                      <a:moveTo>
                        <a:pt x="212" y="548"/>
                      </a:moveTo>
                      <a:lnTo>
                        <a:pt x="210" y="551"/>
                      </a:lnTo>
                      <a:lnTo>
                        <a:pt x="206" y="563"/>
                      </a:lnTo>
                      <a:lnTo>
                        <a:pt x="206" y="565"/>
                      </a:lnTo>
                      <a:lnTo>
                        <a:pt x="206" y="567"/>
                      </a:lnTo>
                      <a:lnTo>
                        <a:pt x="206" y="567"/>
                      </a:lnTo>
                      <a:lnTo>
                        <a:pt x="206" y="569"/>
                      </a:lnTo>
                      <a:lnTo>
                        <a:pt x="208" y="569"/>
                      </a:lnTo>
                      <a:lnTo>
                        <a:pt x="210" y="569"/>
                      </a:lnTo>
                      <a:lnTo>
                        <a:pt x="212" y="570"/>
                      </a:lnTo>
                      <a:lnTo>
                        <a:pt x="213" y="570"/>
                      </a:lnTo>
                      <a:lnTo>
                        <a:pt x="213" y="570"/>
                      </a:lnTo>
                      <a:lnTo>
                        <a:pt x="215" y="569"/>
                      </a:lnTo>
                      <a:lnTo>
                        <a:pt x="215" y="567"/>
                      </a:lnTo>
                      <a:lnTo>
                        <a:pt x="213" y="565"/>
                      </a:lnTo>
                      <a:lnTo>
                        <a:pt x="217" y="563"/>
                      </a:lnTo>
                      <a:lnTo>
                        <a:pt x="217" y="557"/>
                      </a:lnTo>
                      <a:lnTo>
                        <a:pt x="215" y="546"/>
                      </a:lnTo>
                      <a:lnTo>
                        <a:pt x="212" y="548"/>
                      </a:lnTo>
                      <a:close/>
                      <a:moveTo>
                        <a:pt x="261" y="540"/>
                      </a:moveTo>
                      <a:lnTo>
                        <a:pt x="259" y="540"/>
                      </a:lnTo>
                      <a:lnTo>
                        <a:pt x="259" y="544"/>
                      </a:lnTo>
                      <a:lnTo>
                        <a:pt x="257" y="546"/>
                      </a:lnTo>
                      <a:lnTo>
                        <a:pt x="255" y="550"/>
                      </a:lnTo>
                      <a:lnTo>
                        <a:pt x="255" y="550"/>
                      </a:lnTo>
                      <a:lnTo>
                        <a:pt x="255" y="550"/>
                      </a:lnTo>
                      <a:lnTo>
                        <a:pt x="255" y="551"/>
                      </a:lnTo>
                      <a:lnTo>
                        <a:pt x="255" y="553"/>
                      </a:lnTo>
                      <a:lnTo>
                        <a:pt x="257" y="553"/>
                      </a:lnTo>
                      <a:lnTo>
                        <a:pt x="259" y="553"/>
                      </a:lnTo>
                      <a:lnTo>
                        <a:pt x="261" y="553"/>
                      </a:lnTo>
                      <a:lnTo>
                        <a:pt x="261" y="550"/>
                      </a:lnTo>
                      <a:lnTo>
                        <a:pt x="261" y="546"/>
                      </a:lnTo>
                      <a:lnTo>
                        <a:pt x="263" y="544"/>
                      </a:lnTo>
                      <a:lnTo>
                        <a:pt x="263" y="542"/>
                      </a:lnTo>
                      <a:lnTo>
                        <a:pt x="263" y="540"/>
                      </a:lnTo>
                      <a:lnTo>
                        <a:pt x="261" y="540"/>
                      </a:lnTo>
                      <a:close/>
                      <a:moveTo>
                        <a:pt x="212" y="548"/>
                      </a:moveTo>
                      <a:lnTo>
                        <a:pt x="213" y="544"/>
                      </a:lnTo>
                      <a:lnTo>
                        <a:pt x="213" y="542"/>
                      </a:lnTo>
                      <a:lnTo>
                        <a:pt x="212" y="538"/>
                      </a:lnTo>
                      <a:lnTo>
                        <a:pt x="212" y="538"/>
                      </a:lnTo>
                      <a:lnTo>
                        <a:pt x="210" y="540"/>
                      </a:lnTo>
                      <a:lnTo>
                        <a:pt x="210" y="540"/>
                      </a:lnTo>
                      <a:lnTo>
                        <a:pt x="208" y="542"/>
                      </a:lnTo>
                      <a:lnTo>
                        <a:pt x="208" y="544"/>
                      </a:lnTo>
                      <a:lnTo>
                        <a:pt x="208" y="546"/>
                      </a:lnTo>
                      <a:lnTo>
                        <a:pt x="208" y="548"/>
                      </a:lnTo>
                      <a:lnTo>
                        <a:pt x="210" y="548"/>
                      </a:lnTo>
                      <a:lnTo>
                        <a:pt x="212" y="548"/>
                      </a:lnTo>
                      <a:close/>
                      <a:moveTo>
                        <a:pt x="375" y="65"/>
                      </a:moveTo>
                      <a:lnTo>
                        <a:pt x="374" y="63"/>
                      </a:lnTo>
                      <a:lnTo>
                        <a:pt x="372" y="57"/>
                      </a:lnTo>
                      <a:lnTo>
                        <a:pt x="374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7"/>
                      </a:lnTo>
                      <a:lnTo>
                        <a:pt x="370" y="57"/>
                      </a:lnTo>
                      <a:lnTo>
                        <a:pt x="370" y="57"/>
                      </a:lnTo>
                      <a:lnTo>
                        <a:pt x="370" y="59"/>
                      </a:lnTo>
                      <a:lnTo>
                        <a:pt x="370" y="59"/>
                      </a:lnTo>
                      <a:lnTo>
                        <a:pt x="368" y="57"/>
                      </a:lnTo>
                      <a:lnTo>
                        <a:pt x="368" y="57"/>
                      </a:lnTo>
                      <a:lnTo>
                        <a:pt x="364" y="57"/>
                      </a:lnTo>
                      <a:lnTo>
                        <a:pt x="364" y="57"/>
                      </a:lnTo>
                      <a:lnTo>
                        <a:pt x="362" y="57"/>
                      </a:lnTo>
                      <a:lnTo>
                        <a:pt x="356" y="55"/>
                      </a:lnTo>
                      <a:lnTo>
                        <a:pt x="354" y="55"/>
                      </a:lnTo>
                      <a:lnTo>
                        <a:pt x="353" y="57"/>
                      </a:lnTo>
                      <a:lnTo>
                        <a:pt x="351" y="57"/>
                      </a:lnTo>
                      <a:lnTo>
                        <a:pt x="349" y="55"/>
                      </a:lnTo>
                      <a:lnTo>
                        <a:pt x="351" y="53"/>
                      </a:lnTo>
                      <a:lnTo>
                        <a:pt x="351" y="51"/>
                      </a:lnTo>
                      <a:lnTo>
                        <a:pt x="349" y="49"/>
                      </a:lnTo>
                      <a:lnTo>
                        <a:pt x="345" y="47"/>
                      </a:lnTo>
                      <a:lnTo>
                        <a:pt x="341" y="47"/>
                      </a:lnTo>
                      <a:lnTo>
                        <a:pt x="335" y="47"/>
                      </a:lnTo>
                      <a:lnTo>
                        <a:pt x="332" y="46"/>
                      </a:lnTo>
                      <a:lnTo>
                        <a:pt x="328" y="44"/>
                      </a:lnTo>
                      <a:lnTo>
                        <a:pt x="326" y="42"/>
                      </a:lnTo>
                      <a:lnTo>
                        <a:pt x="322" y="42"/>
                      </a:lnTo>
                      <a:lnTo>
                        <a:pt x="320" y="42"/>
                      </a:lnTo>
                      <a:lnTo>
                        <a:pt x="318" y="44"/>
                      </a:lnTo>
                      <a:lnTo>
                        <a:pt x="318" y="44"/>
                      </a:lnTo>
                      <a:lnTo>
                        <a:pt x="316" y="44"/>
                      </a:lnTo>
                      <a:lnTo>
                        <a:pt x="316" y="46"/>
                      </a:lnTo>
                      <a:lnTo>
                        <a:pt x="313" y="46"/>
                      </a:lnTo>
                      <a:lnTo>
                        <a:pt x="311" y="46"/>
                      </a:lnTo>
                      <a:lnTo>
                        <a:pt x="305" y="46"/>
                      </a:lnTo>
                      <a:lnTo>
                        <a:pt x="303" y="46"/>
                      </a:lnTo>
                      <a:lnTo>
                        <a:pt x="301" y="44"/>
                      </a:lnTo>
                      <a:lnTo>
                        <a:pt x="301" y="42"/>
                      </a:lnTo>
                      <a:lnTo>
                        <a:pt x="299" y="38"/>
                      </a:lnTo>
                      <a:lnTo>
                        <a:pt x="297" y="38"/>
                      </a:lnTo>
                      <a:lnTo>
                        <a:pt x="295" y="36"/>
                      </a:lnTo>
                      <a:lnTo>
                        <a:pt x="294" y="34"/>
                      </a:lnTo>
                      <a:lnTo>
                        <a:pt x="292" y="34"/>
                      </a:lnTo>
                      <a:lnTo>
                        <a:pt x="290" y="36"/>
                      </a:lnTo>
                      <a:lnTo>
                        <a:pt x="290" y="36"/>
                      </a:lnTo>
                      <a:lnTo>
                        <a:pt x="288" y="36"/>
                      </a:lnTo>
                      <a:lnTo>
                        <a:pt x="288" y="34"/>
                      </a:lnTo>
                      <a:lnTo>
                        <a:pt x="286" y="34"/>
                      </a:lnTo>
                      <a:lnTo>
                        <a:pt x="288" y="32"/>
                      </a:lnTo>
                      <a:lnTo>
                        <a:pt x="288" y="32"/>
                      </a:lnTo>
                      <a:lnTo>
                        <a:pt x="286" y="30"/>
                      </a:lnTo>
                      <a:lnTo>
                        <a:pt x="286" y="28"/>
                      </a:lnTo>
                      <a:lnTo>
                        <a:pt x="284" y="28"/>
                      </a:lnTo>
                      <a:lnTo>
                        <a:pt x="282" y="30"/>
                      </a:lnTo>
                      <a:lnTo>
                        <a:pt x="280" y="32"/>
                      </a:lnTo>
                      <a:lnTo>
                        <a:pt x="280" y="27"/>
                      </a:lnTo>
                      <a:lnTo>
                        <a:pt x="280" y="21"/>
                      </a:lnTo>
                      <a:lnTo>
                        <a:pt x="278" y="19"/>
                      </a:lnTo>
                      <a:lnTo>
                        <a:pt x="278" y="17"/>
                      </a:lnTo>
                      <a:lnTo>
                        <a:pt x="276" y="15"/>
                      </a:lnTo>
                      <a:lnTo>
                        <a:pt x="271" y="11"/>
                      </a:lnTo>
                      <a:lnTo>
                        <a:pt x="269" y="11"/>
                      </a:lnTo>
                      <a:lnTo>
                        <a:pt x="269" y="11"/>
                      </a:lnTo>
                      <a:lnTo>
                        <a:pt x="269" y="11"/>
                      </a:lnTo>
                      <a:lnTo>
                        <a:pt x="265" y="11"/>
                      </a:lnTo>
                      <a:lnTo>
                        <a:pt x="263" y="9"/>
                      </a:lnTo>
                      <a:lnTo>
                        <a:pt x="263" y="9"/>
                      </a:lnTo>
                      <a:lnTo>
                        <a:pt x="257" y="9"/>
                      </a:lnTo>
                      <a:lnTo>
                        <a:pt x="252" y="7"/>
                      </a:lnTo>
                      <a:lnTo>
                        <a:pt x="250" y="7"/>
                      </a:lnTo>
                      <a:lnTo>
                        <a:pt x="242" y="15"/>
                      </a:lnTo>
                      <a:lnTo>
                        <a:pt x="240" y="17"/>
                      </a:lnTo>
                      <a:lnTo>
                        <a:pt x="238" y="17"/>
                      </a:lnTo>
                      <a:lnTo>
                        <a:pt x="236" y="17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3" y="17"/>
                      </a:lnTo>
                      <a:lnTo>
                        <a:pt x="233" y="17"/>
                      </a:lnTo>
                      <a:lnTo>
                        <a:pt x="223" y="13"/>
                      </a:lnTo>
                      <a:lnTo>
                        <a:pt x="219" y="11"/>
                      </a:lnTo>
                      <a:lnTo>
                        <a:pt x="215" y="13"/>
                      </a:lnTo>
                      <a:lnTo>
                        <a:pt x="212" y="13"/>
                      </a:lnTo>
                      <a:lnTo>
                        <a:pt x="212" y="11"/>
                      </a:lnTo>
                      <a:lnTo>
                        <a:pt x="210" y="11"/>
                      </a:lnTo>
                      <a:lnTo>
                        <a:pt x="210" y="9"/>
                      </a:lnTo>
                      <a:lnTo>
                        <a:pt x="210" y="9"/>
                      </a:lnTo>
                      <a:lnTo>
                        <a:pt x="210" y="7"/>
                      </a:lnTo>
                      <a:lnTo>
                        <a:pt x="208" y="6"/>
                      </a:lnTo>
                      <a:lnTo>
                        <a:pt x="208" y="6"/>
                      </a:lnTo>
                      <a:lnTo>
                        <a:pt x="204" y="4"/>
                      </a:lnTo>
                      <a:lnTo>
                        <a:pt x="204" y="2"/>
                      </a:lnTo>
                      <a:lnTo>
                        <a:pt x="202" y="0"/>
                      </a:lnTo>
                      <a:lnTo>
                        <a:pt x="200" y="4"/>
                      </a:lnTo>
                      <a:lnTo>
                        <a:pt x="200" y="11"/>
                      </a:lnTo>
                      <a:lnTo>
                        <a:pt x="198" y="15"/>
                      </a:lnTo>
                      <a:lnTo>
                        <a:pt x="198" y="15"/>
                      </a:lnTo>
                      <a:lnTo>
                        <a:pt x="198" y="15"/>
                      </a:lnTo>
                      <a:lnTo>
                        <a:pt x="198" y="17"/>
                      </a:lnTo>
                      <a:lnTo>
                        <a:pt x="200" y="19"/>
                      </a:lnTo>
                      <a:lnTo>
                        <a:pt x="202" y="23"/>
                      </a:lnTo>
                      <a:lnTo>
                        <a:pt x="204" y="23"/>
                      </a:lnTo>
                      <a:lnTo>
                        <a:pt x="206" y="23"/>
                      </a:lnTo>
                      <a:lnTo>
                        <a:pt x="206" y="25"/>
                      </a:lnTo>
                      <a:lnTo>
                        <a:pt x="208" y="27"/>
                      </a:lnTo>
                      <a:lnTo>
                        <a:pt x="210" y="30"/>
                      </a:lnTo>
                      <a:lnTo>
                        <a:pt x="212" y="34"/>
                      </a:lnTo>
                      <a:lnTo>
                        <a:pt x="213" y="36"/>
                      </a:lnTo>
                      <a:lnTo>
                        <a:pt x="215" y="40"/>
                      </a:lnTo>
                      <a:lnTo>
                        <a:pt x="215" y="40"/>
                      </a:lnTo>
                      <a:lnTo>
                        <a:pt x="215" y="42"/>
                      </a:lnTo>
                      <a:lnTo>
                        <a:pt x="215" y="47"/>
                      </a:lnTo>
                      <a:lnTo>
                        <a:pt x="217" y="51"/>
                      </a:lnTo>
                      <a:lnTo>
                        <a:pt x="217" y="53"/>
                      </a:lnTo>
                      <a:lnTo>
                        <a:pt x="217" y="55"/>
                      </a:lnTo>
                      <a:lnTo>
                        <a:pt x="217" y="57"/>
                      </a:lnTo>
                      <a:lnTo>
                        <a:pt x="215" y="61"/>
                      </a:lnTo>
                      <a:lnTo>
                        <a:pt x="212" y="70"/>
                      </a:lnTo>
                      <a:lnTo>
                        <a:pt x="210" y="74"/>
                      </a:lnTo>
                      <a:lnTo>
                        <a:pt x="212" y="74"/>
                      </a:lnTo>
                      <a:lnTo>
                        <a:pt x="213" y="76"/>
                      </a:lnTo>
                      <a:lnTo>
                        <a:pt x="213" y="74"/>
                      </a:lnTo>
                      <a:lnTo>
                        <a:pt x="215" y="74"/>
                      </a:lnTo>
                      <a:lnTo>
                        <a:pt x="219" y="72"/>
                      </a:lnTo>
                      <a:lnTo>
                        <a:pt x="221" y="74"/>
                      </a:lnTo>
                      <a:lnTo>
                        <a:pt x="221" y="74"/>
                      </a:lnTo>
                      <a:lnTo>
                        <a:pt x="219" y="76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21" y="80"/>
                      </a:lnTo>
                      <a:lnTo>
                        <a:pt x="221" y="80"/>
                      </a:lnTo>
                      <a:lnTo>
                        <a:pt x="223" y="80"/>
                      </a:lnTo>
                      <a:lnTo>
                        <a:pt x="223" y="82"/>
                      </a:lnTo>
                      <a:lnTo>
                        <a:pt x="227" y="84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5" y="87"/>
                      </a:lnTo>
                      <a:lnTo>
                        <a:pt x="225" y="87"/>
                      </a:lnTo>
                      <a:lnTo>
                        <a:pt x="225" y="87"/>
                      </a:lnTo>
                      <a:lnTo>
                        <a:pt x="225" y="89"/>
                      </a:lnTo>
                      <a:lnTo>
                        <a:pt x="225" y="89"/>
                      </a:lnTo>
                      <a:lnTo>
                        <a:pt x="227" y="89"/>
                      </a:lnTo>
                      <a:lnTo>
                        <a:pt x="229" y="91"/>
                      </a:lnTo>
                      <a:lnTo>
                        <a:pt x="229" y="91"/>
                      </a:lnTo>
                      <a:lnTo>
                        <a:pt x="229" y="93"/>
                      </a:lnTo>
                      <a:lnTo>
                        <a:pt x="229" y="93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7" y="95"/>
                      </a:lnTo>
                      <a:lnTo>
                        <a:pt x="225" y="95"/>
                      </a:lnTo>
                      <a:lnTo>
                        <a:pt x="225" y="97"/>
                      </a:lnTo>
                      <a:lnTo>
                        <a:pt x="221" y="99"/>
                      </a:lnTo>
                      <a:lnTo>
                        <a:pt x="221" y="99"/>
                      </a:lnTo>
                      <a:lnTo>
                        <a:pt x="217" y="101"/>
                      </a:lnTo>
                      <a:lnTo>
                        <a:pt x="217" y="101"/>
                      </a:lnTo>
                      <a:lnTo>
                        <a:pt x="215" y="103"/>
                      </a:lnTo>
                      <a:lnTo>
                        <a:pt x="212" y="106"/>
                      </a:lnTo>
                      <a:lnTo>
                        <a:pt x="210" y="108"/>
                      </a:lnTo>
                      <a:lnTo>
                        <a:pt x="210" y="110"/>
                      </a:lnTo>
                      <a:lnTo>
                        <a:pt x="208" y="110"/>
                      </a:lnTo>
                      <a:lnTo>
                        <a:pt x="206" y="112"/>
                      </a:lnTo>
                      <a:lnTo>
                        <a:pt x="206" y="112"/>
                      </a:lnTo>
                      <a:lnTo>
                        <a:pt x="202" y="114"/>
                      </a:lnTo>
                      <a:lnTo>
                        <a:pt x="202" y="114"/>
                      </a:lnTo>
                      <a:lnTo>
                        <a:pt x="202" y="114"/>
                      </a:lnTo>
                      <a:lnTo>
                        <a:pt x="200" y="114"/>
                      </a:lnTo>
                      <a:lnTo>
                        <a:pt x="200" y="114"/>
                      </a:lnTo>
                      <a:lnTo>
                        <a:pt x="200" y="114"/>
                      </a:lnTo>
                      <a:lnTo>
                        <a:pt x="198" y="116"/>
                      </a:lnTo>
                      <a:lnTo>
                        <a:pt x="196" y="120"/>
                      </a:lnTo>
                      <a:lnTo>
                        <a:pt x="189" y="125"/>
                      </a:lnTo>
                      <a:lnTo>
                        <a:pt x="187" y="127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31"/>
                      </a:lnTo>
                      <a:lnTo>
                        <a:pt x="185" y="131"/>
                      </a:lnTo>
                      <a:lnTo>
                        <a:pt x="185" y="133"/>
                      </a:lnTo>
                      <a:lnTo>
                        <a:pt x="185" y="137"/>
                      </a:lnTo>
                      <a:lnTo>
                        <a:pt x="185" y="137"/>
                      </a:lnTo>
                      <a:lnTo>
                        <a:pt x="185" y="137"/>
                      </a:lnTo>
                      <a:lnTo>
                        <a:pt x="183" y="137"/>
                      </a:lnTo>
                      <a:lnTo>
                        <a:pt x="183" y="137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3"/>
                      </a:lnTo>
                      <a:lnTo>
                        <a:pt x="183" y="143"/>
                      </a:lnTo>
                      <a:lnTo>
                        <a:pt x="185" y="144"/>
                      </a:lnTo>
                      <a:lnTo>
                        <a:pt x="189" y="144"/>
                      </a:lnTo>
                      <a:lnTo>
                        <a:pt x="189" y="146"/>
                      </a:lnTo>
                      <a:lnTo>
                        <a:pt x="191" y="148"/>
                      </a:lnTo>
                      <a:lnTo>
                        <a:pt x="191" y="148"/>
                      </a:lnTo>
                      <a:lnTo>
                        <a:pt x="191" y="148"/>
                      </a:lnTo>
                      <a:lnTo>
                        <a:pt x="191" y="150"/>
                      </a:lnTo>
                      <a:lnTo>
                        <a:pt x="193" y="152"/>
                      </a:lnTo>
                      <a:lnTo>
                        <a:pt x="193" y="152"/>
                      </a:lnTo>
                      <a:lnTo>
                        <a:pt x="193" y="154"/>
                      </a:lnTo>
                      <a:lnTo>
                        <a:pt x="194" y="156"/>
                      </a:lnTo>
                      <a:lnTo>
                        <a:pt x="196" y="156"/>
                      </a:lnTo>
                      <a:lnTo>
                        <a:pt x="202" y="160"/>
                      </a:lnTo>
                      <a:lnTo>
                        <a:pt x="204" y="162"/>
                      </a:lnTo>
                      <a:lnTo>
                        <a:pt x="206" y="163"/>
                      </a:lnTo>
                      <a:lnTo>
                        <a:pt x="206" y="163"/>
                      </a:lnTo>
                      <a:lnTo>
                        <a:pt x="206" y="165"/>
                      </a:lnTo>
                      <a:lnTo>
                        <a:pt x="206" y="167"/>
                      </a:lnTo>
                      <a:lnTo>
                        <a:pt x="206" y="169"/>
                      </a:lnTo>
                      <a:lnTo>
                        <a:pt x="206" y="169"/>
                      </a:lnTo>
                      <a:lnTo>
                        <a:pt x="206" y="173"/>
                      </a:lnTo>
                      <a:lnTo>
                        <a:pt x="206" y="175"/>
                      </a:lnTo>
                      <a:lnTo>
                        <a:pt x="206" y="177"/>
                      </a:lnTo>
                      <a:lnTo>
                        <a:pt x="206" y="177"/>
                      </a:lnTo>
                      <a:lnTo>
                        <a:pt x="206" y="177"/>
                      </a:lnTo>
                      <a:lnTo>
                        <a:pt x="208" y="177"/>
                      </a:lnTo>
                      <a:lnTo>
                        <a:pt x="208" y="179"/>
                      </a:lnTo>
                      <a:lnTo>
                        <a:pt x="208" y="179"/>
                      </a:lnTo>
                      <a:lnTo>
                        <a:pt x="208" y="181"/>
                      </a:lnTo>
                      <a:lnTo>
                        <a:pt x="208" y="182"/>
                      </a:lnTo>
                      <a:lnTo>
                        <a:pt x="202" y="181"/>
                      </a:lnTo>
                      <a:lnTo>
                        <a:pt x="200" y="181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198" y="179"/>
                      </a:lnTo>
                      <a:lnTo>
                        <a:pt x="198" y="177"/>
                      </a:lnTo>
                      <a:lnTo>
                        <a:pt x="196" y="179"/>
                      </a:lnTo>
                      <a:lnTo>
                        <a:pt x="194" y="179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89" y="182"/>
                      </a:lnTo>
                      <a:lnTo>
                        <a:pt x="189" y="182"/>
                      </a:lnTo>
                      <a:lnTo>
                        <a:pt x="187" y="184"/>
                      </a:lnTo>
                      <a:lnTo>
                        <a:pt x="185" y="184"/>
                      </a:lnTo>
                      <a:lnTo>
                        <a:pt x="181" y="186"/>
                      </a:lnTo>
                      <a:lnTo>
                        <a:pt x="179" y="186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90"/>
                      </a:lnTo>
                      <a:lnTo>
                        <a:pt x="177" y="190"/>
                      </a:lnTo>
                      <a:lnTo>
                        <a:pt x="177" y="190"/>
                      </a:lnTo>
                      <a:lnTo>
                        <a:pt x="177" y="190"/>
                      </a:lnTo>
                      <a:lnTo>
                        <a:pt x="177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3" y="194"/>
                      </a:lnTo>
                      <a:lnTo>
                        <a:pt x="183" y="194"/>
                      </a:lnTo>
                      <a:lnTo>
                        <a:pt x="183" y="194"/>
                      </a:lnTo>
                      <a:lnTo>
                        <a:pt x="183" y="196"/>
                      </a:lnTo>
                      <a:lnTo>
                        <a:pt x="185" y="196"/>
                      </a:lnTo>
                      <a:lnTo>
                        <a:pt x="185" y="198"/>
                      </a:lnTo>
                      <a:lnTo>
                        <a:pt x="185" y="200"/>
                      </a:lnTo>
                      <a:lnTo>
                        <a:pt x="185" y="201"/>
                      </a:lnTo>
                      <a:lnTo>
                        <a:pt x="187" y="201"/>
                      </a:lnTo>
                      <a:lnTo>
                        <a:pt x="187" y="203"/>
                      </a:lnTo>
                      <a:lnTo>
                        <a:pt x="185" y="207"/>
                      </a:lnTo>
                      <a:lnTo>
                        <a:pt x="181" y="209"/>
                      </a:lnTo>
                      <a:lnTo>
                        <a:pt x="181" y="211"/>
                      </a:lnTo>
                      <a:lnTo>
                        <a:pt x="181" y="213"/>
                      </a:lnTo>
                      <a:lnTo>
                        <a:pt x="181" y="213"/>
                      </a:lnTo>
                      <a:lnTo>
                        <a:pt x="179" y="215"/>
                      </a:lnTo>
                      <a:lnTo>
                        <a:pt x="179" y="215"/>
                      </a:lnTo>
                      <a:lnTo>
                        <a:pt x="181" y="217"/>
                      </a:lnTo>
                      <a:lnTo>
                        <a:pt x="181" y="219"/>
                      </a:lnTo>
                      <a:lnTo>
                        <a:pt x="181" y="220"/>
                      </a:lnTo>
                      <a:lnTo>
                        <a:pt x="181" y="220"/>
                      </a:lnTo>
                      <a:lnTo>
                        <a:pt x="181" y="222"/>
                      </a:lnTo>
                      <a:lnTo>
                        <a:pt x="181" y="222"/>
                      </a:lnTo>
                      <a:lnTo>
                        <a:pt x="181" y="222"/>
                      </a:lnTo>
                      <a:lnTo>
                        <a:pt x="183" y="222"/>
                      </a:lnTo>
                      <a:lnTo>
                        <a:pt x="183" y="222"/>
                      </a:lnTo>
                      <a:lnTo>
                        <a:pt x="187" y="226"/>
                      </a:lnTo>
                      <a:lnTo>
                        <a:pt x="187" y="228"/>
                      </a:lnTo>
                      <a:lnTo>
                        <a:pt x="187" y="228"/>
                      </a:lnTo>
                      <a:lnTo>
                        <a:pt x="189" y="230"/>
                      </a:lnTo>
                      <a:lnTo>
                        <a:pt x="191" y="238"/>
                      </a:lnTo>
                      <a:lnTo>
                        <a:pt x="191" y="240"/>
                      </a:lnTo>
                      <a:lnTo>
                        <a:pt x="191" y="243"/>
                      </a:lnTo>
                      <a:lnTo>
                        <a:pt x="191" y="243"/>
                      </a:lnTo>
                      <a:lnTo>
                        <a:pt x="189" y="245"/>
                      </a:lnTo>
                      <a:lnTo>
                        <a:pt x="189" y="247"/>
                      </a:lnTo>
                      <a:lnTo>
                        <a:pt x="189" y="253"/>
                      </a:lnTo>
                      <a:lnTo>
                        <a:pt x="189" y="253"/>
                      </a:lnTo>
                      <a:lnTo>
                        <a:pt x="189" y="253"/>
                      </a:lnTo>
                      <a:lnTo>
                        <a:pt x="187" y="253"/>
                      </a:lnTo>
                      <a:lnTo>
                        <a:pt x="187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5"/>
                      </a:lnTo>
                      <a:lnTo>
                        <a:pt x="185" y="255"/>
                      </a:lnTo>
                      <a:lnTo>
                        <a:pt x="185" y="255"/>
                      </a:lnTo>
                      <a:lnTo>
                        <a:pt x="185" y="257"/>
                      </a:lnTo>
                      <a:lnTo>
                        <a:pt x="189" y="257"/>
                      </a:lnTo>
                      <a:lnTo>
                        <a:pt x="189" y="257"/>
                      </a:lnTo>
                      <a:lnTo>
                        <a:pt x="189" y="257"/>
                      </a:lnTo>
                      <a:lnTo>
                        <a:pt x="189" y="259"/>
                      </a:lnTo>
                      <a:lnTo>
                        <a:pt x="191" y="259"/>
                      </a:lnTo>
                      <a:lnTo>
                        <a:pt x="191" y="260"/>
                      </a:lnTo>
                      <a:lnTo>
                        <a:pt x="191" y="262"/>
                      </a:lnTo>
                      <a:lnTo>
                        <a:pt x="191" y="262"/>
                      </a:lnTo>
                      <a:lnTo>
                        <a:pt x="191" y="264"/>
                      </a:lnTo>
                      <a:lnTo>
                        <a:pt x="191" y="264"/>
                      </a:lnTo>
                      <a:lnTo>
                        <a:pt x="193" y="264"/>
                      </a:lnTo>
                      <a:lnTo>
                        <a:pt x="193" y="266"/>
                      </a:lnTo>
                      <a:lnTo>
                        <a:pt x="191" y="266"/>
                      </a:lnTo>
                      <a:lnTo>
                        <a:pt x="191" y="268"/>
                      </a:lnTo>
                      <a:lnTo>
                        <a:pt x="191" y="268"/>
                      </a:lnTo>
                      <a:lnTo>
                        <a:pt x="189" y="268"/>
                      </a:lnTo>
                      <a:lnTo>
                        <a:pt x="191" y="270"/>
                      </a:lnTo>
                      <a:lnTo>
                        <a:pt x="191" y="270"/>
                      </a:lnTo>
                      <a:lnTo>
                        <a:pt x="191" y="270"/>
                      </a:lnTo>
                      <a:lnTo>
                        <a:pt x="193" y="270"/>
                      </a:lnTo>
                      <a:lnTo>
                        <a:pt x="193" y="272"/>
                      </a:lnTo>
                      <a:lnTo>
                        <a:pt x="191" y="272"/>
                      </a:lnTo>
                      <a:lnTo>
                        <a:pt x="191" y="274"/>
                      </a:lnTo>
                      <a:lnTo>
                        <a:pt x="189" y="274"/>
                      </a:lnTo>
                      <a:lnTo>
                        <a:pt x="187" y="274"/>
                      </a:lnTo>
                      <a:lnTo>
                        <a:pt x="187" y="274"/>
                      </a:lnTo>
                      <a:lnTo>
                        <a:pt x="185" y="274"/>
                      </a:lnTo>
                      <a:lnTo>
                        <a:pt x="185" y="274"/>
                      </a:lnTo>
                      <a:lnTo>
                        <a:pt x="183" y="274"/>
                      </a:lnTo>
                      <a:lnTo>
                        <a:pt x="183" y="272"/>
                      </a:lnTo>
                      <a:lnTo>
                        <a:pt x="181" y="272"/>
                      </a:lnTo>
                      <a:lnTo>
                        <a:pt x="179" y="272"/>
                      </a:lnTo>
                      <a:lnTo>
                        <a:pt x="179" y="272"/>
                      </a:lnTo>
                      <a:lnTo>
                        <a:pt x="179" y="274"/>
                      </a:lnTo>
                      <a:lnTo>
                        <a:pt x="179" y="274"/>
                      </a:lnTo>
                      <a:lnTo>
                        <a:pt x="179" y="274"/>
                      </a:lnTo>
                      <a:lnTo>
                        <a:pt x="181" y="274"/>
                      </a:lnTo>
                      <a:lnTo>
                        <a:pt x="181" y="276"/>
                      </a:lnTo>
                      <a:lnTo>
                        <a:pt x="181" y="276"/>
                      </a:lnTo>
                      <a:lnTo>
                        <a:pt x="183" y="276"/>
                      </a:lnTo>
                      <a:lnTo>
                        <a:pt x="181" y="279"/>
                      </a:lnTo>
                      <a:lnTo>
                        <a:pt x="181" y="279"/>
                      </a:lnTo>
                      <a:lnTo>
                        <a:pt x="183" y="281"/>
                      </a:lnTo>
                      <a:lnTo>
                        <a:pt x="183" y="281"/>
                      </a:lnTo>
                      <a:lnTo>
                        <a:pt x="183" y="281"/>
                      </a:lnTo>
                      <a:lnTo>
                        <a:pt x="183" y="283"/>
                      </a:lnTo>
                      <a:lnTo>
                        <a:pt x="183" y="283"/>
                      </a:lnTo>
                      <a:lnTo>
                        <a:pt x="181" y="285"/>
                      </a:lnTo>
                      <a:lnTo>
                        <a:pt x="181" y="285"/>
                      </a:lnTo>
                      <a:lnTo>
                        <a:pt x="181" y="285"/>
                      </a:lnTo>
                      <a:lnTo>
                        <a:pt x="181" y="287"/>
                      </a:lnTo>
                      <a:lnTo>
                        <a:pt x="181" y="287"/>
                      </a:lnTo>
                      <a:lnTo>
                        <a:pt x="181" y="289"/>
                      </a:lnTo>
                      <a:lnTo>
                        <a:pt x="181" y="291"/>
                      </a:lnTo>
                      <a:lnTo>
                        <a:pt x="177" y="298"/>
                      </a:lnTo>
                      <a:lnTo>
                        <a:pt x="175" y="300"/>
                      </a:lnTo>
                      <a:lnTo>
                        <a:pt x="173" y="302"/>
                      </a:lnTo>
                      <a:lnTo>
                        <a:pt x="170" y="304"/>
                      </a:lnTo>
                      <a:lnTo>
                        <a:pt x="170" y="304"/>
                      </a:lnTo>
                      <a:lnTo>
                        <a:pt x="168" y="306"/>
                      </a:lnTo>
                      <a:lnTo>
                        <a:pt x="166" y="306"/>
                      </a:lnTo>
                      <a:lnTo>
                        <a:pt x="166" y="308"/>
                      </a:lnTo>
                      <a:lnTo>
                        <a:pt x="166" y="308"/>
                      </a:lnTo>
                      <a:lnTo>
                        <a:pt x="166" y="310"/>
                      </a:lnTo>
                      <a:lnTo>
                        <a:pt x="166" y="310"/>
                      </a:lnTo>
                      <a:lnTo>
                        <a:pt x="168" y="310"/>
                      </a:lnTo>
                      <a:lnTo>
                        <a:pt x="168" y="310"/>
                      </a:lnTo>
                      <a:lnTo>
                        <a:pt x="168" y="310"/>
                      </a:lnTo>
                      <a:lnTo>
                        <a:pt x="170" y="310"/>
                      </a:lnTo>
                      <a:lnTo>
                        <a:pt x="170" y="310"/>
                      </a:lnTo>
                      <a:lnTo>
                        <a:pt x="170" y="312"/>
                      </a:lnTo>
                      <a:lnTo>
                        <a:pt x="170" y="314"/>
                      </a:lnTo>
                      <a:lnTo>
                        <a:pt x="170" y="316"/>
                      </a:lnTo>
                      <a:lnTo>
                        <a:pt x="168" y="316"/>
                      </a:lnTo>
                      <a:lnTo>
                        <a:pt x="166" y="314"/>
                      </a:lnTo>
                      <a:lnTo>
                        <a:pt x="164" y="316"/>
                      </a:lnTo>
                      <a:lnTo>
                        <a:pt x="164" y="316"/>
                      </a:lnTo>
                      <a:lnTo>
                        <a:pt x="164" y="317"/>
                      </a:lnTo>
                      <a:lnTo>
                        <a:pt x="162" y="319"/>
                      </a:lnTo>
                      <a:lnTo>
                        <a:pt x="162" y="321"/>
                      </a:lnTo>
                      <a:lnTo>
                        <a:pt x="162" y="321"/>
                      </a:lnTo>
                      <a:lnTo>
                        <a:pt x="160" y="321"/>
                      </a:lnTo>
                      <a:lnTo>
                        <a:pt x="158" y="319"/>
                      </a:lnTo>
                      <a:lnTo>
                        <a:pt x="156" y="319"/>
                      </a:lnTo>
                      <a:lnTo>
                        <a:pt x="156" y="319"/>
                      </a:lnTo>
                      <a:lnTo>
                        <a:pt x="154" y="319"/>
                      </a:lnTo>
                      <a:lnTo>
                        <a:pt x="154" y="319"/>
                      </a:lnTo>
                      <a:lnTo>
                        <a:pt x="154" y="321"/>
                      </a:lnTo>
                      <a:lnTo>
                        <a:pt x="154" y="323"/>
                      </a:lnTo>
                      <a:lnTo>
                        <a:pt x="154" y="325"/>
                      </a:lnTo>
                      <a:lnTo>
                        <a:pt x="154" y="327"/>
                      </a:lnTo>
                      <a:lnTo>
                        <a:pt x="154" y="329"/>
                      </a:lnTo>
                      <a:lnTo>
                        <a:pt x="154" y="329"/>
                      </a:lnTo>
                      <a:lnTo>
                        <a:pt x="153" y="329"/>
                      </a:lnTo>
                      <a:lnTo>
                        <a:pt x="151" y="331"/>
                      </a:lnTo>
                      <a:lnTo>
                        <a:pt x="151" y="331"/>
                      </a:lnTo>
                      <a:lnTo>
                        <a:pt x="147" y="331"/>
                      </a:lnTo>
                      <a:lnTo>
                        <a:pt x="145" y="331"/>
                      </a:lnTo>
                      <a:lnTo>
                        <a:pt x="141" y="333"/>
                      </a:lnTo>
                      <a:lnTo>
                        <a:pt x="139" y="333"/>
                      </a:lnTo>
                      <a:lnTo>
                        <a:pt x="139" y="333"/>
                      </a:lnTo>
                      <a:lnTo>
                        <a:pt x="139" y="331"/>
                      </a:lnTo>
                      <a:lnTo>
                        <a:pt x="139" y="329"/>
                      </a:lnTo>
                      <a:lnTo>
                        <a:pt x="139" y="329"/>
                      </a:lnTo>
                      <a:lnTo>
                        <a:pt x="139" y="327"/>
                      </a:lnTo>
                      <a:lnTo>
                        <a:pt x="137" y="327"/>
                      </a:lnTo>
                      <a:lnTo>
                        <a:pt x="137" y="327"/>
                      </a:lnTo>
                      <a:lnTo>
                        <a:pt x="133" y="329"/>
                      </a:lnTo>
                      <a:lnTo>
                        <a:pt x="132" y="329"/>
                      </a:lnTo>
                      <a:lnTo>
                        <a:pt x="130" y="329"/>
                      </a:lnTo>
                      <a:lnTo>
                        <a:pt x="130" y="331"/>
                      </a:lnTo>
                      <a:lnTo>
                        <a:pt x="130" y="331"/>
                      </a:lnTo>
                      <a:lnTo>
                        <a:pt x="132" y="333"/>
                      </a:lnTo>
                      <a:lnTo>
                        <a:pt x="132" y="333"/>
                      </a:lnTo>
                      <a:lnTo>
                        <a:pt x="132" y="333"/>
                      </a:lnTo>
                      <a:lnTo>
                        <a:pt x="132" y="335"/>
                      </a:lnTo>
                      <a:lnTo>
                        <a:pt x="133" y="335"/>
                      </a:lnTo>
                      <a:lnTo>
                        <a:pt x="135" y="337"/>
                      </a:lnTo>
                      <a:lnTo>
                        <a:pt x="135" y="337"/>
                      </a:lnTo>
                      <a:lnTo>
                        <a:pt x="135" y="338"/>
                      </a:lnTo>
                      <a:lnTo>
                        <a:pt x="135" y="340"/>
                      </a:lnTo>
                      <a:lnTo>
                        <a:pt x="135" y="342"/>
                      </a:lnTo>
                      <a:lnTo>
                        <a:pt x="133" y="342"/>
                      </a:lnTo>
                      <a:lnTo>
                        <a:pt x="133" y="342"/>
                      </a:lnTo>
                      <a:lnTo>
                        <a:pt x="132" y="342"/>
                      </a:lnTo>
                      <a:lnTo>
                        <a:pt x="132" y="344"/>
                      </a:lnTo>
                      <a:lnTo>
                        <a:pt x="132" y="346"/>
                      </a:lnTo>
                      <a:lnTo>
                        <a:pt x="132" y="346"/>
                      </a:lnTo>
                      <a:lnTo>
                        <a:pt x="132" y="348"/>
                      </a:lnTo>
                      <a:lnTo>
                        <a:pt x="130" y="348"/>
                      </a:lnTo>
                      <a:lnTo>
                        <a:pt x="130" y="348"/>
                      </a:lnTo>
                      <a:lnTo>
                        <a:pt x="130" y="346"/>
                      </a:lnTo>
                      <a:lnTo>
                        <a:pt x="128" y="346"/>
                      </a:lnTo>
                      <a:lnTo>
                        <a:pt x="128" y="346"/>
                      </a:lnTo>
                      <a:lnTo>
                        <a:pt x="126" y="346"/>
                      </a:lnTo>
                      <a:lnTo>
                        <a:pt x="124" y="346"/>
                      </a:lnTo>
                      <a:lnTo>
                        <a:pt x="124" y="344"/>
                      </a:lnTo>
                      <a:lnTo>
                        <a:pt x="122" y="346"/>
                      </a:lnTo>
                      <a:lnTo>
                        <a:pt x="122" y="346"/>
                      </a:lnTo>
                      <a:lnTo>
                        <a:pt x="122" y="346"/>
                      </a:lnTo>
                      <a:lnTo>
                        <a:pt x="122" y="348"/>
                      </a:lnTo>
                      <a:lnTo>
                        <a:pt x="122" y="348"/>
                      </a:lnTo>
                      <a:lnTo>
                        <a:pt x="124" y="350"/>
                      </a:lnTo>
                      <a:lnTo>
                        <a:pt x="124" y="350"/>
                      </a:lnTo>
                      <a:lnTo>
                        <a:pt x="124" y="350"/>
                      </a:lnTo>
                      <a:lnTo>
                        <a:pt x="124" y="352"/>
                      </a:lnTo>
                      <a:lnTo>
                        <a:pt x="122" y="354"/>
                      </a:lnTo>
                      <a:lnTo>
                        <a:pt x="116" y="352"/>
                      </a:lnTo>
                      <a:lnTo>
                        <a:pt x="114" y="350"/>
                      </a:lnTo>
                      <a:lnTo>
                        <a:pt x="112" y="350"/>
                      </a:lnTo>
                      <a:lnTo>
                        <a:pt x="111" y="348"/>
                      </a:lnTo>
                      <a:lnTo>
                        <a:pt x="111" y="346"/>
                      </a:lnTo>
                      <a:lnTo>
                        <a:pt x="109" y="346"/>
                      </a:lnTo>
                      <a:lnTo>
                        <a:pt x="107" y="346"/>
                      </a:lnTo>
                      <a:lnTo>
                        <a:pt x="105" y="346"/>
                      </a:lnTo>
                      <a:lnTo>
                        <a:pt x="101" y="342"/>
                      </a:lnTo>
                      <a:lnTo>
                        <a:pt x="99" y="342"/>
                      </a:lnTo>
                      <a:lnTo>
                        <a:pt x="97" y="342"/>
                      </a:lnTo>
                      <a:lnTo>
                        <a:pt x="97" y="342"/>
                      </a:lnTo>
                      <a:lnTo>
                        <a:pt x="97" y="342"/>
                      </a:lnTo>
                      <a:lnTo>
                        <a:pt x="97" y="344"/>
                      </a:lnTo>
                      <a:lnTo>
                        <a:pt x="95" y="344"/>
                      </a:lnTo>
                      <a:lnTo>
                        <a:pt x="95" y="344"/>
                      </a:lnTo>
                      <a:lnTo>
                        <a:pt x="95" y="346"/>
                      </a:lnTo>
                      <a:lnTo>
                        <a:pt x="95" y="346"/>
                      </a:lnTo>
                      <a:lnTo>
                        <a:pt x="93" y="348"/>
                      </a:lnTo>
                      <a:lnTo>
                        <a:pt x="93" y="348"/>
                      </a:lnTo>
                      <a:lnTo>
                        <a:pt x="92" y="350"/>
                      </a:lnTo>
                      <a:lnTo>
                        <a:pt x="92" y="352"/>
                      </a:lnTo>
                      <a:lnTo>
                        <a:pt x="92" y="352"/>
                      </a:lnTo>
                      <a:lnTo>
                        <a:pt x="92" y="352"/>
                      </a:lnTo>
                      <a:lnTo>
                        <a:pt x="92" y="354"/>
                      </a:lnTo>
                      <a:lnTo>
                        <a:pt x="93" y="356"/>
                      </a:lnTo>
                      <a:lnTo>
                        <a:pt x="92" y="357"/>
                      </a:lnTo>
                      <a:lnTo>
                        <a:pt x="92" y="361"/>
                      </a:lnTo>
                      <a:lnTo>
                        <a:pt x="88" y="361"/>
                      </a:lnTo>
                      <a:lnTo>
                        <a:pt x="76" y="363"/>
                      </a:lnTo>
                      <a:lnTo>
                        <a:pt x="71" y="365"/>
                      </a:lnTo>
                      <a:lnTo>
                        <a:pt x="67" y="367"/>
                      </a:lnTo>
                      <a:lnTo>
                        <a:pt x="59" y="369"/>
                      </a:lnTo>
                      <a:lnTo>
                        <a:pt x="55" y="371"/>
                      </a:lnTo>
                      <a:lnTo>
                        <a:pt x="52" y="373"/>
                      </a:lnTo>
                      <a:lnTo>
                        <a:pt x="50" y="375"/>
                      </a:lnTo>
                      <a:lnTo>
                        <a:pt x="50" y="376"/>
                      </a:lnTo>
                      <a:lnTo>
                        <a:pt x="48" y="378"/>
                      </a:lnTo>
                      <a:lnTo>
                        <a:pt x="48" y="378"/>
                      </a:lnTo>
                      <a:lnTo>
                        <a:pt x="48" y="380"/>
                      </a:lnTo>
                      <a:lnTo>
                        <a:pt x="48" y="382"/>
                      </a:lnTo>
                      <a:lnTo>
                        <a:pt x="48" y="382"/>
                      </a:lnTo>
                      <a:lnTo>
                        <a:pt x="48" y="382"/>
                      </a:lnTo>
                      <a:lnTo>
                        <a:pt x="48" y="384"/>
                      </a:lnTo>
                      <a:lnTo>
                        <a:pt x="48" y="384"/>
                      </a:lnTo>
                      <a:lnTo>
                        <a:pt x="48" y="384"/>
                      </a:lnTo>
                      <a:lnTo>
                        <a:pt x="46" y="384"/>
                      </a:lnTo>
                      <a:lnTo>
                        <a:pt x="46" y="384"/>
                      </a:lnTo>
                      <a:lnTo>
                        <a:pt x="44" y="386"/>
                      </a:lnTo>
                      <a:lnTo>
                        <a:pt x="42" y="388"/>
                      </a:lnTo>
                      <a:lnTo>
                        <a:pt x="40" y="390"/>
                      </a:lnTo>
                      <a:lnTo>
                        <a:pt x="38" y="390"/>
                      </a:lnTo>
                      <a:lnTo>
                        <a:pt x="36" y="388"/>
                      </a:lnTo>
                      <a:lnTo>
                        <a:pt x="36" y="388"/>
                      </a:lnTo>
                      <a:lnTo>
                        <a:pt x="34" y="386"/>
                      </a:lnTo>
                      <a:lnTo>
                        <a:pt x="31" y="384"/>
                      </a:lnTo>
                      <a:lnTo>
                        <a:pt x="31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2"/>
                      </a:lnTo>
                      <a:lnTo>
                        <a:pt x="29" y="376"/>
                      </a:lnTo>
                      <a:lnTo>
                        <a:pt x="29" y="375"/>
                      </a:lnTo>
                      <a:lnTo>
                        <a:pt x="27" y="375"/>
                      </a:lnTo>
                      <a:lnTo>
                        <a:pt x="23" y="373"/>
                      </a:lnTo>
                      <a:lnTo>
                        <a:pt x="21" y="373"/>
                      </a:lnTo>
                      <a:lnTo>
                        <a:pt x="19" y="373"/>
                      </a:lnTo>
                      <a:lnTo>
                        <a:pt x="19" y="373"/>
                      </a:lnTo>
                      <a:lnTo>
                        <a:pt x="17" y="375"/>
                      </a:lnTo>
                      <a:lnTo>
                        <a:pt x="17" y="375"/>
                      </a:lnTo>
                      <a:lnTo>
                        <a:pt x="17" y="375"/>
                      </a:lnTo>
                      <a:lnTo>
                        <a:pt x="17" y="376"/>
                      </a:lnTo>
                      <a:lnTo>
                        <a:pt x="17" y="380"/>
                      </a:lnTo>
                      <a:lnTo>
                        <a:pt x="19" y="380"/>
                      </a:lnTo>
                      <a:lnTo>
                        <a:pt x="17" y="382"/>
                      </a:lnTo>
                      <a:lnTo>
                        <a:pt x="17" y="382"/>
                      </a:lnTo>
                      <a:lnTo>
                        <a:pt x="17" y="382"/>
                      </a:lnTo>
                      <a:lnTo>
                        <a:pt x="11" y="382"/>
                      </a:lnTo>
                      <a:lnTo>
                        <a:pt x="10" y="382"/>
                      </a:lnTo>
                      <a:lnTo>
                        <a:pt x="8" y="382"/>
                      </a:lnTo>
                      <a:lnTo>
                        <a:pt x="2" y="384"/>
                      </a:lnTo>
                      <a:lnTo>
                        <a:pt x="0" y="384"/>
                      </a:lnTo>
                      <a:lnTo>
                        <a:pt x="0" y="386"/>
                      </a:lnTo>
                      <a:lnTo>
                        <a:pt x="0" y="386"/>
                      </a:lnTo>
                      <a:lnTo>
                        <a:pt x="0" y="388"/>
                      </a:lnTo>
                      <a:lnTo>
                        <a:pt x="2" y="388"/>
                      </a:lnTo>
                      <a:lnTo>
                        <a:pt x="2" y="390"/>
                      </a:lnTo>
                      <a:lnTo>
                        <a:pt x="2" y="390"/>
                      </a:lnTo>
                      <a:lnTo>
                        <a:pt x="2" y="390"/>
                      </a:lnTo>
                      <a:lnTo>
                        <a:pt x="6" y="390"/>
                      </a:lnTo>
                      <a:lnTo>
                        <a:pt x="6" y="390"/>
                      </a:lnTo>
                      <a:lnTo>
                        <a:pt x="8" y="392"/>
                      </a:lnTo>
                      <a:lnTo>
                        <a:pt x="8" y="392"/>
                      </a:lnTo>
                      <a:lnTo>
                        <a:pt x="6" y="394"/>
                      </a:lnTo>
                      <a:lnTo>
                        <a:pt x="6" y="394"/>
                      </a:lnTo>
                      <a:lnTo>
                        <a:pt x="6" y="397"/>
                      </a:lnTo>
                      <a:lnTo>
                        <a:pt x="6" y="397"/>
                      </a:lnTo>
                      <a:lnTo>
                        <a:pt x="6" y="399"/>
                      </a:lnTo>
                      <a:lnTo>
                        <a:pt x="4" y="401"/>
                      </a:lnTo>
                      <a:lnTo>
                        <a:pt x="2" y="403"/>
                      </a:lnTo>
                      <a:lnTo>
                        <a:pt x="2" y="405"/>
                      </a:lnTo>
                      <a:lnTo>
                        <a:pt x="2" y="407"/>
                      </a:lnTo>
                      <a:lnTo>
                        <a:pt x="2" y="409"/>
                      </a:lnTo>
                      <a:lnTo>
                        <a:pt x="6" y="413"/>
                      </a:lnTo>
                      <a:lnTo>
                        <a:pt x="6" y="414"/>
                      </a:lnTo>
                      <a:lnTo>
                        <a:pt x="6" y="416"/>
                      </a:lnTo>
                      <a:lnTo>
                        <a:pt x="6" y="416"/>
                      </a:lnTo>
                      <a:lnTo>
                        <a:pt x="6" y="416"/>
                      </a:lnTo>
                      <a:lnTo>
                        <a:pt x="8" y="416"/>
                      </a:lnTo>
                      <a:lnTo>
                        <a:pt x="11" y="414"/>
                      </a:lnTo>
                      <a:lnTo>
                        <a:pt x="13" y="414"/>
                      </a:lnTo>
                      <a:lnTo>
                        <a:pt x="15" y="416"/>
                      </a:lnTo>
                      <a:lnTo>
                        <a:pt x="17" y="416"/>
                      </a:lnTo>
                      <a:lnTo>
                        <a:pt x="19" y="418"/>
                      </a:lnTo>
                      <a:lnTo>
                        <a:pt x="31" y="430"/>
                      </a:lnTo>
                      <a:lnTo>
                        <a:pt x="32" y="432"/>
                      </a:lnTo>
                      <a:lnTo>
                        <a:pt x="32" y="433"/>
                      </a:lnTo>
                      <a:lnTo>
                        <a:pt x="34" y="433"/>
                      </a:lnTo>
                      <a:lnTo>
                        <a:pt x="36" y="432"/>
                      </a:lnTo>
                      <a:lnTo>
                        <a:pt x="36" y="432"/>
                      </a:lnTo>
                      <a:lnTo>
                        <a:pt x="40" y="432"/>
                      </a:lnTo>
                      <a:lnTo>
                        <a:pt x="46" y="432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61" y="433"/>
                      </a:lnTo>
                      <a:lnTo>
                        <a:pt x="63" y="433"/>
                      </a:lnTo>
                      <a:lnTo>
                        <a:pt x="63" y="433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1" y="435"/>
                      </a:lnTo>
                      <a:lnTo>
                        <a:pt x="59" y="435"/>
                      </a:lnTo>
                      <a:lnTo>
                        <a:pt x="59" y="437"/>
                      </a:lnTo>
                      <a:lnTo>
                        <a:pt x="57" y="437"/>
                      </a:lnTo>
                      <a:lnTo>
                        <a:pt x="55" y="439"/>
                      </a:lnTo>
                      <a:lnTo>
                        <a:pt x="55" y="439"/>
                      </a:lnTo>
                      <a:lnTo>
                        <a:pt x="55" y="441"/>
                      </a:lnTo>
                      <a:lnTo>
                        <a:pt x="55" y="441"/>
                      </a:lnTo>
                      <a:lnTo>
                        <a:pt x="55" y="443"/>
                      </a:lnTo>
                      <a:lnTo>
                        <a:pt x="55" y="443"/>
                      </a:lnTo>
                      <a:lnTo>
                        <a:pt x="53" y="447"/>
                      </a:lnTo>
                      <a:lnTo>
                        <a:pt x="53" y="447"/>
                      </a:lnTo>
                      <a:lnTo>
                        <a:pt x="53" y="449"/>
                      </a:lnTo>
                      <a:lnTo>
                        <a:pt x="53" y="453"/>
                      </a:lnTo>
                      <a:lnTo>
                        <a:pt x="53" y="453"/>
                      </a:lnTo>
                      <a:lnTo>
                        <a:pt x="53" y="454"/>
                      </a:lnTo>
                      <a:lnTo>
                        <a:pt x="59" y="458"/>
                      </a:lnTo>
                      <a:lnTo>
                        <a:pt x="61" y="458"/>
                      </a:lnTo>
                      <a:lnTo>
                        <a:pt x="61" y="458"/>
                      </a:lnTo>
                      <a:lnTo>
                        <a:pt x="63" y="458"/>
                      </a:lnTo>
                      <a:lnTo>
                        <a:pt x="63" y="458"/>
                      </a:lnTo>
                      <a:lnTo>
                        <a:pt x="65" y="460"/>
                      </a:lnTo>
                      <a:lnTo>
                        <a:pt x="71" y="466"/>
                      </a:lnTo>
                      <a:lnTo>
                        <a:pt x="72" y="470"/>
                      </a:lnTo>
                      <a:lnTo>
                        <a:pt x="72" y="472"/>
                      </a:lnTo>
                      <a:lnTo>
                        <a:pt x="72" y="473"/>
                      </a:lnTo>
                      <a:lnTo>
                        <a:pt x="74" y="473"/>
                      </a:lnTo>
                      <a:lnTo>
                        <a:pt x="76" y="473"/>
                      </a:lnTo>
                      <a:lnTo>
                        <a:pt x="80" y="473"/>
                      </a:lnTo>
                      <a:lnTo>
                        <a:pt x="82" y="475"/>
                      </a:lnTo>
                      <a:lnTo>
                        <a:pt x="84" y="475"/>
                      </a:lnTo>
                      <a:lnTo>
                        <a:pt x="86" y="477"/>
                      </a:lnTo>
                      <a:lnTo>
                        <a:pt x="86" y="479"/>
                      </a:lnTo>
                      <a:lnTo>
                        <a:pt x="86" y="481"/>
                      </a:lnTo>
                      <a:lnTo>
                        <a:pt x="88" y="481"/>
                      </a:lnTo>
                      <a:lnTo>
                        <a:pt x="88" y="483"/>
                      </a:lnTo>
                      <a:lnTo>
                        <a:pt x="86" y="483"/>
                      </a:lnTo>
                      <a:lnTo>
                        <a:pt x="86" y="483"/>
                      </a:lnTo>
                      <a:lnTo>
                        <a:pt x="86" y="483"/>
                      </a:lnTo>
                      <a:lnTo>
                        <a:pt x="84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5"/>
                      </a:lnTo>
                      <a:lnTo>
                        <a:pt x="82" y="485"/>
                      </a:lnTo>
                      <a:lnTo>
                        <a:pt x="84" y="487"/>
                      </a:lnTo>
                      <a:lnTo>
                        <a:pt x="84" y="487"/>
                      </a:lnTo>
                      <a:lnTo>
                        <a:pt x="84" y="489"/>
                      </a:lnTo>
                      <a:lnTo>
                        <a:pt x="88" y="489"/>
                      </a:lnTo>
                      <a:lnTo>
                        <a:pt x="88" y="491"/>
                      </a:lnTo>
                      <a:lnTo>
                        <a:pt x="90" y="492"/>
                      </a:lnTo>
                      <a:lnTo>
                        <a:pt x="90" y="494"/>
                      </a:lnTo>
                      <a:lnTo>
                        <a:pt x="90" y="496"/>
                      </a:lnTo>
                      <a:lnTo>
                        <a:pt x="92" y="498"/>
                      </a:lnTo>
                      <a:lnTo>
                        <a:pt x="92" y="500"/>
                      </a:lnTo>
                      <a:lnTo>
                        <a:pt x="93" y="500"/>
                      </a:lnTo>
                      <a:lnTo>
                        <a:pt x="95" y="502"/>
                      </a:lnTo>
                      <a:lnTo>
                        <a:pt x="95" y="504"/>
                      </a:lnTo>
                      <a:lnTo>
                        <a:pt x="95" y="504"/>
                      </a:lnTo>
                      <a:lnTo>
                        <a:pt x="93" y="504"/>
                      </a:lnTo>
                      <a:lnTo>
                        <a:pt x="90" y="504"/>
                      </a:lnTo>
                      <a:lnTo>
                        <a:pt x="90" y="504"/>
                      </a:lnTo>
                      <a:lnTo>
                        <a:pt x="88" y="506"/>
                      </a:lnTo>
                      <a:lnTo>
                        <a:pt x="88" y="506"/>
                      </a:lnTo>
                      <a:lnTo>
                        <a:pt x="88" y="508"/>
                      </a:lnTo>
                      <a:lnTo>
                        <a:pt x="88" y="508"/>
                      </a:lnTo>
                      <a:lnTo>
                        <a:pt x="88" y="510"/>
                      </a:lnTo>
                      <a:lnTo>
                        <a:pt x="86" y="510"/>
                      </a:lnTo>
                      <a:lnTo>
                        <a:pt x="84" y="508"/>
                      </a:lnTo>
                      <a:lnTo>
                        <a:pt x="84" y="508"/>
                      </a:lnTo>
                      <a:lnTo>
                        <a:pt x="84" y="510"/>
                      </a:lnTo>
                      <a:lnTo>
                        <a:pt x="82" y="510"/>
                      </a:lnTo>
                      <a:lnTo>
                        <a:pt x="80" y="511"/>
                      </a:lnTo>
                      <a:lnTo>
                        <a:pt x="80" y="511"/>
                      </a:lnTo>
                      <a:lnTo>
                        <a:pt x="82" y="515"/>
                      </a:lnTo>
                      <a:lnTo>
                        <a:pt x="82" y="515"/>
                      </a:lnTo>
                      <a:lnTo>
                        <a:pt x="84" y="515"/>
                      </a:lnTo>
                      <a:lnTo>
                        <a:pt x="86" y="515"/>
                      </a:lnTo>
                      <a:lnTo>
                        <a:pt x="88" y="517"/>
                      </a:lnTo>
                      <a:lnTo>
                        <a:pt x="90" y="517"/>
                      </a:lnTo>
                      <a:lnTo>
                        <a:pt x="93" y="521"/>
                      </a:lnTo>
                      <a:lnTo>
                        <a:pt x="95" y="521"/>
                      </a:lnTo>
                      <a:lnTo>
                        <a:pt x="97" y="521"/>
                      </a:lnTo>
                      <a:lnTo>
                        <a:pt x="97" y="521"/>
                      </a:lnTo>
                      <a:lnTo>
                        <a:pt x="99" y="521"/>
                      </a:lnTo>
                      <a:lnTo>
                        <a:pt x="103" y="523"/>
                      </a:lnTo>
                      <a:lnTo>
                        <a:pt x="107" y="525"/>
                      </a:lnTo>
                      <a:lnTo>
                        <a:pt x="109" y="527"/>
                      </a:lnTo>
                      <a:lnTo>
                        <a:pt x="109" y="527"/>
                      </a:lnTo>
                      <a:lnTo>
                        <a:pt x="109" y="529"/>
                      </a:lnTo>
                      <a:lnTo>
                        <a:pt x="109" y="529"/>
                      </a:lnTo>
                      <a:lnTo>
                        <a:pt x="109" y="530"/>
                      </a:lnTo>
                      <a:lnTo>
                        <a:pt x="109" y="532"/>
                      </a:lnTo>
                      <a:lnTo>
                        <a:pt x="109" y="532"/>
                      </a:lnTo>
                      <a:lnTo>
                        <a:pt x="109" y="532"/>
                      </a:lnTo>
                      <a:lnTo>
                        <a:pt x="109" y="536"/>
                      </a:lnTo>
                      <a:lnTo>
                        <a:pt x="109" y="538"/>
                      </a:lnTo>
                      <a:lnTo>
                        <a:pt x="109" y="540"/>
                      </a:lnTo>
                      <a:lnTo>
                        <a:pt x="112" y="542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6" y="540"/>
                      </a:lnTo>
                      <a:lnTo>
                        <a:pt x="116" y="540"/>
                      </a:lnTo>
                      <a:lnTo>
                        <a:pt x="116" y="540"/>
                      </a:lnTo>
                      <a:lnTo>
                        <a:pt x="118" y="538"/>
                      </a:lnTo>
                      <a:lnTo>
                        <a:pt x="118" y="538"/>
                      </a:lnTo>
                      <a:lnTo>
                        <a:pt x="118" y="536"/>
                      </a:lnTo>
                      <a:lnTo>
                        <a:pt x="120" y="536"/>
                      </a:lnTo>
                      <a:lnTo>
                        <a:pt x="120" y="536"/>
                      </a:lnTo>
                      <a:lnTo>
                        <a:pt x="122" y="536"/>
                      </a:lnTo>
                      <a:lnTo>
                        <a:pt x="124" y="536"/>
                      </a:lnTo>
                      <a:lnTo>
                        <a:pt x="126" y="538"/>
                      </a:lnTo>
                      <a:lnTo>
                        <a:pt x="128" y="538"/>
                      </a:lnTo>
                      <a:lnTo>
                        <a:pt x="130" y="540"/>
                      </a:lnTo>
                      <a:lnTo>
                        <a:pt x="130" y="544"/>
                      </a:lnTo>
                      <a:lnTo>
                        <a:pt x="130" y="546"/>
                      </a:lnTo>
                      <a:lnTo>
                        <a:pt x="130" y="548"/>
                      </a:lnTo>
                      <a:lnTo>
                        <a:pt x="132" y="550"/>
                      </a:lnTo>
                      <a:lnTo>
                        <a:pt x="132" y="551"/>
                      </a:lnTo>
                      <a:lnTo>
                        <a:pt x="135" y="551"/>
                      </a:lnTo>
                      <a:lnTo>
                        <a:pt x="147" y="555"/>
                      </a:lnTo>
                      <a:lnTo>
                        <a:pt x="149" y="555"/>
                      </a:lnTo>
                      <a:lnTo>
                        <a:pt x="149" y="557"/>
                      </a:lnTo>
                      <a:lnTo>
                        <a:pt x="149" y="559"/>
                      </a:lnTo>
                      <a:lnTo>
                        <a:pt x="149" y="561"/>
                      </a:lnTo>
                      <a:lnTo>
                        <a:pt x="149" y="563"/>
                      </a:lnTo>
                      <a:lnTo>
                        <a:pt x="149" y="565"/>
                      </a:lnTo>
                      <a:lnTo>
                        <a:pt x="149" y="565"/>
                      </a:lnTo>
                      <a:lnTo>
                        <a:pt x="153" y="570"/>
                      </a:lnTo>
                      <a:lnTo>
                        <a:pt x="153" y="572"/>
                      </a:lnTo>
                      <a:lnTo>
                        <a:pt x="166" y="569"/>
                      </a:lnTo>
                      <a:lnTo>
                        <a:pt x="168" y="569"/>
                      </a:lnTo>
                      <a:lnTo>
                        <a:pt x="172" y="569"/>
                      </a:lnTo>
                      <a:lnTo>
                        <a:pt x="173" y="567"/>
                      </a:lnTo>
                      <a:lnTo>
                        <a:pt x="179" y="563"/>
                      </a:lnTo>
                      <a:lnTo>
                        <a:pt x="187" y="561"/>
                      </a:lnTo>
                      <a:lnTo>
                        <a:pt x="189" y="557"/>
                      </a:lnTo>
                      <a:lnTo>
                        <a:pt x="191" y="555"/>
                      </a:lnTo>
                      <a:lnTo>
                        <a:pt x="193" y="555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6" y="550"/>
                      </a:lnTo>
                      <a:lnTo>
                        <a:pt x="198" y="550"/>
                      </a:lnTo>
                      <a:lnTo>
                        <a:pt x="198" y="550"/>
                      </a:lnTo>
                      <a:lnTo>
                        <a:pt x="200" y="548"/>
                      </a:lnTo>
                      <a:lnTo>
                        <a:pt x="204" y="538"/>
                      </a:lnTo>
                      <a:lnTo>
                        <a:pt x="206" y="536"/>
                      </a:lnTo>
                      <a:lnTo>
                        <a:pt x="206" y="534"/>
                      </a:lnTo>
                      <a:lnTo>
                        <a:pt x="206" y="534"/>
                      </a:lnTo>
                      <a:lnTo>
                        <a:pt x="206" y="53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10" y="530"/>
                      </a:lnTo>
                      <a:lnTo>
                        <a:pt x="212" y="530"/>
                      </a:lnTo>
                      <a:lnTo>
                        <a:pt x="213" y="527"/>
                      </a:lnTo>
                      <a:lnTo>
                        <a:pt x="217" y="525"/>
                      </a:lnTo>
                      <a:lnTo>
                        <a:pt x="217" y="521"/>
                      </a:lnTo>
                      <a:lnTo>
                        <a:pt x="215" y="517"/>
                      </a:lnTo>
                      <a:lnTo>
                        <a:pt x="213" y="515"/>
                      </a:lnTo>
                      <a:lnTo>
                        <a:pt x="210" y="513"/>
                      </a:lnTo>
                      <a:lnTo>
                        <a:pt x="206" y="513"/>
                      </a:lnTo>
                      <a:lnTo>
                        <a:pt x="204" y="513"/>
                      </a:lnTo>
                      <a:lnTo>
                        <a:pt x="202" y="513"/>
                      </a:lnTo>
                      <a:lnTo>
                        <a:pt x="200" y="511"/>
                      </a:lnTo>
                      <a:lnTo>
                        <a:pt x="198" y="510"/>
                      </a:lnTo>
                      <a:lnTo>
                        <a:pt x="196" y="508"/>
                      </a:lnTo>
                      <a:lnTo>
                        <a:pt x="196" y="506"/>
                      </a:lnTo>
                      <a:lnTo>
                        <a:pt x="196" y="498"/>
                      </a:lnTo>
                      <a:lnTo>
                        <a:pt x="194" y="494"/>
                      </a:lnTo>
                      <a:lnTo>
                        <a:pt x="193" y="491"/>
                      </a:lnTo>
                      <a:lnTo>
                        <a:pt x="193" y="491"/>
                      </a:lnTo>
                      <a:lnTo>
                        <a:pt x="194" y="491"/>
                      </a:lnTo>
                      <a:lnTo>
                        <a:pt x="196" y="492"/>
                      </a:lnTo>
                      <a:lnTo>
                        <a:pt x="196" y="494"/>
                      </a:lnTo>
                      <a:lnTo>
                        <a:pt x="196" y="496"/>
                      </a:lnTo>
                      <a:lnTo>
                        <a:pt x="196" y="498"/>
                      </a:lnTo>
                      <a:lnTo>
                        <a:pt x="198" y="502"/>
                      </a:lnTo>
                      <a:lnTo>
                        <a:pt x="198" y="504"/>
                      </a:lnTo>
                      <a:lnTo>
                        <a:pt x="198" y="506"/>
                      </a:lnTo>
                      <a:lnTo>
                        <a:pt x="200" y="506"/>
                      </a:lnTo>
                      <a:lnTo>
                        <a:pt x="202" y="510"/>
                      </a:lnTo>
                      <a:lnTo>
                        <a:pt x="204" y="510"/>
                      </a:lnTo>
                      <a:lnTo>
                        <a:pt x="206" y="511"/>
                      </a:lnTo>
                      <a:lnTo>
                        <a:pt x="208" y="510"/>
                      </a:lnTo>
                      <a:lnTo>
                        <a:pt x="208" y="510"/>
                      </a:lnTo>
                      <a:lnTo>
                        <a:pt x="210" y="511"/>
                      </a:lnTo>
                      <a:lnTo>
                        <a:pt x="212" y="513"/>
                      </a:lnTo>
                      <a:lnTo>
                        <a:pt x="217" y="515"/>
                      </a:lnTo>
                      <a:lnTo>
                        <a:pt x="219" y="517"/>
                      </a:lnTo>
                      <a:lnTo>
                        <a:pt x="221" y="517"/>
                      </a:lnTo>
                      <a:lnTo>
                        <a:pt x="221" y="523"/>
                      </a:lnTo>
                      <a:lnTo>
                        <a:pt x="221" y="525"/>
                      </a:lnTo>
                      <a:lnTo>
                        <a:pt x="221" y="529"/>
                      </a:lnTo>
                      <a:lnTo>
                        <a:pt x="217" y="532"/>
                      </a:lnTo>
                      <a:lnTo>
                        <a:pt x="215" y="534"/>
                      </a:lnTo>
                      <a:lnTo>
                        <a:pt x="215" y="536"/>
                      </a:lnTo>
                      <a:lnTo>
                        <a:pt x="215" y="538"/>
                      </a:lnTo>
                      <a:lnTo>
                        <a:pt x="215" y="542"/>
                      </a:lnTo>
                      <a:lnTo>
                        <a:pt x="215" y="544"/>
                      </a:lnTo>
                      <a:lnTo>
                        <a:pt x="215" y="544"/>
                      </a:lnTo>
                      <a:lnTo>
                        <a:pt x="221" y="553"/>
                      </a:lnTo>
                      <a:lnTo>
                        <a:pt x="221" y="553"/>
                      </a:lnTo>
                      <a:lnTo>
                        <a:pt x="219" y="555"/>
                      </a:lnTo>
                      <a:lnTo>
                        <a:pt x="221" y="559"/>
                      </a:lnTo>
                      <a:lnTo>
                        <a:pt x="221" y="561"/>
                      </a:lnTo>
                      <a:lnTo>
                        <a:pt x="219" y="563"/>
                      </a:lnTo>
                      <a:lnTo>
                        <a:pt x="217" y="565"/>
                      </a:lnTo>
                      <a:lnTo>
                        <a:pt x="217" y="567"/>
                      </a:lnTo>
                      <a:lnTo>
                        <a:pt x="219" y="569"/>
                      </a:lnTo>
                      <a:lnTo>
                        <a:pt x="221" y="572"/>
                      </a:lnTo>
                      <a:lnTo>
                        <a:pt x="223" y="572"/>
                      </a:lnTo>
                      <a:lnTo>
                        <a:pt x="223" y="572"/>
                      </a:lnTo>
                      <a:lnTo>
                        <a:pt x="225" y="574"/>
                      </a:lnTo>
                      <a:lnTo>
                        <a:pt x="225" y="576"/>
                      </a:lnTo>
                      <a:lnTo>
                        <a:pt x="225" y="578"/>
                      </a:lnTo>
                      <a:lnTo>
                        <a:pt x="227" y="578"/>
                      </a:lnTo>
                      <a:lnTo>
                        <a:pt x="227" y="578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4"/>
                      </a:lnTo>
                      <a:lnTo>
                        <a:pt x="229" y="574"/>
                      </a:lnTo>
                      <a:lnTo>
                        <a:pt x="229" y="572"/>
                      </a:lnTo>
                      <a:lnTo>
                        <a:pt x="227" y="572"/>
                      </a:lnTo>
                      <a:lnTo>
                        <a:pt x="227" y="570"/>
                      </a:lnTo>
                      <a:lnTo>
                        <a:pt x="229" y="569"/>
                      </a:lnTo>
                      <a:lnTo>
                        <a:pt x="229" y="567"/>
                      </a:lnTo>
                      <a:lnTo>
                        <a:pt x="229" y="565"/>
                      </a:lnTo>
                      <a:lnTo>
                        <a:pt x="225" y="555"/>
                      </a:lnTo>
                      <a:lnTo>
                        <a:pt x="225" y="553"/>
                      </a:lnTo>
                      <a:lnTo>
                        <a:pt x="227" y="553"/>
                      </a:lnTo>
                      <a:lnTo>
                        <a:pt x="229" y="555"/>
                      </a:lnTo>
                      <a:lnTo>
                        <a:pt x="229" y="557"/>
                      </a:lnTo>
                      <a:lnTo>
                        <a:pt x="229" y="559"/>
                      </a:lnTo>
                      <a:lnTo>
                        <a:pt x="229" y="570"/>
                      </a:lnTo>
                      <a:lnTo>
                        <a:pt x="231" y="572"/>
                      </a:lnTo>
                      <a:lnTo>
                        <a:pt x="231" y="572"/>
                      </a:lnTo>
                      <a:lnTo>
                        <a:pt x="233" y="570"/>
                      </a:lnTo>
                      <a:lnTo>
                        <a:pt x="233" y="569"/>
                      </a:lnTo>
                      <a:lnTo>
                        <a:pt x="234" y="569"/>
                      </a:lnTo>
                      <a:lnTo>
                        <a:pt x="234" y="567"/>
                      </a:lnTo>
                      <a:lnTo>
                        <a:pt x="233" y="567"/>
                      </a:lnTo>
                      <a:lnTo>
                        <a:pt x="233" y="563"/>
                      </a:lnTo>
                      <a:lnTo>
                        <a:pt x="231" y="563"/>
                      </a:lnTo>
                      <a:lnTo>
                        <a:pt x="231" y="561"/>
                      </a:lnTo>
                      <a:lnTo>
                        <a:pt x="233" y="561"/>
                      </a:lnTo>
                      <a:lnTo>
                        <a:pt x="233" y="563"/>
                      </a:lnTo>
                      <a:lnTo>
                        <a:pt x="233" y="563"/>
                      </a:lnTo>
                      <a:lnTo>
                        <a:pt x="233" y="565"/>
                      </a:lnTo>
                      <a:lnTo>
                        <a:pt x="234" y="565"/>
                      </a:lnTo>
                      <a:lnTo>
                        <a:pt x="234" y="565"/>
                      </a:lnTo>
                      <a:lnTo>
                        <a:pt x="236" y="563"/>
                      </a:lnTo>
                      <a:lnTo>
                        <a:pt x="238" y="563"/>
                      </a:lnTo>
                      <a:lnTo>
                        <a:pt x="236" y="567"/>
                      </a:lnTo>
                      <a:lnTo>
                        <a:pt x="236" y="570"/>
                      </a:lnTo>
                      <a:lnTo>
                        <a:pt x="238" y="572"/>
                      </a:lnTo>
                      <a:lnTo>
                        <a:pt x="240" y="572"/>
                      </a:lnTo>
                      <a:lnTo>
                        <a:pt x="240" y="572"/>
                      </a:lnTo>
                      <a:lnTo>
                        <a:pt x="242" y="570"/>
                      </a:lnTo>
                      <a:lnTo>
                        <a:pt x="244" y="570"/>
                      </a:lnTo>
                      <a:lnTo>
                        <a:pt x="244" y="569"/>
                      </a:lnTo>
                      <a:lnTo>
                        <a:pt x="246" y="567"/>
                      </a:lnTo>
                      <a:lnTo>
                        <a:pt x="244" y="565"/>
                      </a:lnTo>
                      <a:lnTo>
                        <a:pt x="244" y="563"/>
                      </a:lnTo>
                      <a:lnTo>
                        <a:pt x="244" y="561"/>
                      </a:lnTo>
                      <a:lnTo>
                        <a:pt x="244" y="559"/>
                      </a:lnTo>
                      <a:lnTo>
                        <a:pt x="244" y="557"/>
                      </a:lnTo>
                      <a:lnTo>
                        <a:pt x="244" y="555"/>
                      </a:lnTo>
                      <a:lnTo>
                        <a:pt x="246" y="553"/>
                      </a:lnTo>
                      <a:lnTo>
                        <a:pt x="246" y="553"/>
                      </a:lnTo>
                      <a:lnTo>
                        <a:pt x="246" y="553"/>
                      </a:lnTo>
                      <a:lnTo>
                        <a:pt x="248" y="553"/>
                      </a:lnTo>
                      <a:lnTo>
                        <a:pt x="248" y="551"/>
                      </a:lnTo>
                      <a:lnTo>
                        <a:pt x="248" y="550"/>
                      </a:lnTo>
                      <a:lnTo>
                        <a:pt x="246" y="546"/>
                      </a:lnTo>
                      <a:lnTo>
                        <a:pt x="246" y="544"/>
                      </a:lnTo>
                      <a:lnTo>
                        <a:pt x="246" y="542"/>
                      </a:lnTo>
                      <a:lnTo>
                        <a:pt x="248" y="540"/>
                      </a:lnTo>
                      <a:lnTo>
                        <a:pt x="248" y="540"/>
                      </a:lnTo>
                      <a:lnTo>
                        <a:pt x="248" y="538"/>
                      </a:lnTo>
                      <a:lnTo>
                        <a:pt x="250" y="540"/>
                      </a:lnTo>
                      <a:lnTo>
                        <a:pt x="250" y="542"/>
                      </a:lnTo>
                      <a:lnTo>
                        <a:pt x="248" y="546"/>
                      </a:lnTo>
                      <a:lnTo>
                        <a:pt x="250" y="548"/>
                      </a:lnTo>
                      <a:lnTo>
                        <a:pt x="250" y="551"/>
                      </a:lnTo>
                      <a:lnTo>
                        <a:pt x="250" y="553"/>
                      </a:lnTo>
                      <a:lnTo>
                        <a:pt x="250" y="557"/>
                      </a:lnTo>
                      <a:lnTo>
                        <a:pt x="248" y="559"/>
                      </a:lnTo>
                      <a:lnTo>
                        <a:pt x="248" y="561"/>
                      </a:lnTo>
                      <a:lnTo>
                        <a:pt x="250" y="567"/>
                      </a:lnTo>
                      <a:lnTo>
                        <a:pt x="250" y="569"/>
                      </a:lnTo>
                      <a:lnTo>
                        <a:pt x="250" y="569"/>
                      </a:lnTo>
                      <a:lnTo>
                        <a:pt x="250" y="570"/>
                      </a:lnTo>
                      <a:lnTo>
                        <a:pt x="250" y="572"/>
                      </a:lnTo>
                      <a:lnTo>
                        <a:pt x="250" y="572"/>
                      </a:lnTo>
                      <a:lnTo>
                        <a:pt x="248" y="574"/>
                      </a:lnTo>
                      <a:lnTo>
                        <a:pt x="248" y="574"/>
                      </a:lnTo>
                      <a:lnTo>
                        <a:pt x="248" y="574"/>
                      </a:lnTo>
                      <a:lnTo>
                        <a:pt x="246" y="578"/>
                      </a:lnTo>
                      <a:lnTo>
                        <a:pt x="248" y="580"/>
                      </a:lnTo>
                      <a:lnTo>
                        <a:pt x="250" y="580"/>
                      </a:lnTo>
                      <a:lnTo>
                        <a:pt x="252" y="580"/>
                      </a:lnTo>
                      <a:lnTo>
                        <a:pt x="252" y="578"/>
                      </a:lnTo>
                      <a:lnTo>
                        <a:pt x="250" y="578"/>
                      </a:lnTo>
                      <a:lnTo>
                        <a:pt x="250" y="576"/>
                      </a:lnTo>
                      <a:lnTo>
                        <a:pt x="252" y="576"/>
                      </a:lnTo>
                      <a:lnTo>
                        <a:pt x="252" y="576"/>
                      </a:lnTo>
                      <a:lnTo>
                        <a:pt x="254" y="578"/>
                      </a:lnTo>
                      <a:lnTo>
                        <a:pt x="254" y="576"/>
                      </a:lnTo>
                      <a:lnTo>
                        <a:pt x="255" y="576"/>
                      </a:lnTo>
                      <a:lnTo>
                        <a:pt x="255" y="570"/>
                      </a:lnTo>
                      <a:lnTo>
                        <a:pt x="255" y="572"/>
                      </a:lnTo>
                      <a:lnTo>
                        <a:pt x="257" y="569"/>
                      </a:lnTo>
                      <a:lnTo>
                        <a:pt x="255" y="563"/>
                      </a:lnTo>
                      <a:lnTo>
                        <a:pt x="257" y="563"/>
                      </a:lnTo>
                      <a:lnTo>
                        <a:pt x="257" y="563"/>
                      </a:lnTo>
                      <a:lnTo>
                        <a:pt x="259" y="561"/>
                      </a:lnTo>
                      <a:lnTo>
                        <a:pt x="259" y="559"/>
                      </a:lnTo>
                      <a:lnTo>
                        <a:pt x="259" y="557"/>
                      </a:lnTo>
                      <a:lnTo>
                        <a:pt x="259" y="555"/>
                      </a:lnTo>
                      <a:lnTo>
                        <a:pt x="257" y="555"/>
                      </a:lnTo>
                      <a:lnTo>
                        <a:pt x="255" y="555"/>
                      </a:lnTo>
                      <a:lnTo>
                        <a:pt x="254" y="557"/>
                      </a:lnTo>
                      <a:lnTo>
                        <a:pt x="254" y="555"/>
                      </a:lnTo>
                      <a:lnTo>
                        <a:pt x="254" y="550"/>
                      </a:lnTo>
                      <a:lnTo>
                        <a:pt x="254" y="548"/>
                      </a:lnTo>
                      <a:lnTo>
                        <a:pt x="257" y="540"/>
                      </a:lnTo>
                      <a:lnTo>
                        <a:pt x="257" y="538"/>
                      </a:lnTo>
                      <a:lnTo>
                        <a:pt x="257" y="534"/>
                      </a:lnTo>
                      <a:lnTo>
                        <a:pt x="257" y="532"/>
                      </a:lnTo>
                      <a:lnTo>
                        <a:pt x="259" y="530"/>
                      </a:lnTo>
                      <a:lnTo>
                        <a:pt x="259" y="529"/>
                      </a:lnTo>
                      <a:lnTo>
                        <a:pt x="259" y="527"/>
                      </a:lnTo>
                      <a:lnTo>
                        <a:pt x="259" y="525"/>
                      </a:lnTo>
                      <a:lnTo>
                        <a:pt x="259" y="523"/>
                      </a:lnTo>
                      <a:lnTo>
                        <a:pt x="259" y="523"/>
                      </a:lnTo>
                      <a:lnTo>
                        <a:pt x="259" y="521"/>
                      </a:lnTo>
                      <a:lnTo>
                        <a:pt x="259" y="521"/>
                      </a:lnTo>
                      <a:lnTo>
                        <a:pt x="259" y="519"/>
                      </a:lnTo>
                      <a:lnTo>
                        <a:pt x="261" y="517"/>
                      </a:lnTo>
                      <a:lnTo>
                        <a:pt x="261" y="517"/>
                      </a:lnTo>
                      <a:lnTo>
                        <a:pt x="261" y="517"/>
                      </a:lnTo>
                      <a:lnTo>
                        <a:pt x="261" y="515"/>
                      </a:lnTo>
                      <a:lnTo>
                        <a:pt x="263" y="513"/>
                      </a:lnTo>
                      <a:lnTo>
                        <a:pt x="263" y="513"/>
                      </a:lnTo>
                      <a:lnTo>
                        <a:pt x="265" y="513"/>
                      </a:lnTo>
                      <a:lnTo>
                        <a:pt x="265" y="515"/>
                      </a:lnTo>
                      <a:lnTo>
                        <a:pt x="263" y="517"/>
                      </a:lnTo>
                      <a:lnTo>
                        <a:pt x="261" y="517"/>
                      </a:lnTo>
                      <a:lnTo>
                        <a:pt x="261" y="523"/>
                      </a:lnTo>
                      <a:lnTo>
                        <a:pt x="261" y="523"/>
                      </a:lnTo>
                      <a:lnTo>
                        <a:pt x="261" y="525"/>
                      </a:lnTo>
                      <a:lnTo>
                        <a:pt x="261" y="529"/>
                      </a:lnTo>
                      <a:lnTo>
                        <a:pt x="261" y="530"/>
                      </a:lnTo>
                      <a:lnTo>
                        <a:pt x="261" y="530"/>
                      </a:lnTo>
                      <a:lnTo>
                        <a:pt x="261" y="532"/>
                      </a:lnTo>
                      <a:lnTo>
                        <a:pt x="259" y="534"/>
                      </a:lnTo>
                      <a:lnTo>
                        <a:pt x="259" y="536"/>
                      </a:lnTo>
                      <a:lnTo>
                        <a:pt x="259" y="538"/>
                      </a:lnTo>
                      <a:lnTo>
                        <a:pt x="259" y="538"/>
                      </a:lnTo>
                      <a:lnTo>
                        <a:pt x="261" y="538"/>
                      </a:lnTo>
                      <a:lnTo>
                        <a:pt x="261" y="538"/>
                      </a:lnTo>
                      <a:lnTo>
                        <a:pt x="263" y="538"/>
                      </a:lnTo>
                      <a:lnTo>
                        <a:pt x="265" y="540"/>
                      </a:lnTo>
                      <a:lnTo>
                        <a:pt x="265" y="538"/>
                      </a:lnTo>
                      <a:lnTo>
                        <a:pt x="267" y="536"/>
                      </a:lnTo>
                      <a:lnTo>
                        <a:pt x="267" y="536"/>
                      </a:lnTo>
                      <a:lnTo>
                        <a:pt x="269" y="532"/>
                      </a:lnTo>
                      <a:lnTo>
                        <a:pt x="269" y="529"/>
                      </a:lnTo>
                      <a:lnTo>
                        <a:pt x="267" y="529"/>
                      </a:lnTo>
                      <a:lnTo>
                        <a:pt x="267" y="529"/>
                      </a:lnTo>
                      <a:lnTo>
                        <a:pt x="265" y="527"/>
                      </a:lnTo>
                      <a:lnTo>
                        <a:pt x="265" y="525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69" y="521"/>
                      </a:lnTo>
                      <a:lnTo>
                        <a:pt x="271" y="521"/>
                      </a:lnTo>
                      <a:lnTo>
                        <a:pt x="273" y="521"/>
                      </a:lnTo>
                      <a:lnTo>
                        <a:pt x="269" y="523"/>
                      </a:lnTo>
                      <a:lnTo>
                        <a:pt x="267" y="525"/>
                      </a:lnTo>
                      <a:lnTo>
                        <a:pt x="267" y="527"/>
                      </a:lnTo>
                      <a:lnTo>
                        <a:pt x="267" y="527"/>
                      </a:lnTo>
                      <a:lnTo>
                        <a:pt x="271" y="529"/>
                      </a:lnTo>
                      <a:lnTo>
                        <a:pt x="273" y="530"/>
                      </a:lnTo>
                      <a:lnTo>
                        <a:pt x="271" y="532"/>
                      </a:lnTo>
                      <a:lnTo>
                        <a:pt x="271" y="534"/>
                      </a:lnTo>
                      <a:lnTo>
                        <a:pt x="269" y="536"/>
                      </a:lnTo>
                      <a:lnTo>
                        <a:pt x="269" y="536"/>
                      </a:lnTo>
                      <a:lnTo>
                        <a:pt x="267" y="538"/>
                      </a:lnTo>
                      <a:lnTo>
                        <a:pt x="267" y="544"/>
                      </a:lnTo>
                      <a:lnTo>
                        <a:pt x="265" y="550"/>
                      </a:lnTo>
                      <a:lnTo>
                        <a:pt x="265" y="550"/>
                      </a:lnTo>
                      <a:lnTo>
                        <a:pt x="267" y="551"/>
                      </a:lnTo>
                      <a:lnTo>
                        <a:pt x="265" y="563"/>
                      </a:lnTo>
                      <a:lnTo>
                        <a:pt x="265" y="565"/>
                      </a:lnTo>
                      <a:lnTo>
                        <a:pt x="269" y="572"/>
                      </a:lnTo>
                      <a:lnTo>
                        <a:pt x="267" y="574"/>
                      </a:lnTo>
                      <a:lnTo>
                        <a:pt x="269" y="576"/>
                      </a:lnTo>
                      <a:lnTo>
                        <a:pt x="273" y="578"/>
                      </a:lnTo>
                      <a:lnTo>
                        <a:pt x="274" y="576"/>
                      </a:lnTo>
                      <a:lnTo>
                        <a:pt x="274" y="574"/>
                      </a:lnTo>
                      <a:lnTo>
                        <a:pt x="274" y="572"/>
                      </a:lnTo>
                      <a:lnTo>
                        <a:pt x="274" y="572"/>
                      </a:lnTo>
                      <a:lnTo>
                        <a:pt x="273" y="570"/>
                      </a:lnTo>
                      <a:lnTo>
                        <a:pt x="273" y="569"/>
                      </a:lnTo>
                      <a:lnTo>
                        <a:pt x="273" y="569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6" y="565"/>
                      </a:lnTo>
                      <a:lnTo>
                        <a:pt x="276" y="563"/>
                      </a:lnTo>
                      <a:lnTo>
                        <a:pt x="276" y="565"/>
                      </a:lnTo>
                      <a:lnTo>
                        <a:pt x="276" y="567"/>
                      </a:lnTo>
                      <a:lnTo>
                        <a:pt x="276" y="567"/>
                      </a:lnTo>
                      <a:lnTo>
                        <a:pt x="276" y="567"/>
                      </a:lnTo>
                      <a:lnTo>
                        <a:pt x="274" y="569"/>
                      </a:lnTo>
                      <a:lnTo>
                        <a:pt x="276" y="570"/>
                      </a:lnTo>
                      <a:lnTo>
                        <a:pt x="278" y="570"/>
                      </a:lnTo>
                      <a:lnTo>
                        <a:pt x="280" y="570"/>
                      </a:lnTo>
                      <a:lnTo>
                        <a:pt x="280" y="569"/>
                      </a:lnTo>
                      <a:lnTo>
                        <a:pt x="280" y="569"/>
                      </a:lnTo>
                      <a:lnTo>
                        <a:pt x="280" y="565"/>
                      </a:lnTo>
                      <a:lnTo>
                        <a:pt x="278" y="563"/>
                      </a:lnTo>
                      <a:lnTo>
                        <a:pt x="278" y="561"/>
                      </a:lnTo>
                      <a:lnTo>
                        <a:pt x="280" y="557"/>
                      </a:lnTo>
                      <a:lnTo>
                        <a:pt x="280" y="557"/>
                      </a:lnTo>
                      <a:lnTo>
                        <a:pt x="282" y="557"/>
                      </a:lnTo>
                      <a:lnTo>
                        <a:pt x="282" y="557"/>
                      </a:lnTo>
                      <a:lnTo>
                        <a:pt x="282" y="565"/>
                      </a:lnTo>
                      <a:lnTo>
                        <a:pt x="284" y="567"/>
                      </a:lnTo>
                      <a:lnTo>
                        <a:pt x="284" y="567"/>
                      </a:lnTo>
                      <a:lnTo>
                        <a:pt x="284" y="569"/>
                      </a:lnTo>
                      <a:lnTo>
                        <a:pt x="288" y="569"/>
                      </a:lnTo>
                      <a:lnTo>
                        <a:pt x="292" y="570"/>
                      </a:lnTo>
                      <a:lnTo>
                        <a:pt x="294" y="572"/>
                      </a:lnTo>
                      <a:lnTo>
                        <a:pt x="295" y="572"/>
                      </a:lnTo>
                      <a:lnTo>
                        <a:pt x="295" y="572"/>
                      </a:lnTo>
                      <a:lnTo>
                        <a:pt x="295" y="570"/>
                      </a:lnTo>
                      <a:lnTo>
                        <a:pt x="297" y="570"/>
                      </a:lnTo>
                      <a:lnTo>
                        <a:pt x="297" y="570"/>
                      </a:lnTo>
                      <a:lnTo>
                        <a:pt x="297" y="570"/>
                      </a:lnTo>
                      <a:lnTo>
                        <a:pt x="297" y="572"/>
                      </a:lnTo>
                      <a:lnTo>
                        <a:pt x="299" y="572"/>
                      </a:lnTo>
                      <a:lnTo>
                        <a:pt x="299" y="572"/>
                      </a:lnTo>
                      <a:lnTo>
                        <a:pt x="301" y="570"/>
                      </a:lnTo>
                      <a:lnTo>
                        <a:pt x="301" y="569"/>
                      </a:lnTo>
                      <a:lnTo>
                        <a:pt x="301" y="565"/>
                      </a:lnTo>
                      <a:lnTo>
                        <a:pt x="301" y="565"/>
                      </a:lnTo>
                      <a:lnTo>
                        <a:pt x="299" y="563"/>
                      </a:lnTo>
                      <a:lnTo>
                        <a:pt x="297" y="561"/>
                      </a:lnTo>
                      <a:lnTo>
                        <a:pt x="297" y="559"/>
                      </a:lnTo>
                      <a:lnTo>
                        <a:pt x="297" y="555"/>
                      </a:lnTo>
                      <a:lnTo>
                        <a:pt x="295" y="548"/>
                      </a:lnTo>
                      <a:lnTo>
                        <a:pt x="294" y="544"/>
                      </a:lnTo>
                      <a:lnTo>
                        <a:pt x="292" y="542"/>
                      </a:lnTo>
                      <a:lnTo>
                        <a:pt x="290" y="542"/>
                      </a:lnTo>
                      <a:lnTo>
                        <a:pt x="288" y="542"/>
                      </a:lnTo>
                      <a:lnTo>
                        <a:pt x="286" y="540"/>
                      </a:lnTo>
                      <a:lnTo>
                        <a:pt x="286" y="538"/>
                      </a:lnTo>
                      <a:lnTo>
                        <a:pt x="286" y="536"/>
                      </a:lnTo>
                      <a:lnTo>
                        <a:pt x="286" y="534"/>
                      </a:lnTo>
                      <a:lnTo>
                        <a:pt x="288" y="534"/>
                      </a:lnTo>
                      <a:lnTo>
                        <a:pt x="288" y="536"/>
                      </a:lnTo>
                      <a:lnTo>
                        <a:pt x="288" y="538"/>
                      </a:lnTo>
                      <a:lnTo>
                        <a:pt x="288" y="540"/>
                      </a:lnTo>
                      <a:lnTo>
                        <a:pt x="290" y="540"/>
                      </a:lnTo>
                      <a:lnTo>
                        <a:pt x="294" y="542"/>
                      </a:lnTo>
                      <a:lnTo>
                        <a:pt x="295" y="542"/>
                      </a:lnTo>
                      <a:lnTo>
                        <a:pt x="295" y="542"/>
                      </a:lnTo>
                      <a:lnTo>
                        <a:pt x="295" y="540"/>
                      </a:lnTo>
                      <a:lnTo>
                        <a:pt x="295" y="540"/>
                      </a:lnTo>
                      <a:lnTo>
                        <a:pt x="297" y="540"/>
                      </a:lnTo>
                      <a:lnTo>
                        <a:pt x="299" y="540"/>
                      </a:lnTo>
                      <a:lnTo>
                        <a:pt x="299" y="536"/>
                      </a:lnTo>
                      <a:lnTo>
                        <a:pt x="299" y="530"/>
                      </a:lnTo>
                      <a:lnTo>
                        <a:pt x="299" y="529"/>
                      </a:lnTo>
                      <a:lnTo>
                        <a:pt x="297" y="527"/>
                      </a:lnTo>
                      <a:lnTo>
                        <a:pt x="297" y="525"/>
                      </a:lnTo>
                      <a:lnTo>
                        <a:pt x="297" y="523"/>
                      </a:lnTo>
                      <a:lnTo>
                        <a:pt x="297" y="523"/>
                      </a:lnTo>
                      <a:lnTo>
                        <a:pt x="297" y="521"/>
                      </a:lnTo>
                      <a:lnTo>
                        <a:pt x="297" y="519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301" y="517"/>
                      </a:lnTo>
                      <a:lnTo>
                        <a:pt x="301" y="515"/>
                      </a:lnTo>
                      <a:lnTo>
                        <a:pt x="301" y="513"/>
                      </a:lnTo>
                      <a:lnTo>
                        <a:pt x="299" y="511"/>
                      </a:lnTo>
                      <a:lnTo>
                        <a:pt x="295" y="508"/>
                      </a:lnTo>
                      <a:lnTo>
                        <a:pt x="295" y="504"/>
                      </a:lnTo>
                      <a:lnTo>
                        <a:pt x="295" y="504"/>
                      </a:lnTo>
                      <a:lnTo>
                        <a:pt x="294" y="502"/>
                      </a:lnTo>
                      <a:lnTo>
                        <a:pt x="294" y="500"/>
                      </a:lnTo>
                      <a:lnTo>
                        <a:pt x="294" y="494"/>
                      </a:lnTo>
                      <a:lnTo>
                        <a:pt x="294" y="494"/>
                      </a:lnTo>
                      <a:lnTo>
                        <a:pt x="294" y="492"/>
                      </a:lnTo>
                      <a:lnTo>
                        <a:pt x="294" y="491"/>
                      </a:lnTo>
                      <a:lnTo>
                        <a:pt x="294" y="491"/>
                      </a:lnTo>
                      <a:lnTo>
                        <a:pt x="294" y="489"/>
                      </a:lnTo>
                      <a:lnTo>
                        <a:pt x="292" y="485"/>
                      </a:lnTo>
                      <a:lnTo>
                        <a:pt x="292" y="481"/>
                      </a:lnTo>
                      <a:lnTo>
                        <a:pt x="290" y="479"/>
                      </a:lnTo>
                      <a:lnTo>
                        <a:pt x="288" y="479"/>
                      </a:lnTo>
                      <a:lnTo>
                        <a:pt x="290" y="477"/>
                      </a:lnTo>
                      <a:lnTo>
                        <a:pt x="290" y="475"/>
                      </a:lnTo>
                      <a:lnTo>
                        <a:pt x="290" y="472"/>
                      </a:lnTo>
                      <a:lnTo>
                        <a:pt x="288" y="470"/>
                      </a:lnTo>
                      <a:lnTo>
                        <a:pt x="288" y="468"/>
                      </a:lnTo>
                      <a:lnTo>
                        <a:pt x="288" y="466"/>
                      </a:lnTo>
                      <a:lnTo>
                        <a:pt x="286" y="464"/>
                      </a:lnTo>
                      <a:lnTo>
                        <a:pt x="286" y="462"/>
                      </a:lnTo>
                      <a:lnTo>
                        <a:pt x="286" y="460"/>
                      </a:lnTo>
                      <a:lnTo>
                        <a:pt x="286" y="458"/>
                      </a:lnTo>
                      <a:lnTo>
                        <a:pt x="288" y="456"/>
                      </a:lnTo>
                      <a:lnTo>
                        <a:pt x="288" y="454"/>
                      </a:lnTo>
                      <a:lnTo>
                        <a:pt x="288" y="454"/>
                      </a:lnTo>
                      <a:lnTo>
                        <a:pt x="288" y="453"/>
                      </a:lnTo>
                      <a:lnTo>
                        <a:pt x="290" y="451"/>
                      </a:lnTo>
                      <a:lnTo>
                        <a:pt x="288" y="449"/>
                      </a:lnTo>
                      <a:lnTo>
                        <a:pt x="288" y="447"/>
                      </a:lnTo>
                      <a:lnTo>
                        <a:pt x="286" y="447"/>
                      </a:lnTo>
                      <a:lnTo>
                        <a:pt x="284" y="445"/>
                      </a:lnTo>
                      <a:lnTo>
                        <a:pt x="282" y="441"/>
                      </a:lnTo>
                      <a:lnTo>
                        <a:pt x="280" y="439"/>
                      </a:lnTo>
                      <a:lnTo>
                        <a:pt x="278" y="437"/>
                      </a:lnTo>
                      <a:lnTo>
                        <a:pt x="278" y="435"/>
                      </a:lnTo>
                      <a:lnTo>
                        <a:pt x="278" y="433"/>
                      </a:lnTo>
                      <a:lnTo>
                        <a:pt x="280" y="432"/>
                      </a:lnTo>
                      <a:lnTo>
                        <a:pt x="280" y="426"/>
                      </a:lnTo>
                      <a:lnTo>
                        <a:pt x="282" y="424"/>
                      </a:lnTo>
                      <a:lnTo>
                        <a:pt x="286" y="418"/>
                      </a:lnTo>
                      <a:lnTo>
                        <a:pt x="288" y="416"/>
                      </a:lnTo>
                      <a:lnTo>
                        <a:pt x="290" y="414"/>
                      </a:lnTo>
                      <a:lnTo>
                        <a:pt x="290" y="414"/>
                      </a:lnTo>
                      <a:lnTo>
                        <a:pt x="290" y="413"/>
                      </a:lnTo>
                      <a:lnTo>
                        <a:pt x="290" y="413"/>
                      </a:lnTo>
                      <a:lnTo>
                        <a:pt x="288" y="413"/>
                      </a:lnTo>
                      <a:lnTo>
                        <a:pt x="286" y="413"/>
                      </a:lnTo>
                      <a:lnTo>
                        <a:pt x="286" y="413"/>
                      </a:lnTo>
                      <a:lnTo>
                        <a:pt x="278" y="411"/>
                      </a:lnTo>
                      <a:lnTo>
                        <a:pt x="278" y="409"/>
                      </a:lnTo>
                      <a:lnTo>
                        <a:pt x="276" y="409"/>
                      </a:lnTo>
                      <a:lnTo>
                        <a:pt x="274" y="411"/>
                      </a:lnTo>
                      <a:lnTo>
                        <a:pt x="274" y="411"/>
                      </a:lnTo>
                      <a:lnTo>
                        <a:pt x="274" y="411"/>
                      </a:lnTo>
                      <a:lnTo>
                        <a:pt x="273" y="411"/>
                      </a:lnTo>
                      <a:lnTo>
                        <a:pt x="267" y="409"/>
                      </a:lnTo>
                      <a:lnTo>
                        <a:pt x="265" y="409"/>
                      </a:lnTo>
                      <a:lnTo>
                        <a:pt x="265" y="407"/>
                      </a:lnTo>
                      <a:lnTo>
                        <a:pt x="265" y="403"/>
                      </a:lnTo>
                      <a:lnTo>
                        <a:pt x="265" y="401"/>
                      </a:lnTo>
                      <a:lnTo>
                        <a:pt x="269" y="399"/>
                      </a:lnTo>
                      <a:lnTo>
                        <a:pt x="273" y="386"/>
                      </a:lnTo>
                      <a:lnTo>
                        <a:pt x="273" y="384"/>
                      </a:lnTo>
                      <a:lnTo>
                        <a:pt x="271" y="384"/>
                      </a:lnTo>
                      <a:lnTo>
                        <a:pt x="271" y="384"/>
                      </a:lnTo>
                      <a:lnTo>
                        <a:pt x="269" y="386"/>
                      </a:lnTo>
                      <a:lnTo>
                        <a:pt x="269" y="386"/>
                      </a:lnTo>
                      <a:lnTo>
                        <a:pt x="267" y="384"/>
                      </a:lnTo>
                      <a:lnTo>
                        <a:pt x="265" y="384"/>
                      </a:lnTo>
                      <a:lnTo>
                        <a:pt x="263" y="382"/>
                      </a:lnTo>
                      <a:lnTo>
                        <a:pt x="261" y="380"/>
                      </a:lnTo>
                      <a:lnTo>
                        <a:pt x="259" y="376"/>
                      </a:lnTo>
                      <a:lnTo>
                        <a:pt x="257" y="375"/>
                      </a:lnTo>
                      <a:lnTo>
                        <a:pt x="257" y="375"/>
                      </a:lnTo>
                      <a:lnTo>
                        <a:pt x="255" y="375"/>
                      </a:lnTo>
                      <a:lnTo>
                        <a:pt x="254" y="375"/>
                      </a:lnTo>
                      <a:lnTo>
                        <a:pt x="254" y="373"/>
                      </a:lnTo>
                      <a:lnTo>
                        <a:pt x="254" y="373"/>
                      </a:lnTo>
                      <a:lnTo>
                        <a:pt x="254" y="371"/>
                      </a:lnTo>
                      <a:lnTo>
                        <a:pt x="254" y="371"/>
                      </a:lnTo>
                      <a:lnTo>
                        <a:pt x="254" y="371"/>
                      </a:lnTo>
                      <a:lnTo>
                        <a:pt x="252" y="369"/>
                      </a:lnTo>
                      <a:lnTo>
                        <a:pt x="252" y="369"/>
                      </a:lnTo>
                      <a:lnTo>
                        <a:pt x="252" y="369"/>
                      </a:lnTo>
                      <a:lnTo>
                        <a:pt x="254" y="359"/>
                      </a:lnTo>
                      <a:lnTo>
                        <a:pt x="254" y="357"/>
                      </a:lnTo>
                      <a:lnTo>
                        <a:pt x="252" y="357"/>
                      </a:lnTo>
                      <a:lnTo>
                        <a:pt x="252" y="356"/>
                      </a:lnTo>
                      <a:lnTo>
                        <a:pt x="254" y="354"/>
                      </a:lnTo>
                      <a:lnTo>
                        <a:pt x="254" y="352"/>
                      </a:lnTo>
                      <a:lnTo>
                        <a:pt x="255" y="352"/>
                      </a:lnTo>
                      <a:lnTo>
                        <a:pt x="255" y="350"/>
                      </a:lnTo>
                      <a:lnTo>
                        <a:pt x="255" y="350"/>
                      </a:lnTo>
                      <a:lnTo>
                        <a:pt x="254" y="348"/>
                      </a:lnTo>
                      <a:lnTo>
                        <a:pt x="255" y="348"/>
                      </a:lnTo>
                      <a:lnTo>
                        <a:pt x="255" y="346"/>
                      </a:lnTo>
                      <a:lnTo>
                        <a:pt x="257" y="346"/>
                      </a:lnTo>
                      <a:lnTo>
                        <a:pt x="259" y="346"/>
                      </a:lnTo>
                      <a:lnTo>
                        <a:pt x="261" y="346"/>
                      </a:lnTo>
                      <a:lnTo>
                        <a:pt x="263" y="344"/>
                      </a:lnTo>
                      <a:lnTo>
                        <a:pt x="267" y="342"/>
                      </a:lnTo>
                      <a:lnTo>
                        <a:pt x="267" y="340"/>
                      </a:lnTo>
                      <a:lnTo>
                        <a:pt x="267" y="338"/>
                      </a:lnTo>
                      <a:lnTo>
                        <a:pt x="267" y="337"/>
                      </a:lnTo>
                      <a:lnTo>
                        <a:pt x="267" y="335"/>
                      </a:lnTo>
                      <a:lnTo>
                        <a:pt x="267" y="333"/>
                      </a:lnTo>
                      <a:lnTo>
                        <a:pt x="267" y="331"/>
                      </a:lnTo>
                      <a:lnTo>
                        <a:pt x="269" y="331"/>
                      </a:lnTo>
                      <a:lnTo>
                        <a:pt x="269" y="329"/>
                      </a:lnTo>
                      <a:lnTo>
                        <a:pt x="267" y="329"/>
                      </a:lnTo>
                      <a:lnTo>
                        <a:pt x="265" y="327"/>
                      </a:lnTo>
                      <a:lnTo>
                        <a:pt x="265" y="325"/>
                      </a:lnTo>
                      <a:lnTo>
                        <a:pt x="263" y="325"/>
                      </a:lnTo>
                      <a:lnTo>
                        <a:pt x="263" y="323"/>
                      </a:lnTo>
                      <a:lnTo>
                        <a:pt x="265" y="321"/>
                      </a:lnTo>
                      <a:lnTo>
                        <a:pt x="265" y="321"/>
                      </a:lnTo>
                      <a:lnTo>
                        <a:pt x="265" y="317"/>
                      </a:lnTo>
                      <a:lnTo>
                        <a:pt x="265" y="317"/>
                      </a:lnTo>
                      <a:lnTo>
                        <a:pt x="265" y="316"/>
                      </a:lnTo>
                      <a:lnTo>
                        <a:pt x="265" y="316"/>
                      </a:lnTo>
                      <a:lnTo>
                        <a:pt x="267" y="314"/>
                      </a:lnTo>
                      <a:lnTo>
                        <a:pt x="269" y="314"/>
                      </a:lnTo>
                      <a:lnTo>
                        <a:pt x="269" y="314"/>
                      </a:lnTo>
                      <a:lnTo>
                        <a:pt x="269" y="314"/>
                      </a:lnTo>
                      <a:lnTo>
                        <a:pt x="271" y="312"/>
                      </a:lnTo>
                      <a:lnTo>
                        <a:pt x="271" y="310"/>
                      </a:lnTo>
                      <a:lnTo>
                        <a:pt x="271" y="310"/>
                      </a:lnTo>
                      <a:lnTo>
                        <a:pt x="271" y="308"/>
                      </a:lnTo>
                      <a:lnTo>
                        <a:pt x="271" y="308"/>
                      </a:lnTo>
                      <a:lnTo>
                        <a:pt x="269" y="304"/>
                      </a:lnTo>
                      <a:lnTo>
                        <a:pt x="267" y="300"/>
                      </a:lnTo>
                      <a:lnTo>
                        <a:pt x="265" y="298"/>
                      </a:lnTo>
                      <a:lnTo>
                        <a:pt x="263" y="298"/>
                      </a:lnTo>
                      <a:lnTo>
                        <a:pt x="261" y="300"/>
                      </a:lnTo>
                      <a:lnTo>
                        <a:pt x="259" y="302"/>
                      </a:lnTo>
                      <a:lnTo>
                        <a:pt x="257" y="304"/>
                      </a:lnTo>
                      <a:lnTo>
                        <a:pt x="254" y="302"/>
                      </a:lnTo>
                      <a:lnTo>
                        <a:pt x="248" y="302"/>
                      </a:lnTo>
                      <a:lnTo>
                        <a:pt x="246" y="300"/>
                      </a:lnTo>
                      <a:lnTo>
                        <a:pt x="238" y="295"/>
                      </a:lnTo>
                      <a:lnTo>
                        <a:pt x="213" y="283"/>
                      </a:lnTo>
                      <a:lnTo>
                        <a:pt x="212" y="281"/>
                      </a:lnTo>
                      <a:lnTo>
                        <a:pt x="212" y="281"/>
                      </a:lnTo>
                      <a:lnTo>
                        <a:pt x="210" y="279"/>
                      </a:lnTo>
                      <a:lnTo>
                        <a:pt x="210" y="279"/>
                      </a:lnTo>
                      <a:lnTo>
                        <a:pt x="210" y="279"/>
                      </a:lnTo>
                      <a:lnTo>
                        <a:pt x="210" y="278"/>
                      </a:lnTo>
                      <a:lnTo>
                        <a:pt x="210" y="274"/>
                      </a:lnTo>
                      <a:lnTo>
                        <a:pt x="210" y="272"/>
                      </a:lnTo>
                      <a:lnTo>
                        <a:pt x="208" y="270"/>
                      </a:lnTo>
                      <a:lnTo>
                        <a:pt x="206" y="268"/>
                      </a:lnTo>
                      <a:lnTo>
                        <a:pt x="206" y="268"/>
                      </a:lnTo>
                      <a:lnTo>
                        <a:pt x="204" y="268"/>
                      </a:lnTo>
                      <a:lnTo>
                        <a:pt x="204" y="264"/>
                      </a:lnTo>
                      <a:lnTo>
                        <a:pt x="204" y="262"/>
                      </a:lnTo>
                      <a:lnTo>
                        <a:pt x="206" y="260"/>
                      </a:lnTo>
                      <a:lnTo>
                        <a:pt x="206" y="257"/>
                      </a:lnTo>
                      <a:lnTo>
                        <a:pt x="208" y="257"/>
                      </a:lnTo>
                      <a:lnTo>
                        <a:pt x="208" y="257"/>
                      </a:lnTo>
                      <a:lnTo>
                        <a:pt x="210" y="255"/>
                      </a:lnTo>
                      <a:lnTo>
                        <a:pt x="210" y="253"/>
                      </a:lnTo>
                      <a:lnTo>
                        <a:pt x="210" y="253"/>
                      </a:lnTo>
                      <a:lnTo>
                        <a:pt x="210" y="251"/>
                      </a:lnTo>
                      <a:lnTo>
                        <a:pt x="212" y="251"/>
                      </a:lnTo>
                      <a:lnTo>
                        <a:pt x="212" y="251"/>
                      </a:lnTo>
                      <a:lnTo>
                        <a:pt x="213" y="249"/>
                      </a:lnTo>
                      <a:lnTo>
                        <a:pt x="213" y="247"/>
                      </a:lnTo>
                      <a:lnTo>
                        <a:pt x="213" y="245"/>
                      </a:lnTo>
                      <a:lnTo>
                        <a:pt x="213" y="241"/>
                      </a:lnTo>
                      <a:lnTo>
                        <a:pt x="212" y="241"/>
                      </a:lnTo>
                      <a:lnTo>
                        <a:pt x="212" y="241"/>
                      </a:lnTo>
                      <a:lnTo>
                        <a:pt x="212" y="240"/>
                      </a:lnTo>
                      <a:lnTo>
                        <a:pt x="217" y="238"/>
                      </a:lnTo>
                      <a:lnTo>
                        <a:pt x="219" y="238"/>
                      </a:lnTo>
                      <a:lnTo>
                        <a:pt x="219" y="238"/>
                      </a:lnTo>
                      <a:lnTo>
                        <a:pt x="221" y="238"/>
                      </a:lnTo>
                      <a:lnTo>
                        <a:pt x="223" y="240"/>
                      </a:lnTo>
                      <a:lnTo>
                        <a:pt x="223" y="241"/>
                      </a:lnTo>
                      <a:lnTo>
                        <a:pt x="223" y="243"/>
                      </a:lnTo>
                      <a:lnTo>
                        <a:pt x="225" y="243"/>
                      </a:lnTo>
                      <a:lnTo>
                        <a:pt x="229" y="245"/>
                      </a:lnTo>
                      <a:lnTo>
                        <a:pt x="231" y="245"/>
                      </a:lnTo>
                      <a:lnTo>
                        <a:pt x="231" y="245"/>
                      </a:lnTo>
                      <a:lnTo>
                        <a:pt x="233" y="241"/>
                      </a:lnTo>
                      <a:lnTo>
                        <a:pt x="236" y="238"/>
                      </a:lnTo>
                      <a:lnTo>
                        <a:pt x="236" y="236"/>
                      </a:lnTo>
                      <a:lnTo>
                        <a:pt x="238" y="232"/>
                      </a:lnTo>
                      <a:lnTo>
                        <a:pt x="240" y="230"/>
                      </a:lnTo>
                      <a:lnTo>
                        <a:pt x="240" y="226"/>
                      </a:lnTo>
                      <a:lnTo>
                        <a:pt x="242" y="220"/>
                      </a:lnTo>
                      <a:lnTo>
                        <a:pt x="242" y="215"/>
                      </a:lnTo>
                      <a:lnTo>
                        <a:pt x="242" y="213"/>
                      </a:lnTo>
                      <a:lnTo>
                        <a:pt x="246" y="211"/>
                      </a:lnTo>
                      <a:lnTo>
                        <a:pt x="246" y="213"/>
                      </a:lnTo>
                      <a:lnTo>
                        <a:pt x="250" y="213"/>
                      </a:lnTo>
                      <a:lnTo>
                        <a:pt x="252" y="215"/>
                      </a:lnTo>
                      <a:lnTo>
                        <a:pt x="254" y="215"/>
                      </a:lnTo>
                      <a:lnTo>
                        <a:pt x="254" y="215"/>
                      </a:lnTo>
                      <a:lnTo>
                        <a:pt x="254" y="215"/>
                      </a:lnTo>
                      <a:lnTo>
                        <a:pt x="255" y="213"/>
                      </a:lnTo>
                      <a:lnTo>
                        <a:pt x="255" y="213"/>
                      </a:lnTo>
                      <a:lnTo>
                        <a:pt x="257" y="213"/>
                      </a:lnTo>
                      <a:lnTo>
                        <a:pt x="259" y="213"/>
                      </a:lnTo>
                      <a:lnTo>
                        <a:pt x="263" y="213"/>
                      </a:lnTo>
                      <a:lnTo>
                        <a:pt x="269" y="215"/>
                      </a:lnTo>
                      <a:lnTo>
                        <a:pt x="274" y="215"/>
                      </a:lnTo>
                      <a:lnTo>
                        <a:pt x="274" y="215"/>
                      </a:lnTo>
                      <a:lnTo>
                        <a:pt x="276" y="213"/>
                      </a:lnTo>
                      <a:lnTo>
                        <a:pt x="276" y="211"/>
                      </a:lnTo>
                      <a:lnTo>
                        <a:pt x="276" y="211"/>
                      </a:lnTo>
                      <a:lnTo>
                        <a:pt x="278" y="211"/>
                      </a:lnTo>
                      <a:lnTo>
                        <a:pt x="278" y="213"/>
                      </a:lnTo>
                      <a:lnTo>
                        <a:pt x="284" y="215"/>
                      </a:lnTo>
                      <a:lnTo>
                        <a:pt x="286" y="215"/>
                      </a:lnTo>
                      <a:lnTo>
                        <a:pt x="286" y="213"/>
                      </a:lnTo>
                      <a:lnTo>
                        <a:pt x="288" y="213"/>
                      </a:lnTo>
                      <a:lnTo>
                        <a:pt x="288" y="211"/>
                      </a:lnTo>
                      <a:lnTo>
                        <a:pt x="288" y="209"/>
                      </a:lnTo>
                      <a:lnTo>
                        <a:pt x="288" y="209"/>
                      </a:lnTo>
                      <a:lnTo>
                        <a:pt x="288" y="207"/>
                      </a:lnTo>
                      <a:lnTo>
                        <a:pt x="292" y="205"/>
                      </a:lnTo>
                      <a:lnTo>
                        <a:pt x="292" y="203"/>
                      </a:lnTo>
                      <a:lnTo>
                        <a:pt x="292" y="203"/>
                      </a:lnTo>
                      <a:lnTo>
                        <a:pt x="292" y="201"/>
                      </a:lnTo>
                      <a:lnTo>
                        <a:pt x="292" y="201"/>
                      </a:lnTo>
                      <a:lnTo>
                        <a:pt x="288" y="201"/>
                      </a:lnTo>
                      <a:lnTo>
                        <a:pt x="284" y="201"/>
                      </a:lnTo>
                      <a:lnTo>
                        <a:pt x="284" y="200"/>
                      </a:lnTo>
                      <a:lnTo>
                        <a:pt x="282" y="200"/>
                      </a:lnTo>
                      <a:lnTo>
                        <a:pt x="280" y="198"/>
                      </a:lnTo>
                      <a:lnTo>
                        <a:pt x="280" y="198"/>
                      </a:lnTo>
                      <a:lnTo>
                        <a:pt x="278" y="198"/>
                      </a:lnTo>
                      <a:lnTo>
                        <a:pt x="276" y="196"/>
                      </a:lnTo>
                      <a:lnTo>
                        <a:pt x="276" y="194"/>
                      </a:lnTo>
                      <a:lnTo>
                        <a:pt x="276" y="194"/>
                      </a:lnTo>
                      <a:lnTo>
                        <a:pt x="276" y="192"/>
                      </a:lnTo>
                      <a:lnTo>
                        <a:pt x="274" y="192"/>
                      </a:lnTo>
                      <a:lnTo>
                        <a:pt x="274" y="190"/>
                      </a:lnTo>
                      <a:lnTo>
                        <a:pt x="276" y="186"/>
                      </a:lnTo>
                      <a:lnTo>
                        <a:pt x="276" y="184"/>
                      </a:lnTo>
                      <a:lnTo>
                        <a:pt x="276" y="184"/>
                      </a:lnTo>
                      <a:lnTo>
                        <a:pt x="274" y="182"/>
                      </a:lnTo>
                      <a:lnTo>
                        <a:pt x="274" y="181"/>
                      </a:lnTo>
                      <a:lnTo>
                        <a:pt x="273" y="181"/>
                      </a:lnTo>
                      <a:lnTo>
                        <a:pt x="271" y="179"/>
                      </a:lnTo>
                      <a:lnTo>
                        <a:pt x="271" y="181"/>
                      </a:lnTo>
                      <a:lnTo>
                        <a:pt x="269" y="182"/>
                      </a:lnTo>
                      <a:lnTo>
                        <a:pt x="269" y="182"/>
                      </a:lnTo>
                      <a:lnTo>
                        <a:pt x="267" y="181"/>
                      </a:lnTo>
                      <a:lnTo>
                        <a:pt x="267" y="182"/>
                      </a:lnTo>
                      <a:lnTo>
                        <a:pt x="265" y="182"/>
                      </a:lnTo>
                      <a:lnTo>
                        <a:pt x="265" y="182"/>
                      </a:lnTo>
                      <a:lnTo>
                        <a:pt x="265" y="184"/>
                      </a:lnTo>
                      <a:lnTo>
                        <a:pt x="263" y="184"/>
                      </a:lnTo>
                      <a:lnTo>
                        <a:pt x="261" y="184"/>
                      </a:lnTo>
                      <a:lnTo>
                        <a:pt x="257" y="182"/>
                      </a:lnTo>
                      <a:lnTo>
                        <a:pt x="255" y="181"/>
                      </a:lnTo>
                      <a:lnTo>
                        <a:pt x="252" y="181"/>
                      </a:lnTo>
                      <a:lnTo>
                        <a:pt x="250" y="181"/>
                      </a:lnTo>
                      <a:lnTo>
                        <a:pt x="250" y="181"/>
                      </a:lnTo>
                      <a:lnTo>
                        <a:pt x="250" y="179"/>
                      </a:lnTo>
                      <a:lnTo>
                        <a:pt x="246" y="177"/>
                      </a:lnTo>
                      <a:lnTo>
                        <a:pt x="246" y="175"/>
                      </a:lnTo>
                      <a:lnTo>
                        <a:pt x="242" y="173"/>
                      </a:lnTo>
                      <a:lnTo>
                        <a:pt x="240" y="171"/>
                      </a:lnTo>
                      <a:lnTo>
                        <a:pt x="240" y="165"/>
                      </a:lnTo>
                      <a:lnTo>
                        <a:pt x="238" y="162"/>
                      </a:lnTo>
                      <a:lnTo>
                        <a:pt x="231" y="158"/>
                      </a:lnTo>
                      <a:lnTo>
                        <a:pt x="225" y="152"/>
                      </a:lnTo>
                      <a:lnTo>
                        <a:pt x="223" y="150"/>
                      </a:lnTo>
                      <a:lnTo>
                        <a:pt x="219" y="150"/>
                      </a:lnTo>
                      <a:lnTo>
                        <a:pt x="217" y="152"/>
                      </a:lnTo>
                      <a:lnTo>
                        <a:pt x="215" y="152"/>
                      </a:lnTo>
                      <a:lnTo>
                        <a:pt x="213" y="152"/>
                      </a:lnTo>
                      <a:lnTo>
                        <a:pt x="212" y="152"/>
                      </a:lnTo>
                      <a:lnTo>
                        <a:pt x="212" y="150"/>
                      </a:lnTo>
                      <a:lnTo>
                        <a:pt x="212" y="148"/>
                      </a:lnTo>
                      <a:lnTo>
                        <a:pt x="210" y="146"/>
                      </a:lnTo>
                      <a:lnTo>
                        <a:pt x="210" y="146"/>
                      </a:lnTo>
                      <a:lnTo>
                        <a:pt x="210" y="144"/>
                      </a:lnTo>
                      <a:lnTo>
                        <a:pt x="210" y="144"/>
                      </a:lnTo>
                      <a:lnTo>
                        <a:pt x="208" y="139"/>
                      </a:lnTo>
                      <a:lnTo>
                        <a:pt x="208" y="139"/>
                      </a:lnTo>
                      <a:lnTo>
                        <a:pt x="210" y="139"/>
                      </a:lnTo>
                      <a:lnTo>
                        <a:pt x="210" y="137"/>
                      </a:lnTo>
                      <a:lnTo>
                        <a:pt x="212" y="131"/>
                      </a:lnTo>
                      <a:lnTo>
                        <a:pt x="213" y="127"/>
                      </a:lnTo>
                      <a:lnTo>
                        <a:pt x="215" y="125"/>
                      </a:lnTo>
                      <a:lnTo>
                        <a:pt x="215" y="123"/>
                      </a:lnTo>
                      <a:lnTo>
                        <a:pt x="215" y="123"/>
                      </a:lnTo>
                      <a:lnTo>
                        <a:pt x="215" y="123"/>
                      </a:lnTo>
                      <a:lnTo>
                        <a:pt x="215" y="122"/>
                      </a:lnTo>
                      <a:lnTo>
                        <a:pt x="215" y="122"/>
                      </a:lnTo>
                      <a:lnTo>
                        <a:pt x="213" y="122"/>
                      </a:lnTo>
                      <a:lnTo>
                        <a:pt x="215" y="120"/>
                      </a:lnTo>
                      <a:lnTo>
                        <a:pt x="215" y="120"/>
                      </a:lnTo>
                      <a:lnTo>
                        <a:pt x="215" y="116"/>
                      </a:lnTo>
                      <a:lnTo>
                        <a:pt x="217" y="116"/>
                      </a:lnTo>
                      <a:lnTo>
                        <a:pt x="219" y="114"/>
                      </a:lnTo>
                      <a:lnTo>
                        <a:pt x="221" y="112"/>
                      </a:lnTo>
                      <a:lnTo>
                        <a:pt x="221" y="112"/>
                      </a:lnTo>
                      <a:lnTo>
                        <a:pt x="221" y="110"/>
                      </a:lnTo>
                      <a:lnTo>
                        <a:pt x="223" y="110"/>
                      </a:lnTo>
                      <a:lnTo>
                        <a:pt x="225" y="110"/>
                      </a:lnTo>
                      <a:lnTo>
                        <a:pt x="231" y="108"/>
                      </a:lnTo>
                      <a:lnTo>
                        <a:pt x="231" y="108"/>
                      </a:lnTo>
                      <a:lnTo>
                        <a:pt x="233" y="106"/>
                      </a:lnTo>
                      <a:lnTo>
                        <a:pt x="233" y="103"/>
                      </a:lnTo>
                      <a:lnTo>
                        <a:pt x="233" y="101"/>
                      </a:lnTo>
                      <a:lnTo>
                        <a:pt x="234" y="99"/>
                      </a:lnTo>
                      <a:lnTo>
                        <a:pt x="234" y="97"/>
                      </a:lnTo>
                      <a:lnTo>
                        <a:pt x="240" y="95"/>
                      </a:lnTo>
                      <a:lnTo>
                        <a:pt x="240" y="93"/>
                      </a:lnTo>
                      <a:lnTo>
                        <a:pt x="240" y="93"/>
                      </a:lnTo>
                      <a:lnTo>
                        <a:pt x="242" y="93"/>
                      </a:lnTo>
                      <a:lnTo>
                        <a:pt x="242" y="93"/>
                      </a:lnTo>
                      <a:lnTo>
                        <a:pt x="242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6" y="93"/>
                      </a:lnTo>
                      <a:lnTo>
                        <a:pt x="248" y="93"/>
                      </a:lnTo>
                      <a:lnTo>
                        <a:pt x="248" y="91"/>
                      </a:lnTo>
                      <a:lnTo>
                        <a:pt x="246" y="85"/>
                      </a:lnTo>
                      <a:lnTo>
                        <a:pt x="244" y="84"/>
                      </a:lnTo>
                      <a:lnTo>
                        <a:pt x="242" y="82"/>
                      </a:lnTo>
                      <a:lnTo>
                        <a:pt x="236" y="82"/>
                      </a:lnTo>
                      <a:lnTo>
                        <a:pt x="234" y="80"/>
                      </a:lnTo>
                      <a:lnTo>
                        <a:pt x="233" y="80"/>
                      </a:lnTo>
                      <a:lnTo>
                        <a:pt x="233" y="80"/>
                      </a:lnTo>
                      <a:lnTo>
                        <a:pt x="233" y="84"/>
                      </a:lnTo>
                      <a:lnTo>
                        <a:pt x="233" y="84"/>
                      </a:lnTo>
                      <a:lnTo>
                        <a:pt x="231" y="84"/>
                      </a:lnTo>
                      <a:lnTo>
                        <a:pt x="231" y="82"/>
                      </a:lnTo>
                      <a:lnTo>
                        <a:pt x="231" y="80"/>
                      </a:lnTo>
                      <a:lnTo>
                        <a:pt x="231" y="78"/>
                      </a:lnTo>
                      <a:lnTo>
                        <a:pt x="233" y="76"/>
                      </a:lnTo>
                      <a:lnTo>
                        <a:pt x="234" y="70"/>
                      </a:lnTo>
                      <a:lnTo>
                        <a:pt x="234" y="68"/>
                      </a:lnTo>
                      <a:lnTo>
                        <a:pt x="236" y="66"/>
                      </a:lnTo>
                      <a:lnTo>
                        <a:pt x="236" y="65"/>
                      </a:lnTo>
                      <a:lnTo>
                        <a:pt x="238" y="66"/>
                      </a:lnTo>
                      <a:lnTo>
                        <a:pt x="238" y="68"/>
                      </a:lnTo>
                      <a:lnTo>
                        <a:pt x="238" y="70"/>
                      </a:lnTo>
                      <a:lnTo>
                        <a:pt x="238" y="72"/>
                      </a:lnTo>
                      <a:lnTo>
                        <a:pt x="240" y="74"/>
                      </a:lnTo>
                      <a:lnTo>
                        <a:pt x="242" y="74"/>
                      </a:lnTo>
                      <a:lnTo>
                        <a:pt x="244" y="76"/>
                      </a:lnTo>
                      <a:lnTo>
                        <a:pt x="246" y="76"/>
                      </a:lnTo>
                      <a:lnTo>
                        <a:pt x="246" y="78"/>
                      </a:lnTo>
                      <a:lnTo>
                        <a:pt x="248" y="78"/>
                      </a:lnTo>
                      <a:lnTo>
                        <a:pt x="248" y="80"/>
                      </a:lnTo>
                      <a:lnTo>
                        <a:pt x="250" y="80"/>
                      </a:lnTo>
                      <a:lnTo>
                        <a:pt x="252" y="82"/>
                      </a:lnTo>
                      <a:lnTo>
                        <a:pt x="254" y="82"/>
                      </a:lnTo>
                      <a:lnTo>
                        <a:pt x="255" y="82"/>
                      </a:lnTo>
                      <a:lnTo>
                        <a:pt x="255" y="82"/>
                      </a:lnTo>
                      <a:lnTo>
                        <a:pt x="257" y="84"/>
                      </a:lnTo>
                      <a:lnTo>
                        <a:pt x="257" y="84"/>
                      </a:lnTo>
                      <a:lnTo>
                        <a:pt x="257" y="85"/>
                      </a:lnTo>
                      <a:lnTo>
                        <a:pt x="259" y="85"/>
                      </a:lnTo>
                      <a:lnTo>
                        <a:pt x="259" y="85"/>
                      </a:lnTo>
                      <a:lnTo>
                        <a:pt x="261" y="87"/>
                      </a:lnTo>
                      <a:lnTo>
                        <a:pt x="261" y="87"/>
                      </a:lnTo>
                      <a:lnTo>
                        <a:pt x="261" y="89"/>
                      </a:lnTo>
                      <a:lnTo>
                        <a:pt x="261" y="89"/>
                      </a:lnTo>
                      <a:lnTo>
                        <a:pt x="263" y="89"/>
                      </a:lnTo>
                      <a:lnTo>
                        <a:pt x="263" y="89"/>
                      </a:lnTo>
                      <a:lnTo>
                        <a:pt x="263" y="91"/>
                      </a:lnTo>
                      <a:lnTo>
                        <a:pt x="263" y="93"/>
                      </a:lnTo>
                      <a:lnTo>
                        <a:pt x="265" y="93"/>
                      </a:lnTo>
                      <a:lnTo>
                        <a:pt x="267" y="95"/>
                      </a:lnTo>
                      <a:lnTo>
                        <a:pt x="267" y="95"/>
                      </a:lnTo>
                      <a:lnTo>
                        <a:pt x="267" y="97"/>
                      </a:lnTo>
                      <a:lnTo>
                        <a:pt x="265" y="99"/>
                      </a:lnTo>
                      <a:lnTo>
                        <a:pt x="261" y="101"/>
                      </a:lnTo>
                      <a:lnTo>
                        <a:pt x="261" y="101"/>
                      </a:lnTo>
                      <a:lnTo>
                        <a:pt x="263" y="103"/>
                      </a:lnTo>
                      <a:lnTo>
                        <a:pt x="271" y="99"/>
                      </a:lnTo>
                      <a:lnTo>
                        <a:pt x="274" y="101"/>
                      </a:lnTo>
                      <a:lnTo>
                        <a:pt x="274" y="103"/>
                      </a:lnTo>
                      <a:lnTo>
                        <a:pt x="274" y="104"/>
                      </a:lnTo>
                      <a:lnTo>
                        <a:pt x="276" y="106"/>
                      </a:lnTo>
                      <a:lnTo>
                        <a:pt x="278" y="106"/>
                      </a:lnTo>
                      <a:lnTo>
                        <a:pt x="278" y="106"/>
                      </a:lnTo>
                      <a:lnTo>
                        <a:pt x="280" y="103"/>
                      </a:lnTo>
                      <a:lnTo>
                        <a:pt x="282" y="101"/>
                      </a:lnTo>
                      <a:lnTo>
                        <a:pt x="284" y="101"/>
                      </a:lnTo>
                      <a:lnTo>
                        <a:pt x="290" y="106"/>
                      </a:lnTo>
                      <a:lnTo>
                        <a:pt x="292" y="106"/>
                      </a:lnTo>
                      <a:lnTo>
                        <a:pt x="295" y="106"/>
                      </a:lnTo>
                      <a:lnTo>
                        <a:pt x="297" y="104"/>
                      </a:lnTo>
                      <a:lnTo>
                        <a:pt x="297" y="103"/>
                      </a:lnTo>
                      <a:lnTo>
                        <a:pt x="295" y="103"/>
                      </a:lnTo>
                      <a:lnTo>
                        <a:pt x="295" y="103"/>
                      </a:lnTo>
                      <a:lnTo>
                        <a:pt x="294" y="101"/>
                      </a:lnTo>
                      <a:lnTo>
                        <a:pt x="295" y="99"/>
                      </a:lnTo>
                      <a:lnTo>
                        <a:pt x="294" y="99"/>
                      </a:lnTo>
                      <a:lnTo>
                        <a:pt x="294" y="101"/>
                      </a:lnTo>
                      <a:lnTo>
                        <a:pt x="292" y="99"/>
                      </a:lnTo>
                      <a:lnTo>
                        <a:pt x="292" y="99"/>
                      </a:lnTo>
                      <a:lnTo>
                        <a:pt x="290" y="95"/>
                      </a:lnTo>
                      <a:lnTo>
                        <a:pt x="288" y="95"/>
                      </a:lnTo>
                      <a:lnTo>
                        <a:pt x="286" y="93"/>
                      </a:lnTo>
                      <a:lnTo>
                        <a:pt x="284" y="91"/>
                      </a:lnTo>
                      <a:lnTo>
                        <a:pt x="284" y="89"/>
                      </a:lnTo>
                      <a:lnTo>
                        <a:pt x="284" y="87"/>
                      </a:lnTo>
                      <a:lnTo>
                        <a:pt x="286" y="85"/>
                      </a:lnTo>
                      <a:lnTo>
                        <a:pt x="286" y="85"/>
                      </a:lnTo>
                      <a:lnTo>
                        <a:pt x="288" y="84"/>
                      </a:lnTo>
                      <a:lnTo>
                        <a:pt x="290" y="85"/>
                      </a:lnTo>
                      <a:lnTo>
                        <a:pt x="290" y="85"/>
                      </a:lnTo>
                      <a:lnTo>
                        <a:pt x="292" y="87"/>
                      </a:lnTo>
                      <a:lnTo>
                        <a:pt x="292" y="87"/>
                      </a:lnTo>
                      <a:lnTo>
                        <a:pt x="294" y="89"/>
                      </a:lnTo>
                      <a:lnTo>
                        <a:pt x="295" y="89"/>
                      </a:lnTo>
                      <a:lnTo>
                        <a:pt x="295" y="89"/>
                      </a:lnTo>
                      <a:lnTo>
                        <a:pt x="297" y="91"/>
                      </a:lnTo>
                      <a:lnTo>
                        <a:pt x="299" y="91"/>
                      </a:lnTo>
                      <a:lnTo>
                        <a:pt x="299" y="93"/>
                      </a:lnTo>
                      <a:lnTo>
                        <a:pt x="299" y="93"/>
                      </a:lnTo>
                      <a:lnTo>
                        <a:pt x="299" y="93"/>
                      </a:lnTo>
                      <a:lnTo>
                        <a:pt x="301" y="95"/>
                      </a:lnTo>
                      <a:lnTo>
                        <a:pt x="303" y="95"/>
                      </a:lnTo>
                      <a:lnTo>
                        <a:pt x="303" y="97"/>
                      </a:lnTo>
                      <a:lnTo>
                        <a:pt x="303" y="97"/>
                      </a:lnTo>
                      <a:lnTo>
                        <a:pt x="303" y="97"/>
                      </a:lnTo>
                      <a:lnTo>
                        <a:pt x="301" y="97"/>
                      </a:lnTo>
                      <a:lnTo>
                        <a:pt x="299" y="97"/>
                      </a:lnTo>
                      <a:lnTo>
                        <a:pt x="299" y="101"/>
                      </a:lnTo>
                      <a:lnTo>
                        <a:pt x="301" y="103"/>
                      </a:lnTo>
                      <a:lnTo>
                        <a:pt x="303" y="104"/>
                      </a:lnTo>
                      <a:lnTo>
                        <a:pt x="303" y="106"/>
                      </a:lnTo>
                      <a:lnTo>
                        <a:pt x="305" y="112"/>
                      </a:lnTo>
                      <a:lnTo>
                        <a:pt x="305" y="114"/>
                      </a:lnTo>
                      <a:lnTo>
                        <a:pt x="305" y="116"/>
                      </a:lnTo>
                      <a:lnTo>
                        <a:pt x="313" y="118"/>
                      </a:lnTo>
                      <a:lnTo>
                        <a:pt x="313" y="120"/>
                      </a:lnTo>
                      <a:lnTo>
                        <a:pt x="314" y="122"/>
                      </a:lnTo>
                      <a:lnTo>
                        <a:pt x="314" y="123"/>
                      </a:lnTo>
                      <a:lnTo>
                        <a:pt x="316" y="123"/>
                      </a:lnTo>
                      <a:lnTo>
                        <a:pt x="318" y="125"/>
                      </a:lnTo>
                      <a:lnTo>
                        <a:pt x="322" y="127"/>
                      </a:lnTo>
                      <a:lnTo>
                        <a:pt x="322" y="129"/>
                      </a:lnTo>
                      <a:lnTo>
                        <a:pt x="324" y="129"/>
                      </a:lnTo>
                      <a:lnTo>
                        <a:pt x="326" y="129"/>
                      </a:lnTo>
                      <a:lnTo>
                        <a:pt x="328" y="129"/>
                      </a:lnTo>
                      <a:lnTo>
                        <a:pt x="330" y="127"/>
                      </a:lnTo>
                      <a:lnTo>
                        <a:pt x="330" y="127"/>
                      </a:lnTo>
                      <a:lnTo>
                        <a:pt x="332" y="129"/>
                      </a:lnTo>
                      <a:lnTo>
                        <a:pt x="332" y="131"/>
                      </a:lnTo>
                      <a:lnTo>
                        <a:pt x="332" y="131"/>
                      </a:lnTo>
                      <a:lnTo>
                        <a:pt x="334" y="131"/>
                      </a:lnTo>
                      <a:lnTo>
                        <a:pt x="334" y="129"/>
                      </a:lnTo>
                      <a:lnTo>
                        <a:pt x="334" y="129"/>
                      </a:lnTo>
                      <a:lnTo>
                        <a:pt x="334" y="129"/>
                      </a:lnTo>
                      <a:lnTo>
                        <a:pt x="337" y="129"/>
                      </a:lnTo>
                      <a:lnTo>
                        <a:pt x="339" y="129"/>
                      </a:lnTo>
                      <a:lnTo>
                        <a:pt x="339" y="129"/>
                      </a:lnTo>
                      <a:lnTo>
                        <a:pt x="339" y="129"/>
                      </a:lnTo>
                      <a:lnTo>
                        <a:pt x="341" y="133"/>
                      </a:lnTo>
                      <a:lnTo>
                        <a:pt x="341" y="133"/>
                      </a:lnTo>
                      <a:lnTo>
                        <a:pt x="343" y="133"/>
                      </a:lnTo>
                      <a:lnTo>
                        <a:pt x="343" y="133"/>
                      </a:lnTo>
                      <a:lnTo>
                        <a:pt x="345" y="133"/>
                      </a:lnTo>
                      <a:lnTo>
                        <a:pt x="345" y="131"/>
                      </a:lnTo>
                      <a:lnTo>
                        <a:pt x="345" y="129"/>
                      </a:lnTo>
                      <a:lnTo>
                        <a:pt x="345" y="127"/>
                      </a:lnTo>
                      <a:lnTo>
                        <a:pt x="349" y="123"/>
                      </a:lnTo>
                      <a:lnTo>
                        <a:pt x="351" y="122"/>
                      </a:lnTo>
                      <a:lnTo>
                        <a:pt x="349" y="122"/>
                      </a:lnTo>
                      <a:lnTo>
                        <a:pt x="349" y="122"/>
                      </a:lnTo>
                      <a:lnTo>
                        <a:pt x="347" y="122"/>
                      </a:lnTo>
                      <a:lnTo>
                        <a:pt x="347" y="120"/>
                      </a:lnTo>
                      <a:lnTo>
                        <a:pt x="347" y="120"/>
                      </a:lnTo>
                      <a:lnTo>
                        <a:pt x="347" y="118"/>
                      </a:lnTo>
                      <a:lnTo>
                        <a:pt x="349" y="118"/>
                      </a:lnTo>
                      <a:lnTo>
                        <a:pt x="349" y="118"/>
                      </a:lnTo>
                      <a:lnTo>
                        <a:pt x="347" y="118"/>
                      </a:lnTo>
                      <a:lnTo>
                        <a:pt x="347" y="116"/>
                      </a:lnTo>
                      <a:lnTo>
                        <a:pt x="345" y="114"/>
                      </a:lnTo>
                      <a:lnTo>
                        <a:pt x="347" y="114"/>
                      </a:lnTo>
                      <a:lnTo>
                        <a:pt x="347" y="112"/>
                      </a:lnTo>
                      <a:lnTo>
                        <a:pt x="349" y="112"/>
                      </a:lnTo>
                      <a:lnTo>
                        <a:pt x="349" y="112"/>
                      </a:lnTo>
                      <a:lnTo>
                        <a:pt x="351" y="112"/>
                      </a:lnTo>
                      <a:lnTo>
                        <a:pt x="351" y="112"/>
                      </a:lnTo>
                      <a:lnTo>
                        <a:pt x="351" y="110"/>
                      </a:lnTo>
                      <a:lnTo>
                        <a:pt x="349" y="108"/>
                      </a:lnTo>
                      <a:lnTo>
                        <a:pt x="351" y="106"/>
                      </a:lnTo>
                      <a:lnTo>
                        <a:pt x="353" y="106"/>
                      </a:lnTo>
                      <a:lnTo>
                        <a:pt x="354" y="106"/>
                      </a:lnTo>
                      <a:lnTo>
                        <a:pt x="354" y="108"/>
                      </a:lnTo>
                      <a:lnTo>
                        <a:pt x="354" y="110"/>
                      </a:lnTo>
                      <a:lnTo>
                        <a:pt x="356" y="110"/>
                      </a:lnTo>
                      <a:lnTo>
                        <a:pt x="358" y="108"/>
                      </a:lnTo>
                      <a:lnTo>
                        <a:pt x="360" y="108"/>
                      </a:lnTo>
                      <a:lnTo>
                        <a:pt x="362" y="108"/>
                      </a:lnTo>
                      <a:lnTo>
                        <a:pt x="362" y="106"/>
                      </a:lnTo>
                      <a:lnTo>
                        <a:pt x="362" y="106"/>
                      </a:lnTo>
                      <a:lnTo>
                        <a:pt x="362" y="104"/>
                      </a:lnTo>
                      <a:lnTo>
                        <a:pt x="362" y="104"/>
                      </a:lnTo>
                      <a:lnTo>
                        <a:pt x="362" y="104"/>
                      </a:lnTo>
                      <a:lnTo>
                        <a:pt x="362" y="103"/>
                      </a:lnTo>
                      <a:lnTo>
                        <a:pt x="364" y="103"/>
                      </a:lnTo>
                      <a:lnTo>
                        <a:pt x="366" y="99"/>
                      </a:lnTo>
                      <a:lnTo>
                        <a:pt x="366" y="99"/>
                      </a:lnTo>
                      <a:lnTo>
                        <a:pt x="366" y="99"/>
                      </a:lnTo>
                      <a:lnTo>
                        <a:pt x="368" y="97"/>
                      </a:lnTo>
                      <a:lnTo>
                        <a:pt x="370" y="97"/>
                      </a:lnTo>
                      <a:lnTo>
                        <a:pt x="370" y="95"/>
                      </a:lnTo>
                      <a:lnTo>
                        <a:pt x="370" y="95"/>
                      </a:lnTo>
                      <a:lnTo>
                        <a:pt x="370" y="95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1"/>
                      </a:lnTo>
                      <a:lnTo>
                        <a:pt x="372" y="91"/>
                      </a:lnTo>
                      <a:lnTo>
                        <a:pt x="372" y="91"/>
                      </a:lnTo>
                      <a:lnTo>
                        <a:pt x="372" y="91"/>
                      </a:lnTo>
                      <a:lnTo>
                        <a:pt x="372" y="84"/>
                      </a:lnTo>
                      <a:lnTo>
                        <a:pt x="374" y="82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5" y="74"/>
                      </a:lnTo>
                      <a:lnTo>
                        <a:pt x="375" y="6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1" name="Google Shape;371;p13"/>
                <p:cNvSpPr/>
                <p:nvPr/>
              </p:nvSpPr>
              <p:spPr>
                <a:xfrm>
                  <a:off x="6510338" y="2635250"/>
                  <a:ext cx="595313" cy="92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5" h="580" extrusionOk="0">
                      <a:moveTo>
                        <a:pt x="284" y="574"/>
                      </a:moveTo>
                      <a:lnTo>
                        <a:pt x="284" y="574"/>
                      </a:lnTo>
                      <a:lnTo>
                        <a:pt x="282" y="572"/>
                      </a:lnTo>
                      <a:lnTo>
                        <a:pt x="278" y="572"/>
                      </a:lnTo>
                      <a:lnTo>
                        <a:pt x="278" y="574"/>
                      </a:lnTo>
                      <a:lnTo>
                        <a:pt x="278" y="580"/>
                      </a:lnTo>
                      <a:lnTo>
                        <a:pt x="280" y="580"/>
                      </a:lnTo>
                      <a:lnTo>
                        <a:pt x="282" y="580"/>
                      </a:lnTo>
                      <a:lnTo>
                        <a:pt x="284" y="580"/>
                      </a:lnTo>
                      <a:lnTo>
                        <a:pt x="286" y="580"/>
                      </a:lnTo>
                      <a:lnTo>
                        <a:pt x="286" y="578"/>
                      </a:lnTo>
                      <a:lnTo>
                        <a:pt x="286" y="576"/>
                      </a:lnTo>
                      <a:lnTo>
                        <a:pt x="284" y="574"/>
                      </a:lnTo>
                      <a:close/>
                      <a:moveTo>
                        <a:pt x="212" y="548"/>
                      </a:moveTo>
                      <a:lnTo>
                        <a:pt x="210" y="551"/>
                      </a:lnTo>
                      <a:lnTo>
                        <a:pt x="206" y="563"/>
                      </a:lnTo>
                      <a:lnTo>
                        <a:pt x="206" y="565"/>
                      </a:lnTo>
                      <a:lnTo>
                        <a:pt x="206" y="567"/>
                      </a:lnTo>
                      <a:lnTo>
                        <a:pt x="206" y="567"/>
                      </a:lnTo>
                      <a:lnTo>
                        <a:pt x="206" y="569"/>
                      </a:lnTo>
                      <a:lnTo>
                        <a:pt x="208" y="569"/>
                      </a:lnTo>
                      <a:lnTo>
                        <a:pt x="210" y="569"/>
                      </a:lnTo>
                      <a:lnTo>
                        <a:pt x="212" y="570"/>
                      </a:lnTo>
                      <a:lnTo>
                        <a:pt x="213" y="570"/>
                      </a:lnTo>
                      <a:lnTo>
                        <a:pt x="213" y="570"/>
                      </a:lnTo>
                      <a:lnTo>
                        <a:pt x="215" y="569"/>
                      </a:lnTo>
                      <a:lnTo>
                        <a:pt x="215" y="567"/>
                      </a:lnTo>
                      <a:lnTo>
                        <a:pt x="213" y="565"/>
                      </a:lnTo>
                      <a:lnTo>
                        <a:pt x="217" y="563"/>
                      </a:lnTo>
                      <a:lnTo>
                        <a:pt x="217" y="557"/>
                      </a:lnTo>
                      <a:lnTo>
                        <a:pt x="215" y="546"/>
                      </a:lnTo>
                      <a:lnTo>
                        <a:pt x="212" y="548"/>
                      </a:lnTo>
                      <a:close/>
                      <a:moveTo>
                        <a:pt x="261" y="540"/>
                      </a:moveTo>
                      <a:lnTo>
                        <a:pt x="259" y="540"/>
                      </a:lnTo>
                      <a:lnTo>
                        <a:pt x="259" y="544"/>
                      </a:lnTo>
                      <a:lnTo>
                        <a:pt x="257" y="546"/>
                      </a:lnTo>
                      <a:lnTo>
                        <a:pt x="255" y="550"/>
                      </a:lnTo>
                      <a:lnTo>
                        <a:pt x="255" y="550"/>
                      </a:lnTo>
                      <a:lnTo>
                        <a:pt x="255" y="550"/>
                      </a:lnTo>
                      <a:lnTo>
                        <a:pt x="255" y="551"/>
                      </a:lnTo>
                      <a:lnTo>
                        <a:pt x="255" y="553"/>
                      </a:lnTo>
                      <a:lnTo>
                        <a:pt x="257" y="553"/>
                      </a:lnTo>
                      <a:lnTo>
                        <a:pt x="259" y="553"/>
                      </a:lnTo>
                      <a:lnTo>
                        <a:pt x="261" y="553"/>
                      </a:lnTo>
                      <a:lnTo>
                        <a:pt x="261" y="550"/>
                      </a:lnTo>
                      <a:lnTo>
                        <a:pt x="261" y="546"/>
                      </a:lnTo>
                      <a:lnTo>
                        <a:pt x="263" y="544"/>
                      </a:lnTo>
                      <a:lnTo>
                        <a:pt x="263" y="542"/>
                      </a:lnTo>
                      <a:lnTo>
                        <a:pt x="263" y="540"/>
                      </a:lnTo>
                      <a:lnTo>
                        <a:pt x="261" y="540"/>
                      </a:lnTo>
                      <a:close/>
                      <a:moveTo>
                        <a:pt x="212" y="548"/>
                      </a:moveTo>
                      <a:lnTo>
                        <a:pt x="213" y="544"/>
                      </a:lnTo>
                      <a:lnTo>
                        <a:pt x="213" y="542"/>
                      </a:lnTo>
                      <a:lnTo>
                        <a:pt x="212" y="538"/>
                      </a:lnTo>
                      <a:lnTo>
                        <a:pt x="212" y="538"/>
                      </a:lnTo>
                      <a:lnTo>
                        <a:pt x="210" y="540"/>
                      </a:lnTo>
                      <a:lnTo>
                        <a:pt x="210" y="540"/>
                      </a:lnTo>
                      <a:lnTo>
                        <a:pt x="208" y="542"/>
                      </a:lnTo>
                      <a:lnTo>
                        <a:pt x="208" y="544"/>
                      </a:lnTo>
                      <a:lnTo>
                        <a:pt x="208" y="546"/>
                      </a:lnTo>
                      <a:lnTo>
                        <a:pt x="208" y="548"/>
                      </a:lnTo>
                      <a:lnTo>
                        <a:pt x="210" y="548"/>
                      </a:lnTo>
                      <a:lnTo>
                        <a:pt x="212" y="548"/>
                      </a:lnTo>
                      <a:close/>
                      <a:moveTo>
                        <a:pt x="375" y="65"/>
                      </a:moveTo>
                      <a:lnTo>
                        <a:pt x="374" y="63"/>
                      </a:lnTo>
                      <a:lnTo>
                        <a:pt x="372" y="57"/>
                      </a:lnTo>
                      <a:lnTo>
                        <a:pt x="374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2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5"/>
                      </a:lnTo>
                      <a:lnTo>
                        <a:pt x="370" y="57"/>
                      </a:lnTo>
                      <a:lnTo>
                        <a:pt x="370" y="57"/>
                      </a:lnTo>
                      <a:lnTo>
                        <a:pt x="370" y="57"/>
                      </a:lnTo>
                      <a:lnTo>
                        <a:pt x="370" y="59"/>
                      </a:lnTo>
                      <a:lnTo>
                        <a:pt x="370" y="59"/>
                      </a:lnTo>
                      <a:lnTo>
                        <a:pt x="368" y="57"/>
                      </a:lnTo>
                      <a:lnTo>
                        <a:pt x="368" y="57"/>
                      </a:lnTo>
                      <a:lnTo>
                        <a:pt x="364" y="57"/>
                      </a:lnTo>
                      <a:lnTo>
                        <a:pt x="364" y="57"/>
                      </a:lnTo>
                      <a:lnTo>
                        <a:pt x="362" y="57"/>
                      </a:lnTo>
                      <a:lnTo>
                        <a:pt x="356" y="55"/>
                      </a:lnTo>
                      <a:lnTo>
                        <a:pt x="354" y="55"/>
                      </a:lnTo>
                      <a:lnTo>
                        <a:pt x="353" y="57"/>
                      </a:lnTo>
                      <a:lnTo>
                        <a:pt x="351" y="57"/>
                      </a:lnTo>
                      <a:lnTo>
                        <a:pt x="349" y="55"/>
                      </a:lnTo>
                      <a:lnTo>
                        <a:pt x="351" y="53"/>
                      </a:lnTo>
                      <a:lnTo>
                        <a:pt x="351" y="51"/>
                      </a:lnTo>
                      <a:lnTo>
                        <a:pt x="349" y="49"/>
                      </a:lnTo>
                      <a:lnTo>
                        <a:pt x="345" y="47"/>
                      </a:lnTo>
                      <a:lnTo>
                        <a:pt x="341" y="47"/>
                      </a:lnTo>
                      <a:lnTo>
                        <a:pt x="335" y="47"/>
                      </a:lnTo>
                      <a:lnTo>
                        <a:pt x="332" y="46"/>
                      </a:lnTo>
                      <a:lnTo>
                        <a:pt x="328" y="44"/>
                      </a:lnTo>
                      <a:lnTo>
                        <a:pt x="326" y="42"/>
                      </a:lnTo>
                      <a:lnTo>
                        <a:pt x="322" y="42"/>
                      </a:lnTo>
                      <a:lnTo>
                        <a:pt x="320" y="42"/>
                      </a:lnTo>
                      <a:lnTo>
                        <a:pt x="318" y="44"/>
                      </a:lnTo>
                      <a:lnTo>
                        <a:pt x="318" y="44"/>
                      </a:lnTo>
                      <a:lnTo>
                        <a:pt x="316" y="44"/>
                      </a:lnTo>
                      <a:lnTo>
                        <a:pt x="316" y="46"/>
                      </a:lnTo>
                      <a:lnTo>
                        <a:pt x="313" y="46"/>
                      </a:lnTo>
                      <a:lnTo>
                        <a:pt x="311" y="46"/>
                      </a:lnTo>
                      <a:lnTo>
                        <a:pt x="305" y="46"/>
                      </a:lnTo>
                      <a:lnTo>
                        <a:pt x="303" y="46"/>
                      </a:lnTo>
                      <a:lnTo>
                        <a:pt x="301" y="44"/>
                      </a:lnTo>
                      <a:lnTo>
                        <a:pt x="301" y="42"/>
                      </a:lnTo>
                      <a:lnTo>
                        <a:pt x="299" y="38"/>
                      </a:lnTo>
                      <a:lnTo>
                        <a:pt x="297" y="38"/>
                      </a:lnTo>
                      <a:lnTo>
                        <a:pt x="295" y="36"/>
                      </a:lnTo>
                      <a:lnTo>
                        <a:pt x="294" y="34"/>
                      </a:lnTo>
                      <a:lnTo>
                        <a:pt x="292" y="34"/>
                      </a:lnTo>
                      <a:lnTo>
                        <a:pt x="290" y="36"/>
                      </a:lnTo>
                      <a:lnTo>
                        <a:pt x="290" y="36"/>
                      </a:lnTo>
                      <a:lnTo>
                        <a:pt x="288" y="36"/>
                      </a:lnTo>
                      <a:lnTo>
                        <a:pt x="288" y="34"/>
                      </a:lnTo>
                      <a:lnTo>
                        <a:pt x="286" y="34"/>
                      </a:lnTo>
                      <a:lnTo>
                        <a:pt x="288" y="32"/>
                      </a:lnTo>
                      <a:lnTo>
                        <a:pt x="288" y="32"/>
                      </a:lnTo>
                      <a:lnTo>
                        <a:pt x="286" y="30"/>
                      </a:lnTo>
                      <a:lnTo>
                        <a:pt x="286" y="28"/>
                      </a:lnTo>
                      <a:lnTo>
                        <a:pt x="284" y="28"/>
                      </a:lnTo>
                      <a:lnTo>
                        <a:pt x="282" y="30"/>
                      </a:lnTo>
                      <a:lnTo>
                        <a:pt x="280" y="32"/>
                      </a:lnTo>
                      <a:lnTo>
                        <a:pt x="280" y="27"/>
                      </a:lnTo>
                      <a:lnTo>
                        <a:pt x="280" y="21"/>
                      </a:lnTo>
                      <a:lnTo>
                        <a:pt x="278" y="19"/>
                      </a:lnTo>
                      <a:lnTo>
                        <a:pt x="278" y="17"/>
                      </a:lnTo>
                      <a:lnTo>
                        <a:pt x="276" y="15"/>
                      </a:lnTo>
                      <a:lnTo>
                        <a:pt x="271" y="11"/>
                      </a:lnTo>
                      <a:lnTo>
                        <a:pt x="269" y="11"/>
                      </a:lnTo>
                      <a:lnTo>
                        <a:pt x="269" y="11"/>
                      </a:lnTo>
                      <a:lnTo>
                        <a:pt x="269" y="11"/>
                      </a:lnTo>
                      <a:lnTo>
                        <a:pt x="265" y="11"/>
                      </a:lnTo>
                      <a:lnTo>
                        <a:pt x="263" y="9"/>
                      </a:lnTo>
                      <a:lnTo>
                        <a:pt x="263" y="9"/>
                      </a:lnTo>
                      <a:lnTo>
                        <a:pt x="257" y="9"/>
                      </a:lnTo>
                      <a:lnTo>
                        <a:pt x="252" y="7"/>
                      </a:lnTo>
                      <a:lnTo>
                        <a:pt x="250" y="7"/>
                      </a:lnTo>
                      <a:lnTo>
                        <a:pt x="242" y="15"/>
                      </a:lnTo>
                      <a:lnTo>
                        <a:pt x="240" y="17"/>
                      </a:lnTo>
                      <a:lnTo>
                        <a:pt x="238" y="17"/>
                      </a:lnTo>
                      <a:lnTo>
                        <a:pt x="236" y="17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3" y="17"/>
                      </a:lnTo>
                      <a:lnTo>
                        <a:pt x="233" y="17"/>
                      </a:lnTo>
                      <a:lnTo>
                        <a:pt x="223" y="13"/>
                      </a:lnTo>
                      <a:lnTo>
                        <a:pt x="219" y="11"/>
                      </a:lnTo>
                      <a:lnTo>
                        <a:pt x="215" y="13"/>
                      </a:lnTo>
                      <a:lnTo>
                        <a:pt x="212" y="13"/>
                      </a:lnTo>
                      <a:lnTo>
                        <a:pt x="212" y="11"/>
                      </a:lnTo>
                      <a:lnTo>
                        <a:pt x="210" y="11"/>
                      </a:lnTo>
                      <a:lnTo>
                        <a:pt x="210" y="9"/>
                      </a:lnTo>
                      <a:lnTo>
                        <a:pt x="210" y="9"/>
                      </a:lnTo>
                      <a:lnTo>
                        <a:pt x="210" y="7"/>
                      </a:lnTo>
                      <a:lnTo>
                        <a:pt x="208" y="6"/>
                      </a:lnTo>
                      <a:lnTo>
                        <a:pt x="208" y="6"/>
                      </a:lnTo>
                      <a:lnTo>
                        <a:pt x="204" y="4"/>
                      </a:lnTo>
                      <a:lnTo>
                        <a:pt x="204" y="2"/>
                      </a:lnTo>
                      <a:lnTo>
                        <a:pt x="202" y="0"/>
                      </a:lnTo>
                      <a:lnTo>
                        <a:pt x="200" y="4"/>
                      </a:lnTo>
                      <a:lnTo>
                        <a:pt x="200" y="11"/>
                      </a:lnTo>
                      <a:lnTo>
                        <a:pt x="198" y="15"/>
                      </a:lnTo>
                      <a:lnTo>
                        <a:pt x="198" y="15"/>
                      </a:lnTo>
                      <a:lnTo>
                        <a:pt x="198" y="15"/>
                      </a:lnTo>
                      <a:lnTo>
                        <a:pt x="198" y="17"/>
                      </a:lnTo>
                      <a:lnTo>
                        <a:pt x="200" y="19"/>
                      </a:lnTo>
                      <a:lnTo>
                        <a:pt x="202" y="23"/>
                      </a:lnTo>
                      <a:lnTo>
                        <a:pt x="204" y="23"/>
                      </a:lnTo>
                      <a:lnTo>
                        <a:pt x="206" y="23"/>
                      </a:lnTo>
                      <a:lnTo>
                        <a:pt x="206" y="25"/>
                      </a:lnTo>
                      <a:lnTo>
                        <a:pt x="208" y="27"/>
                      </a:lnTo>
                      <a:lnTo>
                        <a:pt x="210" y="30"/>
                      </a:lnTo>
                      <a:lnTo>
                        <a:pt x="212" y="34"/>
                      </a:lnTo>
                      <a:lnTo>
                        <a:pt x="213" y="36"/>
                      </a:lnTo>
                      <a:lnTo>
                        <a:pt x="215" y="40"/>
                      </a:lnTo>
                      <a:lnTo>
                        <a:pt x="215" y="40"/>
                      </a:lnTo>
                      <a:lnTo>
                        <a:pt x="215" y="42"/>
                      </a:lnTo>
                      <a:lnTo>
                        <a:pt x="215" y="47"/>
                      </a:lnTo>
                      <a:lnTo>
                        <a:pt x="217" y="51"/>
                      </a:lnTo>
                      <a:lnTo>
                        <a:pt x="217" y="53"/>
                      </a:lnTo>
                      <a:lnTo>
                        <a:pt x="217" y="55"/>
                      </a:lnTo>
                      <a:lnTo>
                        <a:pt x="217" y="57"/>
                      </a:lnTo>
                      <a:lnTo>
                        <a:pt x="215" y="61"/>
                      </a:lnTo>
                      <a:lnTo>
                        <a:pt x="212" y="70"/>
                      </a:lnTo>
                      <a:lnTo>
                        <a:pt x="210" y="74"/>
                      </a:lnTo>
                      <a:lnTo>
                        <a:pt x="212" y="74"/>
                      </a:lnTo>
                      <a:lnTo>
                        <a:pt x="213" y="76"/>
                      </a:lnTo>
                      <a:lnTo>
                        <a:pt x="213" y="74"/>
                      </a:lnTo>
                      <a:lnTo>
                        <a:pt x="215" y="74"/>
                      </a:lnTo>
                      <a:lnTo>
                        <a:pt x="219" y="72"/>
                      </a:lnTo>
                      <a:lnTo>
                        <a:pt x="221" y="74"/>
                      </a:lnTo>
                      <a:lnTo>
                        <a:pt x="221" y="74"/>
                      </a:lnTo>
                      <a:lnTo>
                        <a:pt x="219" y="76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19" y="78"/>
                      </a:lnTo>
                      <a:lnTo>
                        <a:pt x="221" y="80"/>
                      </a:lnTo>
                      <a:lnTo>
                        <a:pt x="221" y="80"/>
                      </a:lnTo>
                      <a:lnTo>
                        <a:pt x="223" y="80"/>
                      </a:lnTo>
                      <a:lnTo>
                        <a:pt x="223" y="82"/>
                      </a:lnTo>
                      <a:lnTo>
                        <a:pt x="227" y="84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7" y="85"/>
                      </a:lnTo>
                      <a:lnTo>
                        <a:pt x="225" y="87"/>
                      </a:lnTo>
                      <a:lnTo>
                        <a:pt x="225" y="87"/>
                      </a:lnTo>
                      <a:lnTo>
                        <a:pt x="225" y="87"/>
                      </a:lnTo>
                      <a:lnTo>
                        <a:pt x="225" y="89"/>
                      </a:lnTo>
                      <a:lnTo>
                        <a:pt x="225" y="89"/>
                      </a:lnTo>
                      <a:lnTo>
                        <a:pt x="227" y="89"/>
                      </a:lnTo>
                      <a:lnTo>
                        <a:pt x="229" y="91"/>
                      </a:lnTo>
                      <a:lnTo>
                        <a:pt x="229" y="91"/>
                      </a:lnTo>
                      <a:lnTo>
                        <a:pt x="229" y="93"/>
                      </a:lnTo>
                      <a:lnTo>
                        <a:pt x="229" y="93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7" y="95"/>
                      </a:lnTo>
                      <a:lnTo>
                        <a:pt x="225" y="95"/>
                      </a:lnTo>
                      <a:lnTo>
                        <a:pt x="225" y="97"/>
                      </a:lnTo>
                      <a:lnTo>
                        <a:pt x="221" y="99"/>
                      </a:lnTo>
                      <a:lnTo>
                        <a:pt x="221" y="99"/>
                      </a:lnTo>
                      <a:lnTo>
                        <a:pt x="217" y="101"/>
                      </a:lnTo>
                      <a:lnTo>
                        <a:pt x="217" y="101"/>
                      </a:lnTo>
                      <a:lnTo>
                        <a:pt x="215" y="103"/>
                      </a:lnTo>
                      <a:lnTo>
                        <a:pt x="212" y="106"/>
                      </a:lnTo>
                      <a:lnTo>
                        <a:pt x="210" y="108"/>
                      </a:lnTo>
                      <a:lnTo>
                        <a:pt x="210" y="110"/>
                      </a:lnTo>
                      <a:lnTo>
                        <a:pt x="208" y="110"/>
                      </a:lnTo>
                      <a:lnTo>
                        <a:pt x="206" y="112"/>
                      </a:lnTo>
                      <a:lnTo>
                        <a:pt x="206" y="112"/>
                      </a:lnTo>
                      <a:lnTo>
                        <a:pt x="202" y="114"/>
                      </a:lnTo>
                      <a:lnTo>
                        <a:pt x="202" y="114"/>
                      </a:lnTo>
                      <a:lnTo>
                        <a:pt x="202" y="114"/>
                      </a:lnTo>
                      <a:lnTo>
                        <a:pt x="200" y="114"/>
                      </a:lnTo>
                      <a:lnTo>
                        <a:pt x="200" y="114"/>
                      </a:lnTo>
                      <a:lnTo>
                        <a:pt x="200" y="114"/>
                      </a:lnTo>
                      <a:lnTo>
                        <a:pt x="198" y="116"/>
                      </a:lnTo>
                      <a:lnTo>
                        <a:pt x="196" y="120"/>
                      </a:lnTo>
                      <a:lnTo>
                        <a:pt x="189" y="125"/>
                      </a:lnTo>
                      <a:lnTo>
                        <a:pt x="187" y="127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29"/>
                      </a:lnTo>
                      <a:lnTo>
                        <a:pt x="185" y="131"/>
                      </a:lnTo>
                      <a:lnTo>
                        <a:pt x="185" y="131"/>
                      </a:lnTo>
                      <a:lnTo>
                        <a:pt x="185" y="133"/>
                      </a:lnTo>
                      <a:lnTo>
                        <a:pt x="185" y="137"/>
                      </a:lnTo>
                      <a:lnTo>
                        <a:pt x="185" y="137"/>
                      </a:lnTo>
                      <a:lnTo>
                        <a:pt x="185" y="137"/>
                      </a:lnTo>
                      <a:lnTo>
                        <a:pt x="183" y="137"/>
                      </a:lnTo>
                      <a:lnTo>
                        <a:pt x="183" y="137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1" y="139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1"/>
                      </a:lnTo>
                      <a:lnTo>
                        <a:pt x="183" y="143"/>
                      </a:lnTo>
                      <a:lnTo>
                        <a:pt x="183" y="143"/>
                      </a:lnTo>
                      <a:lnTo>
                        <a:pt x="185" y="144"/>
                      </a:lnTo>
                      <a:lnTo>
                        <a:pt x="189" y="144"/>
                      </a:lnTo>
                      <a:lnTo>
                        <a:pt x="189" y="146"/>
                      </a:lnTo>
                      <a:lnTo>
                        <a:pt x="191" y="148"/>
                      </a:lnTo>
                      <a:lnTo>
                        <a:pt x="191" y="148"/>
                      </a:lnTo>
                      <a:lnTo>
                        <a:pt x="191" y="148"/>
                      </a:lnTo>
                      <a:lnTo>
                        <a:pt x="191" y="150"/>
                      </a:lnTo>
                      <a:lnTo>
                        <a:pt x="193" y="152"/>
                      </a:lnTo>
                      <a:lnTo>
                        <a:pt x="193" y="152"/>
                      </a:lnTo>
                      <a:lnTo>
                        <a:pt x="193" y="154"/>
                      </a:lnTo>
                      <a:lnTo>
                        <a:pt x="194" y="156"/>
                      </a:lnTo>
                      <a:lnTo>
                        <a:pt x="196" y="156"/>
                      </a:lnTo>
                      <a:lnTo>
                        <a:pt x="202" y="160"/>
                      </a:lnTo>
                      <a:lnTo>
                        <a:pt x="204" y="162"/>
                      </a:lnTo>
                      <a:lnTo>
                        <a:pt x="206" y="163"/>
                      </a:lnTo>
                      <a:lnTo>
                        <a:pt x="206" y="163"/>
                      </a:lnTo>
                      <a:lnTo>
                        <a:pt x="206" y="165"/>
                      </a:lnTo>
                      <a:lnTo>
                        <a:pt x="206" y="167"/>
                      </a:lnTo>
                      <a:lnTo>
                        <a:pt x="206" y="169"/>
                      </a:lnTo>
                      <a:lnTo>
                        <a:pt x="206" y="169"/>
                      </a:lnTo>
                      <a:lnTo>
                        <a:pt x="206" y="173"/>
                      </a:lnTo>
                      <a:lnTo>
                        <a:pt x="206" y="175"/>
                      </a:lnTo>
                      <a:lnTo>
                        <a:pt x="206" y="177"/>
                      </a:lnTo>
                      <a:lnTo>
                        <a:pt x="206" y="177"/>
                      </a:lnTo>
                      <a:lnTo>
                        <a:pt x="206" y="177"/>
                      </a:lnTo>
                      <a:lnTo>
                        <a:pt x="208" y="177"/>
                      </a:lnTo>
                      <a:lnTo>
                        <a:pt x="208" y="179"/>
                      </a:lnTo>
                      <a:lnTo>
                        <a:pt x="208" y="179"/>
                      </a:lnTo>
                      <a:lnTo>
                        <a:pt x="208" y="181"/>
                      </a:lnTo>
                      <a:lnTo>
                        <a:pt x="208" y="182"/>
                      </a:lnTo>
                      <a:lnTo>
                        <a:pt x="202" y="181"/>
                      </a:lnTo>
                      <a:lnTo>
                        <a:pt x="200" y="181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198" y="179"/>
                      </a:lnTo>
                      <a:lnTo>
                        <a:pt x="198" y="177"/>
                      </a:lnTo>
                      <a:lnTo>
                        <a:pt x="196" y="179"/>
                      </a:lnTo>
                      <a:lnTo>
                        <a:pt x="194" y="179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91" y="181"/>
                      </a:lnTo>
                      <a:lnTo>
                        <a:pt x="189" y="182"/>
                      </a:lnTo>
                      <a:lnTo>
                        <a:pt x="189" y="182"/>
                      </a:lnTo>
                      <a:lnTo>
                        <a:pt x="187" y="184"/>
                      </a:lnTo>
                      <a:lnTo>
                        <a:pt x="185" y="184"/>
                      </a:lnTo>
                      <a:lnTo>
                        <a:pt x="181" y="186"/>
                      </a:lnTo>
                      <a:lnTo>
                        <a:pt x="179" y="186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88"/>
                      </a:lnTo>
                      <a:lnTo>
                        <a:pt x="179" y="190"/>
                      </a:lnTo>
                      <a:lnTo>
                        <a:pt x="177" y="190"/>
                      </a:lnTo>
                      <a:lnTo>
                        <a:pt x="177" y="190"/>
                      </a:lnTo>
                      <a:lnTo>
                        <a:pt x="177" y="190"/>
                      </a:lnTo>
                      <a:lnTo>
                        <a:pt x="177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79" y="192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1" y="194"/>
                      </a:lnTo>
                      <a:lnTo>
                        <a:pt x="183" y="194"/>
                      </a:lnTo>
                      <a:lnTo>
                        <a:pt x="183" y="194"/>
                      </a:lnTo>
                      <a:lnTo>
                        <a:pt x="183" y="194"/>
                      </a:lnTo>
                      <a:lnTo>
                        <a:pt x="183" y="196"/>
                      </a:lnTo>
                      <a:lnTo>
                        <a:pt x="185" y="196"/>
                      </a:lnTo>
                      <a:lnTo>
                        <a:pt x="185" y="198"/>
                      </a:lnTo>
                      <a:lnTo>
                        <a:pt x="185" y="200"/>
                      </a:lnTo>
                      <a:lnTo>
                        <a:pt x="185" y="201"/>
                      </a:lnTo>
                      <a:lnTo>
                        <a:pt x="187" y="201"/>
                      </a:lnTo>
                      <a:lnTo>
                        <a:pt x="187" y="203"/>
                      </a:lnTo>
                      <a:lnTo>
                        <a:pt x="185" y="207"/>
                      </a:lnTo>
                      <a:lnTo>
                        <a:pt x="181" y="209"/>
                      </a:lnTo>
                      <a:lnTo>
                        <a:pt x="181" y="211"/>
                      </a:lnTo>
                      <a:lnTo>
                        <a:pt x="181" y="213"/>
                      </a:lnTo>
                      <a:lnTo>
                        <a:pt x="181" y="213"/>
                      </a:lnTo>
                      <a:lnTo>
                        <a:pt x="179" y="215"/>
                      </a:lnTo>
                      <a:lnTo>
                        <a:pt x="179" y="215"/>
                      </a:lnTo>
                      <a:lnTo>
                        <a:pt x="181" y="217"/>
                      </a:lnTo>
                      <a:lnTo>
                        <a:pt x="181" y="219"/>
                      </a:lnTo>
                      <a:lnTo>
                        <a:pt x="181" y="220"/>
                      </a:lnTo>
                      <a:lnTo>
                        <a:pt x="181" y="220"/>
                      </a:lnTo>
                      <a:lnTo>
                        <a:pt x="181" y="222"/>
                      </a:lnTo>
                      <a:lnTo>
                        <a:pt x="181" y="222"/>
                      </a:lnTo>
                      <a:lnTo>
                        <a:pt x="181" y="222"/>
                      </a:lnTo>
                      <a:lnTo>
                        <a:pt x="183" y="222"/>
                      </a:lnTo>
                      <a:lnTo>
                        <a:pt x="183" y="222"/>
                      </a:lnTo>
                      <a:lnTo>
                        <a:pt x="187" y="226"/>
                      </a:lnTo>
                      <a:lnTo>
                        <a:pt x="187" y="228"/>
                      </a:lnTo>
                      <a:lnTo>
                        <a:pt x="187" y="228"/>
                      </a:lnTo>
                      <a:lnTo>
                        <a:pt x="189" y="230"/>
                      </a:lnTo>
                      <a:lnTo>
                        <a:pt x="191" y="238"/>
                      </a:lnTo>
                      <a:lnTo>
                        <a:pt x="191" y="240"/>
                      </a:lnTo>
                      <a:lnTo>
                        <a:pt x="191" y="243"/>
                      </a:lnTo>
                      <a:lnTo>
                        <a:pt x="191" y="243"/>
                      </a:lnTo>
                      <a:lnTo>
                        <a:pt x="189" y="245"/>
                      </a:lnTo>
                      <a:lnTo>
                        <a:pt x="189" y="247"/>
                      </a:lnTo>
                      <a:lnTo>
                        <a:pt x="189" y="253"/>
                      </a:lnTo>
                      <a:lnTo>
                        <a:pt x="189" y="253"/>
                      </a:lnTo>
                      <a:lnTo>
                        <a:pt x="189" y="253"/>
                      </a:lnTo>
                      <a:lnTo>
                        <a:pt x="187" y="253"/>
                      </a:lnTo>
                      <a:lnTo>
                        <a:pt x="187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3"/>
                      </a:lnTo>
                      <a:lnTo>
                        <a:pt x="185" y="255"/>
                      </a:lnTo>
                      <a:lnTo>
                        <a:pt x="185" y="255"/>
                      </a:lnTo>
                      <a:lnTo>
                        <a:pt x="185" y="255"/>
                      </a:lnTo>
                      <a:lnTo>
                        <a:pt x="185" y="257"/>
                      </a:lnTo>
                      <a:lnTo>
                        <a:pt x="189" y="257"/>
                      </a:lnTo>
                      <a:lnTo>
                        <a:pt x="189" y="257"/>
                      </a:lnTo>
                      <a:lnTo>
                        <a:pt x="189" y="257"/>
                      </a:lnTo>
                      <a:lnTo>
                        <a:pt x="189" y="259"/>
                      </a:lnTo>
                      <a:lnTo>
                        <a:pt x="191" y="259"/>
                      </a:lnTo>
                      <a:lnTo>
                        <a:pt x="191" y="260"/>
                      </a:lnTo>
                      <a:lnTo>
                        <a:pt x="191" y="262"/>
                      </a:lnTo>
                      <a:lnTo>
                        <a:pt x="191" y="262"/>
                      </a:lnTo>
                      <a:lnTo>
                        <a:pt x="191" y="264"/>
                      </a:lnTo>
                      <a:lnTo>
                        <a:pt x="191" y="264"/>
                      </a:lnTo>
                      <a:lnTo>
                        <a:pt x="193" y="264"/>
                      </a:lnTo>
                      <a:lnTo>
                        <a:pt x="193" y="266"/>
                      </a:lnTo>
                      <a:lnTo>
                        <a:pt x="191" y="266"/>
                      </a:lnTo>
                      <a:lnTo>
                        <a:pt x="191" y="268"/>
                      </a:lnTo>
                      <a:lnTo>
                        <a:pt x="191" y="268"/>
                      </a:lnTo>
                      <a:lnTo>
                        <a:pt x="189" y="268"/>
                      </a:lnTo>
                      <a:lnTo>
                        <a:pt x="191" y="270"/>
                      </a:lnTo>
                      <a:lnTo>
                        <a:pt x="191" y="270"/>
                      </a:lnTo>
                      <a:lnTo>
                        <a:pt x="191" y="270"/>
                      </a:lnTo>
                      <a:lnTo>
                        <a:pt x="193" y="270"/>
                      </a:lnTo>
                      <a:lnTo>
                        <a:pt x="193" y="272"/>
                      </a:lnTo>
                      <a:lnTo>
                        <a:pt x="191" y="272"/>
                      </a:lnTo>
                      <a:lnTo>
                        <a:pt x="191" y="274"/>
                      </a:lnTo>
                      <a:lnTo>
                        <a:pt x="189" y="274"/>
                      </a:lnTo>
                      <a:lnTo>
                        <a:pt x="187" y="274"/>
                      </a:lnTo>
                      <a:lnTo>
                        <a:pt x="187" y="274"/>
                      </a:lnTo>
                      <a:lnTo>
                        <a:pt x="185" y="274"/>
                      </a:lnTo>
                      <a:lnTo>
                        <a:pt x="185" y="274"/>
                      </a:lnTo>
                      <a:lnTo>
                        <a:pt x="183" y="274"/>
                      </a:lnTo>
                      <a:lnTo>
                        <a:pt x="183" y="272"/>
                      </a:lnTo>
                      <a:lnTo>
                        <a:pt x="181" y="272"/>
                      </a:lnTo>
                      <a:lnTo>
                        <a:pt x="179" y="272"/>
                      </a:lnTo>
                      <a:lnTo>
                        <a:pt x="179" y="272"/>
                      </a:lnTo>
                      <a:lnTo>
                        <a:pt x="179" y="274"/>
                      </a:lnTo>
                      <a:lnTo>
                        <a:pt x="179" y="274"/>
                      </a:lnTo>
                      <a:lnTo>
                        <a:pt x="179" y="274"/>
                      </a:lnTo>
                      <a:lnTo>
                        <a:pt x="181" y="274"/>
                      </a:lnTo>
                      <a:lnTo>
                        <a:pt x="181" y="276"/>
                      </a:lnTo>
                      <a:lnTo>
                        <a:pt x="181" y="276"/>
                      </a:lnTo>
                      <a:lnTo>
                        <a:pt x="183" y="276"/>
                      </a:lnTo>
                      <a:lnTo>
                        <a:pt x="181" y="279"/>
                      </a:lnTo>
                      <a:lnTo>
                        <a:pt x="181" y="279"/>
                      </a:lnTo>
                      <a:lnTo>
                        <a:pt x="183" y="281"/>
                      </a:lnTo>
                      <a:lnTo>
                        <a:pt x="183" y="281"/>
                      </a:lnTo>
                      <a:lnTo>
                        <a:pt x="183" y="281"/>
                      </a:lnTo>
                      <a:lnTo>
                        <a:pt x="183" y="283"/>
                      </a:lnTo>
                      <a:lnTo>
                        <a:pt x="183" y="283"/>
                      </a:lnTo>
                      <a:lnTo>
                        <a:pt x="181" y="285"/>
                      </a:lnTo>
                      <a:lnTo>
                        <a:pt x="181" y="285"/>
                      </a:lnTo>
                      <a:lnTo>
                        <a:pt x="181" y="285"/>
                      </a:lnTo>
                      <a:lnTo>
                        <a:pt x="181" y="287"/>
                      </a:lnTo>
                      <a:lnTo>
                        <a:pt x="181" y="287"/>
                      </a:lnTo>
                      <a:lnTo>
                        <a:pt x="181" y="289"/>
                      </a:lnTo>
                      <a:lnTo>
                        <a:pt x="181" y="291"/>
                      </a:lnTo>
                      <a:lnTo>
                        <a:pt x="177" y="298"/>
                      </a:lnTo>
                      <a:lnTo>
                        <a:pt x="175" y="300"/>
                      </a:lnTo>
                      <a:lnTo>
                        <a:pt x="173" y="302"/>
                      </a:lnTo>
                      <a:lnTo>
                        <a:pt x="170" y="304"/>
                      </a:lnTo>
                      <a:lnTo>
                        <a:pt x="170" y="304"/>
                      </a:lnTo>
                      <a:lnTo>
                        <a:pt x="168" y="306"/>
                      </a:lnTo>
                      <a:lnTo>
                        <a:pt x="166" y="306"/>
                      </a:lnTo>
                      <a:lnTo>
                        <a:pt x="166" y="308"/>
                      </a:lnTo>
                      <a:lnTo>
                        <a:pt x="166" y="308"/>
                      </a:lnTo>
                      <a:lnTo>
                        <a:pt x="166" y="310"/>
                      </a:lnTo>
                      <a:lnTo>
                        <a:pt x="166" y="310"/>
                      </a:lnTo>
                      <a:lnTo>
                        <a:pt x="168" y="310"/>
                      </a:lnTo>
                      <a:lnTo>
                        <a:pt x="168" y="310"/>
                      </a:lnTo>
                      <a:lnTo>
                        <a:pt x="168" y="310"/>
                      </a:lnTo>
                      <a:lnTo>
                        <a:pt x="170" y="310"/>
                      </a:lnTo>
                      <a:lnTo>
                        <a:pt x="170" y="310"/>
                      </a:lnTo>
                      <a:lnTo>
                        <a:pt x="170" y="312"/>
                      </a:lnTo>
                      <a:lnTo>
                        <a:pt x="170" y="314"/>
                      </a:lnTo>
                      <a:lnTo>
                        <a:pt x="170" y="316"/>
                      </a:lnTo>
                      <a:lnTo>
                        <a:pt x="168" y="316"/>
                      </a:lnTo>
                      <a:lnTo>
                        <a:pt x="166" y="314"/>
                      </a:lnTo>
                      <a:lnTo>
                        <a:pt x="164" y="316"/>
                      </a:lnTo>
                      <a:lnTo>
                        <a:pt x="164" y="316"/>
                      </a:lnTo>
                      <a:lnTo>
                        <a:pt x="164" y="317"/>
                      </a:lnTo>
                      <a:lnTo>
                        <a:pt x="162" y="319"/>
                      </a:lnTo>
                      <a:lnTo>
                        <a:pt x="162" y="321"/>
                      </a:lnTo>
                      <a:lnTo>
                        <a:pt x="162" y="321"/>
                      </a:lnTo>
                      <a:lnTo>
                        <a:pt x="160" y="321"/>
                      </a:lnTo>
                      <a:lnTo>
                        <a:pt x="158" y="319"/>
                      </a:lnTo>
                      <a:lnTo>
                        <a:pt x="156" y="319"/>
                      </a:lnTo>
                      <a:lnTo>
                        <a:pt x="156" y="319"/>
                      </a:lnTo>
                      <a:lnTo>
                        <a:pt x="154" y="319"/>
                      </a:lnTo>
                      <a:lnTo>
                        <a:pt x="154" y="319"/>
                      </a:lnTo>
                      <a:lnTo>
                        <a:pt x="154" y="321"/>
                      </a:lnTo>
                      <a:lnTo>
                        <a:pt x="154" y="323"/>
                      </a:lnTo>
                      <a:lnTo>
                        <a:pt x="154" y="325"/>
                      </a:lnTo>
                      <a:lnTo>
                        <a:pt x="154" y="327"/>
                      </a:lnTo>
                      <a:lnTo>
                        <a:pt x="154" y="329"/>
                      </a:lnTo>
                      <a:lnTo>
                        <a:pt x="154" y="329"/>
                      </a:lnTo>
                      <a:lnTo>
                        <a:pt x="153" y="329"/>
                      </a:lnTo>
                      <a:lnTo>
                        <a:pt x="151" y="331"/>
                      </a:lnTo>
                      <a:lnTo>
                        <a:pt x="151" y="331"/>
                      </a:lnTo>
                      <a:lnTo>
                        <a:pt x="147" y="331"/>
                      </a:lnTo>
                      <a:lnTo>
                        <a:pt x="145" y="331"/>
                      </a:lnTo>
                      <a:lnTo>
                        <a:pt x="141" y="333"/>
                      </a:lnTo>
                      <a:lnTo>
                        <a:pt x="139" y="333"/>
                      </a:lnTo>
                      <a:lnTo>
                        <a:pt x="139" y="333"/>
                      </a:lnTo>
                      <a:lnTo>
                        <a:pt x="139" y="331"/>
                      </a:lnTo>
                      <a:lnTo>
                        <a:pt x="139" y="329"/>
                      </a:lnTo>
                      <a:lnTo>
                        <a:pt x="139" y="329"/>
                      </a:lnTo>
                      <a:lnTo>
                        <a:pt x="139" y="327"/>
                      </a:lnTo>
                      <a:lnTo>
                        <a:pt x="137" y="327"/>
                      </a:lnTo>
                      <a:lnTo>
                        <a:pt x="137" y="327"/>
                      </a:lnTo>
                      <a:lnTo>
                        <a:pt x="133" y="329"/>
                      </a:lnTo>
                      <a:lnTo>
                        <a:pt x="132" y="329"/>
                      </a:lnTo>
                      <a:lnTo>
                        <a:pt x="130" y="329"/>
                      </a:lnTo>
                      <a:lnTo>
                        <a:pt x="130" y="331"/>
                      </a:lnTo>
                      <a:lnTo>
                        <a:pt x="130" y="331"/>
                      </a:lnTo>
                      <a:lnTo>
                        <a:pt x="132" y="333"/>
                      </a:lnTo>
                      <a:lnTo>
                        <a:pt x="132" y="333"/>
                      </a:lnTo>
                      <a:lnTo>
                        <a:pt x="132" y="333"/>
                      </a:lnTo>
                      <a:lnTo>
                        <a:pt x="132" y="335"/>
                      </a:lnTo>
                      <a:lnTo>
                        <a:pt x="133" y="335"/>
                      </a:lnTo>
                      <a:lnTo>
                        <a:pt x="135" y="337"/>
                      </a:lnTo>
                      <a:lnTo>
                        <a:pt x="135" y="337"/>
                      </a:lnTo>
                      <a:lnTo>
                        <a:pt x="135" y="338"/>
                      </a:lnTo>
                      <a:lnTo>
                        <a:pt x="135" y="340"/>
                      </a:lnTo>
                      <a:lnTo>
                        <a:pt x="135" y="342"/>
                      </a:lnTo>
                      <a:lnTo>
                        <a:pt x="133" y="342"/>
                      </a:lnTo>
                      <a:lnTo>
                        <a:pt x="133" y="342"/>
                      </a:lnTo>
                      <a:lnTo>
                        <a:pt x="132" y="342"/>
                      </a:lnTo>
                      <a:lnTo>
                        <a:pt x="132" y="344"/>
                      </a:lnTo>
                      <a:lnTo>
                        <a:pt x="132" y="346"/>
                      </a:lnTo>
                      <a:lnTo>
                        <a:pt x="132" y="346"/>
                      </a:lnTo>
                      <a:lnTo>
                        <a:pt x="132" y="348"/>
                      </a:lnTo>
                      <a:lnTo>
                        <a:pt x="130" y="348"/>
                      </a:lnTo>
                      <a:lnTo>
                        <a:pt x="130" y="348"/>
                      </a:lnTo>
                      <a:lnTo>
                        <a:pt x="130" y="346"/>
                      </a:lnTo>
                      <a:lnTo>
                        <a:pt x="128" y="346"/>
                      </a:lnTo>
                      <a:lnTo>
                        <a:pt x="128" y="346"/>
                      </a:lnTo>
                      <a:lnTo>
                        <a:pt x="126" y="346"/>
                      </a:lnTo>
                      <a:lnTo>
                        <a:pt x="124" y="346"/>
                      </a:lnTo>
                      <a:lnTo>
                        <a:pt x="124" y="344"/>
                      </a:lnTo>
                      <a:lnTo>
                        <a:pt x="122" y="346"/>
                      </a:lnTo>
                      <a:lnTo>
                        <a:pt x="122" y="346"/>
                      </a:lnTo>
                      <a:lnTo>
                        <a:pt x="122" y="346"/>
                      </a:lnTo>
                      <a:lnTo>
                        <a:pt x="122" y="348"/>
                      </a:lnTo>
                      <a:lnTo>
                        <a:pt x="122" y="348"/>
                      </a:lnTo>
                      <a:lnTo>
                        <a:pt x="124" y="350"/>
                      </a:lnTo>
                      <a:lnTo>
                        <a:pt x="124" y="350"/>
                      </a:lnTo>
                      <a:lnTo>
                        <a:pt x="124" y="350"/>
                      </a:lnTo>
                      <a:lnTo>
                        <a:pt x="124" y="352"/>
                      </a:lnTo>
                      <a:lnTo>
                        <a:pt x="122" y="354"/>
                      </a:lnTo>
                      <a:lnTo>
                        <a:pt x="116" y="352"/>
                      </a:lnTo>
                      <a:lnTo>
                        <a:pt x="114" y="350"/>
                      </a:lnTo>
                      <a:lnTo>
                        <a:pt x="112" y="350"/>
                      </a:lnTo>
                      <a:lnTo>
                        <a:pt x="111" y="348"/>
                      </a:lnTo>
                      <a:lnTo>
                        <a:pt x="111" y="346"/>
                      </a:lnTo>
                      <a:lnTo>
                        <a:pt x="109" y="346"/>
                      </a:lnTo>
                      <a:lnTo>
                        <a:pt x="107" y="346"/>
                      </a:lnTo>
                      <a:lnTo>
                        <a:pt x="105" y="346"/>
                      </a:lnTo>
                      <a:lnTo>
                        <a:pt x="101" y="342"/>
                      </a:lnTo>
                      <a:lnTo>
                        <a:pt x="99" y="342"/>
                      </a:lnTo>
                      <a:lnTo>
                        <a:pt x="97" y="342"/>
                      </a:lnTo>
                      <a:lnTo>
                        <a:pt x="97" y="342"/>
                      </a:lnTo>
                      <a:lnTo>
                        <a:pt x="97" y="342"/>
                      </a:lnTo>
                      <a:lnTo>
                        <a:pt x="97" y="344"/>
                      </a:lnTo>
                      <a:lnTo>
                        <a:pt x="95" y="344"/>
                      </a:lnTo>
                      <a:lnTo>
                        <a:pt x="95" y="344"/>
                      </a:lnTo>
                      <a:lnTo>
                        <a:pt x="95" y="346"/>
                      </a:lnTo>
                      <a:lnTo>
                        <a:pt x="95" y="346"/>
                      </a:lnTo>
                      <a:lnTo>
                        <a:pt x="93" y="348"/>
                      </a:lnTo>
                      <a:lnTo>
                        <a:pt x="93" y="348"/>
                      </a:lnTo>
                      <a:lnTo>
                        <a:pt x="92" y="350"/>
                      </a:lnTo>
                      <a:lnTo>
                        <a:pt x="92" y="352"/>
                      </a:lnTo>
                      <a:lnTo>
                        <a:pt x="92" y="352"/>
                      </a:lnTo>
                      <a:lnTo>
                        <a:pt x="92" y="352"/>
                      </a:lnTo>
                      <a:lnTo>
                        <a:pt x="92" y="354"/>
                      </a:lnTo>
                      <a:lnTo>
                        <a:pt x="93" y="356"/>
                      </a:lnTo>
                      <a:lnTo>
                        <a:pt x="92" y="357"/>
                      </a:lnTo>
                      <a:lnTo>
                        <a:pt x="92" y="361"/>
                      </a:lnTo>
                      <a:lnTo>
                        <a:pt x="88" y="361"/>
                      </a:lnTo>
                      <a:lnTo>
                        <a:pt x="76" y="363"/>
                      </a:lnTo>
                      <a:lnTo>
                        <a:pt x="71" y="365"/>
                      </a:lnTo>
                      <a:lnTo>
                        <a:pt x="67" y="367"/>
                      </a:lnTo>
                      <a:lnTo>
                        <a:pt x="59" y="369"/>
                      </a:lnTo>
                      <a:lnTo>
                        <a:pt x="55" y="371"/>
                      </a:lnTo>
                      <a:lnTo>
                        <a:pt x="52" y="373"/>
                      </a:lnTo>
                      <a:lnTo>
                        <a:pt x="50" y="375"/>
                      </a:lnTo>
                      <a:lnTo>
                        <a:pt x="50" y="376"/>
                      </a:lnTo>
                      <a:lnTo>
                        <a:pt x="48" y="378"/>
                      </a:lnTo>
                      <a:lnTo>
                        <a:pt x="48" y="378"/>
                      </a:lnTo>
                      <a:lnTo>
                        <a:pt x="48" y="380"/>
                      </a:lnTo>
                      <a:lnTo>
                        <a:pt x="48" y="382"/>
                      </a:lnTo>
                      <a:lnTo>
                        <a:pt x="48" y="382"/>
                      </a:lnTo>
                      <a:lnTo>
                        <a:pt x="48" y="382"/>
                      </a:lnTo>
                      <a:lnTo>
                        <a:pt x="48" y="384"/>
                      </a:lnTo>
                      <a:lnTo>
                        <a:pt x="48" y="384"/>
                      </a:lnTo>
                      <a:lnTo>
                        <a:pt x="48" y="384"/>
                      </a:lnTo>
                      <a:lnTo>
                        <a:pt x="46" y="384"/>
                      </a:lnTo>
                      <a:lnTo>
                        <a:pt x="46" y="384"/>
                      </a:lnTo>
                      <a:lnTo>
                        <a:pt x="44" y="386"/>
                      </a:lnTo>
                      <a:lnTo>
                        <a:pt x="42" y="388"/>
                      </a:lnTo>
                      <a:lnTo>
                        <a:pt x="40" y="390"/>
                      </a:lnTo>
                      <a:lnTo>
                        <a:pt x="38" y="390"/>
                      </a:lnTo>
                      <a:lnTo>
                        <a:pt x="36" y="388"/>
                      </a:lnTo>
                      <a:lnTo>
                        <a:pt x="36" y="388"/>
                      </a:lnTo>
                      <a:lnTo>
                        <a:pt x="34" y="386"/>
                      </a:lnTo>
                      <a:lnTo>
                        <a:pt x="31" y="384"/>
                      </a:lnTo>
                      <a:lnTo>
                        <a:pt x="31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4"/>
                      </a:lnTo>
                      <a:lnTo>
                        <a:pt x="29" y="382"/>
                      </a:lnTo>
                      <a:lnTo>
                        <a:pt x="29" y="376"/>
                      </a:lnTo>
                      <a:lnTo>
                        <a:pt x="29" y="375"/>
                      </a:lnTo>
                      <a:lnTo>
                        <a:pt x="27" y="375"/>
                      </a:lnTo>
                      <a:lnTo>
                        <a:pt x="23" y="373"/>
                      </a:lnTo>
                      <a:lnTo>
                        <a:pt x="21" y="373"/>
                      </a:lnTo>
                      <a:lnTo>
                        <a:pt x="19" y="373"/>
                      </a:lnTo>
                      <a:lnTo>
                        <a:pt x="19" y="373"/>
                      </a:lnTo>
                      <a:lnTo>
                        <a:pt x="17" y="375"/>
                      </a:lnTo>
                      <a:lnTo>
                        <a:pt x="17" y="375"/>
                      </a:lnTo>
                      <a:lnTo>
                        <a:pt x="17" y="375"/>
                      </a:lnTo>
                      <a:lnTo>
                        <a:pt x="17" y="376"/>
                      </a:lnTo>
                      <a:lnTo>
                        <a:pt x="17" y="380"/>
                      </a:lnTo>
                      <a:lnTo>
                        <a:pt x="19" y="380"/>
                      </a:lnTo>
                      <a:lnTo>
                        <a:pt x="17" y="382"/>
                      </a:lnTo>
                      <a:lnTo>
                        <a:pt x="17" y="382"/>
                      </a:lnTo>
                      <a:lnTo>
                        <a:pt x="17" y="382"/>
                      </a:lnTo>
                      <a:lnTo>
                        <a:pt x="11" y="382"/>
                      </a:lnTo>
                      <a:lnTo>
                        <a:pt x="10" y="382"/>
                      </a:lnTo>
                      <a:lnTo>
                        <a:pt x="8" y="382"/>
                      </a:lnTo>
                      <a:lnTo>
                        <a:pt x="2" y="384"/>
                      </a:lnTo>
                      <a:lnTo>
                        <a:pt x="0" y="384"/>
                      </a:lnTo>
                      <a:lnTo>
                        <a:pt x="0" y="386"/>
                      </a:lnTo>
                      <a:lnTo>
                        <a:pt x="0" y="386"/>
                      </a:lnTo>
                      <a:lnTo>
                        <a:pt x="0" y="388"/>
                      </a:lnTo>
                      <a:lnTo>
                        <a:pt x="2" y="388"/>
                      </a:lnTo>
                      <a:lnTo>
                        <a:pt x="2" y="390"/>
                      </a:lnTo>
                      <a:lnTo>
                        <a:pt x="2" y="390"/>
                      </a:lnTo>
                      <a:lnTo>
                        <a:pt x="2" y="390"/>
                      </a:lnTo>
                      <a:lnTo>
                        <a:pt x="6" y="390"/>
                      </a:lnTo>
                      <a:lnTo>
                        <a:pt x="6" y="390"/>
                      </a:lnTo>
                      <a:lnTo>
                        <a:pt x="8" y="392"/>
                      </a:lnTo>
                      <a:lnTo>
                        <a:pt x="8" y="392"/>
                      </a:lnTo>
                      <a:lnTo>
                        <a:pt x="6" y="394"/>
                      </a:lnTo>
                      <a:lnTo>
                        <a:pt x="6" y="394"/>
                      </a:lnTo>
                      <a:lnTo>
                        <a:pt x="6" y="397"/>
                      </a:lnTo>
                      <a:lnTo>
                        <a:pt x="6" y="397"/>
                      </a:lnTo>
                      <a:lnTo>
                        <a:pt x="6" y="399"/>
                      </a:lnTo>
                      <a:lnTo>
                        <a:pt x="4" y="401"/>
                      </a:lnTo>
                      <a:lnTo>
                        <a:pt x="2" y="403"/>
                      </a:lnTo>
                      <a:lnTo>
                        <a:pt x="2" y="405"/>
                      </a:lnTo>
                      <a:lnTo>
                        <a:pt x="2" y="407"/>
                      </a:lnTo>
                      <a:lnTo>
                        <a:pt x="2" y="409"/>
                      </a:lnTo>
                      <a:lnTo>
                        <a:pt x="6" y="413"/>
                      </a:lnTo>
                      <a:lnTo>
                        <a:pt x="6" y="414"/>
                      </a:lnTo>
                      <a:lnTo>
                        <a:pt x="6" y="416"/>
                      </a:lnTo>
                      <a:lnTo>
                        <a:pt x="6" y="416"/>
                      </a:lnTo>
                      <a:lnTo>
                        <a:pt x="6" y="416"/>
                      </a:lnTo>
                      <a:lnTo>
                        <a:pt x="8" y="416"/>
                      </a:lnTo>
                      <a:lnTo>
                        <a:pt x="11" y="414"/>
                      </a:lnTo>
                      <a:lnTo>
                        <a:pt x="13" y="414"/>
                      </a:lnTo>
                      <a:lnTo>
                        <a:pt x="15" y="416"/>
                      </a:lnTo>
                      <a:lnTo>
                        <a:pt x="17" y="416"/>
                      </a:lnTo>
                      <a:lnTo>
                        <a:pt x="19" y="418"/>
                      </a:lnTo>
                      <a:lnTo>
                        <a:pt x="31" y="430"/>
                      </a:lnTo>
                      <a:lnTo>
                        <a:pt x="32" y="432"/>
                      </a:lnTo>
                      <a:lnTo>
                        <a:pt x="32" y="433"/>
                      </a:lnTo>
                      <a:lnTo>
                        <a:pt x="34" y="433"/>
                      </a:lnTo>
                      <a:lnTo>
                        <a:pt x="36" y="432"/>
                      </a:lnTo>
                      <a:lnTo>
                        <a:pt x="36" y="432"/>
                      </a:lnTo>
                      <a:lnTo>
                        <a:pt x="40" y="432"/>
                      </a:lnTo>
                      <a:lnTo>
                        <a:pt x="46" y="432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59" y="433"/>
                      </a:lnTo>
                      <a:lnTo>
                        <a:pt x="61" y="433"/>
                      </a:lnTo>
                      <a:lnTo>
                        <a:pt x="63" y="433"/>
                      </a:lnTo>
                      <a:lnTo>
                        <a:pt x="63" y="433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3" y="435"/>
                      </a:lnTo>
                      <a:lnTo>
                        <a:pt x="61" y="435"/>
                      </a:lnTo>
                      <a:lnTo>
                        <a:pt x="59" y="435"/>
                      </a:lnTo>
                      <a:lnTo>
                        <a:pt x="59" y="437"/>
                      </a:lnTo>
                      <a:lnTo>
                        <a:pt x="57" y="437"/>
                      </a:lnTo>
                      <a:lnTo>
                        <a:pt x="55" y="439"/>
                      </a:lnTo>
                      <a:lnTo>
                        <a:pt x="55" y="439"/>
                      </a:lnTo>
                      <a:lnTo>
                        <a:pt x="55" y="441"/>
                      </a:lnTo>
                      <a:lnTo>
                        <a:pt x="55" y="441"/>
                      </a:lnTo>
                      <a:lnTo>
                        <a:pt x="55" y="443"/>
                      </a:lnTo>
                      <a:lnTo>
                        <a:pt x="55" y="443"/>
                      </a:lnTo>
                      <a:lnTo>
                        <a:pt x="53" y="447"/>
                      </a:lnTo>
                      <a:lnTo>
                        <a:pt x="53" y="447"/>
                      </a:lnTo>
                      <a:lnTo>
                        <a:pt x="53" y="449"/>
                      </a:lnTo>
                      <a:lnTo>
                        <a:pt x="53" y="453"/>
                      </a:lnTo>
                      <a:lnTo>
                        <a:pt x="53" y="453"/>
                      </a:lnTo>
                      <a:lnTo>
                        <a:pt x="53" y="454"/>
                      </a:lnTo>
                      <a:lnTo>
                        <a:pt x="59" y="458"/>
                      </a:lnTo>
                      <a:lnTo>
                        <a:pt x="61" y="458"/>
                      </a:lnTo>
                      <a:lnTo>
                        <a:pt x="61" y="458"/>
                      </a:lnTo>
                      <a:lnTo>
                        <a:pt x="63" y="458"/>
                      </a:lnTo>
                      <a:lnTo>
                        <a:pt x="63" y="458"/>
                      </a:lnTo>
                      <a:lnTo>
                        <a:pt x="65" y="460"/>
                      </a:lnTo>
                      <a:lnTo>
                        <a:pt x="71" y="466"/>
                      </a:lnTo>
                      <a:lnTo>
                        <a:pt x="72" y="470"/>
                      </a:lnTo>
                      <a:lnTo>
                        <a:pt x="72" y="472"/>
                      </a:lnTo>
                      <a:lnTo>
                        <a:pt x="72" y="473"/>
                      </a:lnTo>
                      <a:lnTo>
                        <a:pt x="74" y="473"/>
                      </a:lnTo>
                      <a:lnTo>
                        <a:pt x="76" y="473"/>
                      </a:lnTo>
                      <a:lnTo>
                        <a:pt x="80" y="473"/>
                      </a:lnTo>
                      <a:lnTo>
                        <a:pt x="82" y="475"/>
                      </a:lnTo>
                      <a:lnTo>
                        <a:pt x="84" y="475"/>
                      </a:lnTo>
                      <a:lnTo>
                        <a:pt x="86" y="477"/>
                      </a:lnTo>
                      <a:lnTo>
                        <a:pt x="86" y="479"/>
                      </a:lnTo>
                      <a:lnTo>
                        <a:pt x="86" y="481"/>
                      </a:lnTo>
                      <a:lnTo>
                        <a:pt x="88" y="481"/>
                      </a:lnTo>
                      <a:lnTo>
                        <a:pt x="88" y="483"/>
                      </a:lnTo>
                      <a:lnTo>
                        <a:pt x="86" y="483"/>
                      </a:lnTo>
                      <a:lnTo>
                        <a:pt x="86" y="483"/>
                      </a:lnTo>
                      <a:lnTo>
                        <a:pt x="86" y="483"/>
                      </a:lnTo>
                      <a:lnTo>
                        <a:pt x="84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3"/>
                      </a:lnTo>
                      <a:lnTo>
                        <a:pt x="82" y="485"/>
                      </a:lnTo>
                      <a:lnTo>
                        <a:pt x="82" y="485"/>
                      </a:lnTo>
                      <a:lnTo>
                        <a:pt x="84" y="487"/>
                      </a:lnTo>
                      <a:lnTo>
                        <a:pt x="84" y="487"/>
                      </a:lnTo>
                      <a:lnTo>
                        <a:pt x="84" y="489"/>
                      </a:lnTo>
                      <a:lnTo>
                        <a:pt x="88" y="489"/>
                      </a:lnTo>
                      <a:lnTo>
                        <a:pt x="88" y="491"/>
                      </a:lnTo>
                      <a:lnTo>
                        <a:pt x="90" y="492"/>
                      </a:lnTo>
                      <a:lnTo>
                        <a:pt x="90" y="494"/>
                      </a:lnTo>
                      <a:lnTo>
                        <a:pt x="90" y="496"/>
                      </a:lnTo>
                      <a:lnTo>
                        <a:pt x="92" y="498"/>
                      </a:lnTo>
                      <a:lnTo>
                        <a:pt x="92" y="500"/>
                      </a:lnTo>
                      <a:lnTo>
                        <a:pt x="93" y="500"/>
                      </a:lnTo>
                      <a:lnTo>
                        <a:pt x="95" y="502"/>
                      </a:lnTo>
                      <a:lnTo>
                        <a:pt x="95" y="504"/>
                      </a:lnTo>
                      <a:lnTo>
                        <a:pt x="95" y="504"/>
                      </a:lnTo>
                      <a:lnTo>
                        <a:pt x="93" y="504"/>
                      </a:lnTo>
                      <a:lnTo>
                        <a:pt x="90" y="504"/>
                      </a:lnTo>
                      <a:lnTo>
                        <a:pt x="90" y="504"/>
                      </a:lnTo>
                      <a:lnTo>
                        <a:pt x="88" y="506"/>
                      </a:lnTo>
                      <a:lnTo>
                        <a:pt x="88" y="506"/>
                      </a:lnTo>
                      <a:lnTo>
                        <a:pt x="88" y="508"/>
                      </a:lnTo>
                      <a:lnTo>
                        <a:pt x="88" y="508"/>
                      </a:lnTo>
                      <a:lnTo>
                        <a:pt x="88" y="510"/>
                      </a:lnTo>
                      <a:lnTo>
                        <a:pt x="86" y="510"/>
                      </a:lnTo>
                      <a:lnTo>
                        <a:pt x="84" y="508"/>
                      </a:lnTo>
                      <a:lnTo>
                        <a:pt x="84" y="508"/>
                      </a:lnTo>
                      <a:lnTo>
                        <a:pt x="84" y="510"/>
                      </a:lnTo>
                      <a:lnTo>
                        <a:pt x="82" y="510"/>
                      </a:lnTo>
                      <a:lnTo>
                        <a:pt x="80" y="511"/>
                      </a:lnTo>
                      <a:lnTo>
                        <a:pt x="80" y="511"/>
                      </a:lnTo>
                      <a:lnTo>
                        <a:pt x="82" y="515"/>
                      </a:lnTo>
                      <a:lnTo>
                        <a:pt x="82" y="515"/>
                      </a:lnTo>
                      <a:lnTo>
                        <a:pt x="84" y="515"/>
                      </a:lnTo>
                      <a:lnTo>
                        <a:pt x="86" y="515"/>
                      </a:lnTo>
                      <a:lnTo>
                        <a:pt x="88" y="517"/>
                      </a:lnTo>
                      <a:lnTo>
                        <a:pt x="90" y="517"/>
                      </a:lnTo>
                      <a:lnTo>
                        <a:pt x="93" y="521"/>
                      </a:lnTo>
                      <a:lnTo>
                        <a:pt x="95" y="521"/>
                      </a:lnTo>
                      <a:lnTo>
                        <a:pt x="97" y="521"/>
                      </a:lnTo>
                      <a:lnTo>
                        <a:pt x="97" y="521"/>
                      </a:lnTo>
                      <a:lnTo>
                        <a:pt x="99" y="521"/>
                      </a:lnTo>
                      <a:lnTo>
                        <a:pt x="103" y="523"/>
                      </a:lnTo>
                      <a:lnTo>
                        <a:pt x="107" y="525"/>
                      </a:lnTo>
                      <a:lnTo>
                        <a:pt x="109" y="527"/>
                      </a:lnTo>
                      <a:lnTo>
                        <a:pt x="109" y="527"/>
                      </a:lnTo>
                      <a:lnTo>
                        <a:pt x="109" y="529"/>
                      </a:lnTo>
                      <a:lnTo>
                        <a:pt x="109" y="529"/>
                      </a:lnTo>
                      <a:lnTo>
                        <a:pt x="109" y="530"/>
                      </a:lnTo>
                      <a:lnTo>
                        <a:pt x="109" y="532"/>
                      </a:lnTo>
                      <a:lnTo>
                        <a:pt x="109" y="532"/>
                      </a:lnTo>
                      <a:lnTo>
                        <a:pt x="109" y="532"/>
                      </a:lnTo>
                      <a:lnTo>
                        <a:pt x="109" y="536"/>
                      </a:lnTo>
                      <a:lnTo>
                        <a:pt x="109" y="538"/>
                      </a:lnTo>
                      <a:lnTo>
                        <a:pt x="109" y="540"/>
                      </a:lnTo>
                      <a:lnTo>
                        <a:pt x="112" y="542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6" y="540"/>
                      </a:lnTo>
                      <a:lnTo>
                        <a:pt x="116" y="540"/>
                      </a:lnTo>
                      <a:lnTo>
                        <a:pt x="116" y="540"/>
                      </a:lnTo>
                      <a:lnTo>
                        <a:pt x="118" y="538"/>
                      </a:lnTo>
                      <a:lnTo>
                        <a:pt x="118" y="538"/>
                      </a:lnTo>
                      <a:lnTo>
                        <a:pt x="118" y="536"/>
                      </a:lnTo>
                      <a:lnTo>
                        <a:pt x="120" y="536"/>
                      </a:lnTo>
                      <a:lnTo>
                        <a:pt x="120" y="536"/>
                      </a:lnTo>
                      <a:lnTo>
                        <a:pt x="122" y="536"/>
                      </a:lnTo>
                      <a:lnTo>
                        <a:pt x="124" y="536"/>
                      </a:lnTo>
                      <a:lnTo>
                        <a:pt x="126" y="538"/>
                      </a:lnTo>
                      <a:lnTo>
                        <a:pt x="128" y="538"/>
                      </a:lnTo>
                      <a:lnTo>
                        <a:pt x="130" y="540"/>
                      </a:lnTo>
                      <a:lnTo>
                        <a:pt x="130" y="544"/>
                      </a:lnTo>
                      <a:lnTo>
                        <a:pt x="130" y="546"/>
                      </a:lnTo>
                      <a:lnTo>
                        <a:pt x="130" y="548"/>
                      </a:lnTo>
                      <a:lnTo>
                        <a:pt x="132" y="550"/>
                      </a:lnTo>
                      <a:lnTo>
                        <a:pt x="132" y="551"/>
                      </a:lnTo>
                      <a:lnTo>
                        <a:pt x="135" y="551"/>
                      </a:lnTo>
                      <a:lnTo>
                        <a:pt x="147" y="555"/>
                      </a:lnTo>
                      <a:lnTo>
                        <a:pt x="149" y="555"/>
                      </a:lnTo>
                      <a:lnTo>
                        <a:pt x="149" y="557"/>
                      </a:lnTo>
                      <a:lnTo>
                        <a:pt x="149" y="559"/>
                      </a:lnTo>
                      <a:lnTo>
                        <a:pt x="149" y="561"/>
                      </a:lnTo>
                      <a:lnTo>
                        <a:pt x="149" y="563"/>
                      </a:lnTo>
                      <a:lnTo>
                        <a:pt x="149" y="565"/>
                      </a:lnTo>
                      <a:lnTo>
                        <a:pt x="149" y="565"/>
                      </a:lnTo>
                      <a:lnTo>
                        <a:pt x="153" y="570"/>
                      </a:lnTo>
                      <a:lnTo>
                        <a:pt x="153" y="572"/>
                      </a:lnTo>
                      <a:lnTo>
                        <a:pt x="166" y="569"/>
                      </a:lnTo>
                      <a:lnTo>
                        <a:pt x="168" y="569"/>
                      </a:lnTo>
                      <a:lnTo>
                        <a:pt x="172" y="569"/>
                      </a:lnTo>
                      <a:lnTo>
                        <a:pt x="173" y="567"/>
                      </a:lnTo>
                      <a:lnTo>
                        <a:pt x="179" y="563"/>
                      </a:lnTo>
                      <a:lnTo>
                        <a:pt x="187" y="561"/>
                      </a:lnTo>
                      <a:lnTo>
                        <a:pt x="189" y="557"/>
                      </a:lnTo>
                      <a:lnTo>
                        <a:pt x="191" y="555"/>
                      </a:lnTo>
                      <a:lnTo>
                        <a:pt x="193" y="555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3" y="553"/>
                      </a:lnTo>
                      <a:lnTo>
                        <a:pt x="196" y="550"/>
                      </a:lnTo>
                      <a:lnTo>
                        <a:pt x="198" y="550"/>
                      </a:lnTo>
                      <a:lnTo>
                        <a:pt x="198" y="550"/>
                      </a:lnTo>
                      <a:lnTo>
                        <a:pt x="200" y="548"/>
                      </a:lnTo>
                      <a:lnTo>
                        <a:pt x="204" y="538"/>
                      </a:lnTo>
                      <a:lnTo>
                        <a:pt x="206" y="536"/>
                      </a:lnTo>
                      <a:lnTo>
                        <a:pt x="206" y="534"/>
                      </a:lnTo>
                      <a:lnTo>
                        <a:pt x="206" y="534"/>
                      </a:lnTo>
                      <a:lnTo>
                        <a:pt x="206" y="53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10" y="530"/>
                      </a:lnTo>
                      <a:lnTo>
                        <a:pt x="212" y="530"/>
                      </a:lnTo>
                      <a:lnTo>
                        <a:pt x="213" y="527"/>
                      </a:lnTo>
                      <a:lnTo>
                        <a:pt x="217" y="525"/>
                      </a:lnTo>
                      <a:lnTo>
                        <a:pt x="217" y="521"/>
                      </a:lnTo>
                      <a:lnTo>
                        <a:pt x="215" y="517"/>
                      </a:lnTo>
                      <a:lnTo>
                        <a:pt x="213" y="515"/>
                      </a:lnTo>
                      <a:lnTo>
                        <a:pt x="210" y="513"/>
                      </a:lnTo>
                      <a:lnTo>
                        <a:pt x="206" y="513"/>
                      </a:lnTo>
                      <a:lnTo>
                        <a:pt x="204" y="513"/>
                      </a:lnTo>
                      <a:lnTo>
                        <a:pt x="202" y="513"/>
                      </a:lnTo>
                      <a:lnTo>
                        <a:pt x="200" y="511"/>
                      </a:lnTo>
                      <a:lnTo>
                        <a:pt x="198" y="510"/>
                      </a:lnTo>
                      <a:lnTo>
                        <a:pt x="196" y="508"/>
                      </a:lnTo>
                      <a:lnTo>
                        <a:pt x="196" y="506"/>
                      </a:lnTo>
                      <a:lnTo>
                        <a:pt x="196" y="498"/>
                      </a:lnTo>
                      <a:lnTo>
                        <a:pt x="194" y="494"/>
                      </a:lnTo>
                      <a:lnTo>
                        <a:pt x="193" y="491"/>
                      </a:lnTo>
                      <a:lnTo>
                        <a:pt x="193" y="491"/>
                      </a:lnTo>
                      <a:lnTo>
                        <a:pt x="194" y="491"/>
                      </a:lnTo>
                      <a:lnTo>
                        <a:pt x="196" y="492"/>
                      </a:lnTo>
                      <a:lnTo>
                        <a:pt x="196" y="494"/>
                      </a:lnTo>
                      <a:lnTo>
                        <a:pt x="196" y="496"/>
                      </a:lnTo>
                      <a:lnTo>
                        <a:pt x="196" y="498"/>
                      </a:lnTo>
                      <a:lnTo>
                        <a:pt x="198" y="502"/>
                      </a:lnTo>
                      <a:lnTo>
                        <a:pt x="198" y="504"/>
                      </a:lnTo>
                      <a:lnTo>
                        <a:pt x="198" y="506"/>
                      </a:lnTo>
                      <a:lnTo>
                        <a:pt x="200" y="506"/>
                      </a:lnTo>
                      <a:lnTo>
                        <a:pt x="202" y="510"/>
                      </a:lnTo>
                      <a:lnTo>
                        <a:pt x="204" y="510"/>
                      </a:lnTo>
                      <a:lnTo>
                        <a:pt x="206" y="511"/>
                      </a:lnTo>
                      <a:lnTo>
                        <a:pt x="208" y="510"/>
                      </a:lnTo>
                      <a:lnTo>
                        <a:pt x="208" y="510"/>
                      </a:lnTo>
                      <a:lnTo>
                        <a:pt x="210" y="511"/>
                      </a:lnTo>
                      <a:lnTo>
                        <a:pt x="212" y="513"/>
                      </a:lnTo>
                      <a:lnTo>
                        <a:pt x="217" y="515"/>
                      </a:lnTo>
                      <a:lnTo>
                        <a:pt x="219" y="517"/>
                      </a:lnTo>
                      <a:lnTo>
                        <a:pt x="221" y="517"/>
                      </a:lnTo>
                      <a:lnTo>
                        <a:pt x="221" y="523"/>
                      </a:lnTo>
                      <a:lnTo>
                        <a:pt x="221" y="525"/>
                      </a:lnTo>
                      <a:lnTo>
                        <a:pt x="221" y="529"/>
                      </a:lnTo>
                      <a:lnTo>
                        <a:pt x="217" y="532"/>
                      </a:lnTo>
                      <a:lnTo>
                        <a:pt x="215" y="534"/>
                      </a:lnTo>
                      <a:lnTo>
                        <a:pt x="215" y="536"/>
                      </a:lnTo>
                      <a:lnTo>
                        <a:pt x="215" y="538"/>
                      </a:lnTo>
                      <a:lnTo>
                        <a:pt x="215" y="542"/>
                      </a:lnTo>
                      <a:lnTo>
                        <a:pt x="215" y="544"/>
                      </a:lnTo>
                      <a:lnTo>
                        <a:pt x="215" y="544"/>
                      </a:lnTo>
                      <a:lnTo>
                        <a:pt x="221" y="553"/>
                      </a:lnTo>
                      <a:lnTo>
                        <a:pt x="221" y="553"/>
                      </a:lnTo>
                      <a:lnTo>
                        <a:pt x="219" y="555"/>
                      </a:lnTo>
                      <a:lnTo>
                        <a:pt x="221" y="559"/>
                      </a:lnTo>
                      <a:lnTo>
                        <a:pt x="221" y="561"/>
                      </a:lnTo>
                      <a:lnTo>
                        <a:pt x="219" y="563"/>
                      </a:lnTo>
                      <a:lnTo>
                        <a:pt x="217" y="565"/>
                      </a:lnTo>
                      <a:lnTo>
                        <a:pt x="217" y="567"/>
                      </a:lnTo>
                      <a:lnTo>
                        <a:pt x="219" y="569"/>
                      </a:lnTo>
                      <a:lnTo>
                        <a:pt x="221" y="572"/>
                      </a:lnTo>
                      <a:lnTo>
                        <a:pt x="223" y="572"/>
                      </a:lnTo>
                      <a:lnTo>
                        <a:pt x="223" y="572"/>
                      </a:lnTo>
                      <a:lnTo>
                        <a:pt x="225" y="574"/>
                      </a:lnTo>
                      <a:lnTo>
                        <a:pt x="225" y="576"/>
                      </a:lnTo>
                      <a:lnTo>
                        <a:pt x="225" y="578"/>
                      </a:lnTo>
                      <a:lnTo>
                        <a:pt x="227" y="578"/>
                      </a:lnTo>
                      <a:lnTo>
                        <a:pt x="227" y="578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6"/>
                      </a:lnTo>
                      <a:lnTo>
                        <a:pt x="229" y="574"/>
                      </a:lnTo>
                      <a:lnTo>
                        <a:pt x="229" y="574"/>
                      </a:lnTo>
                      <a:lnTo>
                        <a:pt x="229" y="572"/>
                      </a:lnTo>
                      <a:lnTo>
                        <a:pt x="227" y="572"/>
                      </a:lnTo>
                      <a:lnTo>
                        <a:pt x="227" y="570"/>
                      </a:lnTo>
                      <a:lnTo>
                        <a:pt x="229" y="569"/>
                      </a:lnTo>
                      <a:lnTo>
                        <a:pt x="229" y="567"/>
                      </a:lnTo>
                      <a:lnTo>
                        <a:pt x="229" y="565"/>
                      </a:lnTo>
                      <a:lnTo>
                        <a:pt x="225" y="555"/>
                      </a:lnTo>
                      <a:lnTo>
                        <a:pt x="225" y="553"/>
                      </a:lnTo>
                      <a:lnTo>
                        <a:pt x="227" y="553"/>
                      </a:lnTo>
                      <a:lnTo>
                        <a:pt x="229" y="555"/>
                      </a:lnTo>
                      <a:lnTo>
                        <a:pt x="229" y="557"/>
                      </a:lnTo>
                      <a:lnTo>
                        <a:pt x="229" y="559"/>
                      </a:lnTo>
                      <a:lnTo>
                        <a:pt x="229" y="570"/>
                      </a:lnTo>
                      <a:lnTo>
                        <a:pt x="231" y="572"/>
                      </a:lnTo>
                      <a:lnTo>
                        <a:pt x="231" y="572"/>
                      </a:lnTo>
                      <a:lnTo>
                        <a:pt x="233" y="570"/>
                      </a:lnTo>
                      <a:lnTo>
                        <a:pt x="233" y="569"/>
                      </a:lnTo>
                      <a:lnTo>
                        <a:pt x="234" y="569"/>
                      </a:lnTo>
                      <a:lnTo>
                        <a:pt x="234" y="567"/>
                      </a:lnTo>
                      <a:lnTo>
                        <a:pt x="233" y="567"/>
                      </a:lnTo>
                      <a:lnTo>
                        <a:pt x="233" y="563"/>
                      </a:lnTo>
                      <a:lnTo>
                        <a:pt x="231" y="563"/>
                      </a:lnTo>
                      <a:lnTo>
                        <a:pt x="231" y="561"/>
                      </a:lnTo>
                      <a:lnTo>
                        <a:pt x="233" y="561"/>
                      </a:lnTo>
                      <a:lnTo>
                        <a:pt x="233" y="563"/>
                      </a:lnTo>
                      <a:lnTo>
                        <a:pt x="233" y="563"/>
                      </a:lnTo>
                      <a:lnTo>
                        <a:pt x="233" y="565"/>
                      </a:lnTo>
                      <a:lnTo>
                        <a:pt x="234" y="565"/>
                      </a:lnTo>
                      <a:lnTo>
                        <a:pt x="234" y="565"/>
                      </a:lnTo>
                      <a:lnTo>
                        <a:pt x="236" y="563"/>
                      </a:lnTo>
                      <a:lnTo>
                        <a:pt x="238" y="563"/>
                      </a:lnTo>
                      <a:lnTo>
                        <a:pt x="236" y="567"/>
                      </a:lnTo>
                      <a:lnTo>
                        <a:pt x="236" y="570"/>
                      </a:lnTo>
                      <a:lnTo>
                        <a:pt x="238" y="572"/>
                      </a:lnTo>
                      <a:lnTo>
                        <a:pt x="240" y="572"/>
                      </a:lnTo>
                      <a:lnTo>
                        <a:pt x="240" y="572"/>
                      </a:lnTo>
                      <a:lnTo>
                        <a:pt x="242" y="570"/>
                      </a:lnTo>
                      <a:lnTo>
                        <a:pt x="244" y="570"/>
                      </a:lnTo>
                      <a:lnTo>
                        <a:pt x="244" y="569"/>
                      </a:lnTo>
                      <a:lnTo>
                        <a:pt x="246" y="567"/>
                      </a:lnTo>
                      <a:lnTo>
                        <a:pt x="244" y="565"/>
                      </a:lnTo>
                      <a:lnTo>
                        <a:pt x="244" y="563"/>
                      </a:lnTo>
                      <a:lnTo>
                        <a:pt x="244" y="561"/>
                      </a:lnTo>
                      <a:lnTo>
                        <a:pt x="244" y="559"/>
                      </a:lnTo>
                      <a:lnTo>
                        <a:pt x="244" y="557"/>
                      </a:lnTo>
                      <a:lnTo>
                        <a:pt x="244" y="555"/>
                      </a:lnTo>
                      <a:lnTo>
                        <a:pt x="246" y="553"/>
                      </a:lnTo>
                      <a:lnTo>
                        <a:pt x="246" y="553"/>
                      </a:lnTo>
                      <a:lnTo>
                        <a:pt x="246" y="553"/>
                      </a:lnTo>
                      <a:lnTo>
                        <a:pt x="248" y="553"/>
                      </a:lnTo>
                      <a:lnTo>
                        <a:pt x="248" y="551"/>
                      </a:lnTo>
                      <a:lnTo>
                        <a:pt x="248" y="550"/>
                      </a:lnTo>
                      <a:lnTo>
                        <a:pt x="246" y="546"/>
                      </a:lnTo>
                      <a:lnTo>
                        <a:pt x="246" y="544"/>
                      </a:lnTo>
                      <a:lnTo>
                        <a:pt x="246" y="542"/>
                      </a:lnTo>
                      <a:lnTo>
                        <a:pt x="248" y="540"/>
                      </a:lnTo>
                      <a:lnTo>
                        <a:pt x="248" y="540"/>
                      </a:lnTo>
                      <a:lnTo>
                        <a:pt x="248" y="538"/>
                      </a:lnTo>
                      <a:lnTo>
                        <a:pt x="250" y="540"/>
                      </a:lnTo>
                      <a:lnTo>
                        <a:pt x="250" y="542"/>
                      </a:lnTo>
                      <a:lnTo>
                        <a:pt x="248" y="546"/>
                      </a:lnTo>
                      <a:lnTo>
                        <a:pt x="250" y="548"/>
                      </a:lnTo>
                      <a:lnTo>
                        <a:pt x="250" y="551"/>
                      </a:lnTo>
                      <a:lnTo>
                        <a:pt x="250" y="553"/>
                      </a:lnTo>
                      <a:lnTo>
                        <a:pt x="250" y="557"/>
                      </a:lnTo>
                      <a:lnTo>
                        <a:pt x="248" y="559"/>
                      </a:lnTo>
                      <a:lnTo>
                        <a:pt x="248" y="561"/>
                      </a:lnTo>
                      <a:lnTo>
                        <a:pt x="250" y="567"/>
                      </a:lnTo>
                      <a:lnTo>
                        <a:pt x="250" y="569"/>
                      </a:lnTo>
                      <a:lnTo>
                        <a:pt x="250" y="569"/>
                      </a:lnTo>
                      <a:lnTo>
                        <a:pt x="250" y="570"/>
                      </a:lnTo>
                      <a:lnTo>
                        <a:pt x="250" y="572"/>
                      </a:lnTo>
                      <a:lnTo>
                        <a:pt x="250" y="572"/>
                      </a:lnTo>
                      <a:lnTo>
                        <a:pt x="248" y="574"/>
                      </a:lnTo>
                      <a:lnTo>
                        <a:pt x="248" y="574"/>
                      </a:lnTo>
                      <a:lnTo>
                        <a:pt x="248" y="574"/>
                      </a:lnTo>
                      <a:lnTo>
                        <a:pt x="246" y="578"/>
                      </a:lnTo>
                      <a:lnTo>
                        <a:pt x="248" y="580"/>
                      </a:lnTo>
                      <a:lnTo>
                        <a:pt x="250" y="580"/>
                      </a:lnTo>
                      <a:lnTo>
                        <a:pt x="252" y="580"/>
                      </a:lnTo>
                      <a:lnTo>
                        <a:pt x="252" y="578"/>
                      </a:lnTo>
                      <a:lnTo>
                        <a:pt x="250" y="578"/>
                      </a:lnTo>
                      <a:lnTo>
                        <a:pt x="250" y="576"/>
                      </a:lnTo>
                      <a:lnTo>
                        <a:pt x="252" y="576"/>
                      </a:lnTo>
                      <a:lnTo>
                        <a:pt x="252" y="576"/>
                      </a:lnTo>
                      <a:lnTo>
                        <a:pt x="254" y="578"/>
                      </a:lnTo>
                      <a:lnTo>
                        <a:pt x="254" y="576"/>
                      </a:lnTo>
                      <a:lnTo>
                        <a:pt x="255" y="576"/>
                      </a:lnTo>
                      <a:lnTo>
                        <a:pt x="255" y="570"/>
                      </a:lnTo>
                      <a:lnTo>
                        <a:pt x="255" y="572"/>
                      </a:lnTo>
                      <a:lnTo>
                        <a:pt x="257" y="569"/>
                      </a:lnTo>
                      <a:lnTo>
                        <a:pt x="255" y="563"/>
                      </a:lnTo>
                      <a:lnTo>
                        <a:pt x="257" y="563"/>
                      </a:lnTo>
                      <a:lnTo>
                        <a:pt x="257" y="563"/>
                      </a:lnTo>
                      <a:lnTo>
                        <a:pt x="259" y="561"/>
                      </a:lnTo>
                      <a:lnTo>
                        <a:pt x="259" y="559"/>
                      </a:lnTo>
                      <a:lnTo>
                        <a:pt x="259" y="557"/>
                      </a:lnTo>
                      <a:lnTo>
                        <a:pt x="259" y="555"/>
                      </a:lnTo>
                      <a:lnTo>
                        <a:pt x="257" y="555"/>
                      </a:lnTo>
                      <a:lnTo>
                        <a:pt x="255" y="555"/>
                      </a:lnTo>
                      <a:lnTo>
                        <a:pt x="254" y="557"/>
                      </a:lnTo>
                      <a:lnTo>
                        <a:pt x="254" y="555"/>
                      </a:lnTo>
                      <a:lnTo>
                        <a:pt x="254" y="550"/>
                      </a:lnTo>
                      <a:lnTo>
                        <a:pt x="254" y="548"/>
                      </a:lnTo>
                      <a:lnTo>
                        <a:pt x="257" y="540"/>
                      </a:lnTo>
                      <a:lnTo>
                        <a:pt x="257" y="538"/>
                      </a:lnTo>
                      <a:lnTo>
                        <a:pt x="257" y="534"/>
                      </a:lnTo>
                      <a:lnTo>
                        <a:pt x="257" y="532"/>
                      </a:lnTo>
                      <a:lnTo>
                        <a:pt x="259" y="530"/>
                      </a:lnTo>
                      <a:lnTo>
                        <a:pt x="259" y="529"/>
                      </a:lnTo>
                      <a:lnTo>
                        <a:pt x="259" y="527"/>
                      </a:lnTo>
                      <a:lnTo>
                        <a:pt x="259" y="525"/>
                      </a:lnTo>
                      <a:lnTo>
                        <a:pt x="259" y="523"/>
                      </a:lnTo>
                      <a:lnTo>
                        <a:pt x="259" y="523"/>
                      </a:lnTo>
                      <a:lnTo>
                        <a:pt x="259" y="521"/>
                      </a:lnTo>
                      <a:lnTo>
                        <a:pt x="259" y="521"/>
                      </a:lnTo>
                      <a:lnTo>
                        <a:pt x="259" y="519"/>
                      </a:lnTo>
                      <a:lnTo>
                        <a:pt x="261" y="517"/>
                      </a:lnTo>
                      <a:lnTo>
                        <a:pt x="261" y="517"/>
                      </a:lnTo>
                      <a:lnTo>
                        <a:pt x="261" y="517"/>
                      </a:lnTo>
                      <a:lnTo>
                        <a:pt x="261" y="515"/>
                      </a:lnTo>
                      <a:lnTo>
                        <a:pt x="263" y="513"/>
                      </a:lnTo>
                      <a:lnTo>
                        <a:pt x="263" y="513"/>
                      </a:lnTo>
                      <a:lnTo>
                        <a:pt x="265" y="513"/>
                      </a:lnTo>
                      <a:lnTo>
                        <a:pt x="265" y="515"/>
                      </a:lnTo>
                      <a:lnTo>
                        <a:pt x="263" y="517"/>
                      </a:lnTo>
                      <a:lnTo>
                        <a:pt x="261" y="517"/>
                      </a:lnTo>
                      <a:lnTo>
                        <a:pt x="261" y="523"/>
                      </a:lnTo>
                      <a:lnTo>
                        <a:pt x="261" y="523"/>
                      </a:lnTo>
                      <a:lnTo>
                        <a:pt x="261" y="525"/>
                      </a:lnTo>
                      <a:lnTo>
                        <a:pt x="261" y="529"/>
                      </a:lnTo>
                      <a:lnTo>
                        <a:pt x="261" y="530"/>
                      </a:lnTo>
                      <a:lnTo>
                        <a:pt x="261" y="530"/>
                      </a:lnTo>
                      <a:lnTo>
                        <a:pt x="261" y="532"/>
                      </a:lnTo>
                      <a:lnTo>
                        <a:pt x="259" y="534"/>
                      </a:lnTo>
                      <a:lnTo>
                        <a:pt x="259" y="536"/>
                      </a:lnTo>
                      <a:lnTo>
                        <a:pt x="259" y="538"/>
                      </a:lnTo>
                      <a:lnTo>
                        <a:pt x="259" y="538"/>
                      </a:lnTo>
                      <a:lnTo>
                        <a:pt x="261" y="538"/>
                      </a:lnTo>
                      <a:lnTo>
                        <a:pt x="261" y="538"/>
                      </a:lnTo>
                      <a:lnTo>
                        <a:pt x="263" y="538"/>
                      </a:lnTo>
                      <a:lnTo>
                        <a:pt x="265" y="540"/>
                      </a:lnTo>
                      <a:lnTo>
                        <a:pt x="265" y="538"/>
                      </a:lnTo>
                      <a:lnTo>
                        <a:pt x="267" y="536"/>
                      </a:lnTo>
                      <a:lnTo>
                        <a:pt x="267" y="536"/>
                      </a:lnTo>
                      <a:lnTo>
                        <a:pt x="269" y="532"/>
                      </a:lnTo>
                      <a:lnTo>
                        <a:pt x="269" y="529"/>
                      </a:lnTo>
                      <a:lnTo>
                        <a:pt x="267" y="529"/>
                      </a:lnTo>
                      <a:lnTo>
                        <a:pt x="267" y="529"/>
                      </a:lnTo>
                      <a:lnTo>
                        <a:pt x="265" y="527"/>
                      </a:lnTo>
                      <a:lnTo>
                        <a:pt x="265" y="525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69" y="521"/>
                      </a:lnTo>
                      <a:lnTo>
                        <a:pt x="271" y="521"/>
                      </a:lnTo>
                      <a:lnTo>
                        <a:pt x="273" y="521"/>
                      </a:lnTo>
                      <a:lnTo>
                        <a:pt x="269" y="523"/>
                      </a:lnTo>
                      <a:lnTo>
                        <a:pt x="267" y="525"/>
                      </a:lnTo>
                      <a:lnTo>
                        <a:pt x="267" y="527"/>
                      </a:lnTo>
                      <a:lnTo>
                        <a:pt x="267" y="527"/>
                      </a:lnTo>
                      <a:lnTo>
                        <a:pt x="271" y="529"/>
                      </a:lnTo>
                      <a:lnTo>
                        <a:pt x="273" y="530"/>
                      </a:lnTo>
                      <a:lnTo>
                        <a:pt x="271" y="532"/>
                      </a:lnTo>
                      <a:lnTo>
                        <a:pt x="271" y="534"/>
                      </a:lnTo>
                      <a:lnTo>
                        <a:pt x="269" y="536"/>
                      </a:lnTo>
                      <a:lnTo>
                        <a:pt x="269" y="536"/>
                      </a:lnTo>
                      <a:lnTo>
                        <a:pt x="267" y="538"/>
                      </a:lnTo>
                      <a:lnTo>
                        <a:pt x="267" y="544"/>
                      </a:lnTo>
                      <a:lnTo>
                        <a:pt x="265" y="550"/>
                      </a:lnTo>
                      <a:lnTo>
                        <a:pt x="265" y="550"/>
                      </a:lnTo>
                      <a:lnTo>
                        <a:pt x="267" y="551"/>
                      </a:lnTo>
                      <a:lnTo>
                        <a:pt x="265" y="563"/>
                      </a:lnTo>
                      <a:lnTo>
                        <a:pt x="265" y="565"/>
                      </a:lnTo>
                      <a:lnTo>
                        <a:pt x="269" y="572"/>
                      </a:lnTo>
                      <a:lnTo>
                        <a:pt x="267" y="574"/>
                      </a:lnTo>
                      <a:lnTo>
                        <a:pt x="269" y="576"/>
                      </a:lnTo>
                      <a:lnTo>
                        <a:pt x="273" y="578"/>
                      </a:lnTo>
                      <a:lnTo>
                        <a:pt x="274" y="576"/>
                      </a:lnTo>
                      <a:lnTo>
                        <a:pt x="274" y="574"/>
                      </a:lnTo>
                      <a:lnTo>
                        <a:pt x="274" y="572"/>
                      </a:lnTo>
                      <a:lnTo>
                        <a:pt x="274" y="572"/>
                      </a:lnTo>
                      <a:lnTo>
                        <a:pt x="273" y="570"/>
                      </a:lnTo>
                      <a:lnTo>
                        <a:pt x="273" y="569"/>
                      </a:lnTo>
                      <a:lnTo>
                        <a:pt x="273" y="569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6" y="565"/>
                      </a:lnTo>
                      <a:lnTo>
                        <a:pt x="276" y="563"/>
                      </a:lnTo>
                      <a:lnTo>
                        <a:pt x="276" y="565"/>
                      </a:lnTo>
                      <a:lnTo>
                        <a:pt x="276" y="567"/>
                      </a:lnTo>
                      <a:lnTo>
                        <a:pt x="276" y="567"/>
                      </a:lnTo>
                      <a:lnTo>
                        <a:pt x="276" y="567"/>
                      </a:lnTo>
                      <a:lnTo>
                        <a:pt x="274" y="569"/>
                      </a:lnTo>
                      <a:lnTo>
                        <a:pt x="276" y="570"/>
                      </a:lnTo>
                      <a:lnTo>
                        <a:pt x="278" y="570"/>
                      </a:lnTo>
                      <a:lnTo>
                        <a:pt x="280" y="570"/>
                      </a:lnTo>
                      <a:lnTo>
                        <a:pt x="280" y="569"/>
                      </a:lnTo>
                      <a:lnTo>
                        <a:pt x="280" y="569"/>
                      </a:lnTo>
                      <a:lnTo>
                        <a:pt x="280" y="565"/>
                      </a:lnTo>
                      <a:lnTo>
                        <a:pt x="278" y="563"/>
                      </a:lnTo>
                      <a:lnTo>
                        <a:pt x="278" y="561"/>
                      </a:lnTo>
                      <a:lnTo>
                        <a:pt x="280" y="557"/>
                      </a:lnTo>
                      <a:lnTo>
                        <a:pt x="280" y="557"/>
                      </a:lnTo>
                      <a:lnTo>
                        <a:pt x="282" y="557"/>
                      </a:lnTo>
                      <a:lnTo>
                        <a:pt x="282" y="557"/>
                      </a:lnTo>
                      <a:lnTo>
                        <a:pt x="282" y="565"/>
                      </a:lnTo>
                      <a:lnTo>
                        <a:pt x="284" y="567"/>
                      </a:lnTo>
                      <a:lnTo>
                        <a:pt x="284" y="567"/>
                      </a:lnTo>
                      <a:lnTo>
                        <a:pt x="284" y="569"/>
                      </a:lnTo>
                      <a:lnTo>
                        <a:pt x="288" y="569"/>
                      </a:lnTo>
                      <a:lnTo>
                        <a:pt x="292" y="570"/>
                      </a:lnTo>
                      <a:lnTo>
                        <a:pt x="294" y="572"/>
                      </a:lnTo>
                      <a:lnTo>
                        <a:pt x="295" y="572"/>
                      </a:lnTo>
                      <a:lnTo>
                        <a:pt x="295" y="572"/>
                      </a:lnTo>
                      <a:lnTo>
                        <a:pt x="295" y="570"/>
                      </a:lnTo>
                      <a:lnTo>
                        <a:pt x="297" y="570"/>
                      </a:lnTo>
                      <a:lnTo>
                        <a:pt x="297" y="570"/>
                      </a:lnTo>
                      <a:lnTo>
                        <a:pt x="297" y="570"/>
                      </a:lnTo>
                      <a:lnTo>
                        <a:pt x="297" y="572"/>
                      </a:lnTo>
                      <a:lnTo>
                        <a:pt x="299" y="572"/>
                      </a:lnTo>
                      <a:lnTo>
                        <a:pt x="299" y="572"/>
                      </a:lnTo>
                      <a:lnTo>
                        <a:pt x="301" y="570"/>
                      </a:lnTo>
                      <a:lnTo>
                        <a:pt x="301" y="569"/>
                      </a:lnTo>
                      <a:lnTo>
                        <a:pt x="301" y="565"/>
                      </a:lnTo>
                      <a:lnTo>
                        <a:pt x="301" y="565"/>
                      </a:lnTo>
                      <a:lnTo>
                        <a:pt x="299" y="563"/>
                      </a:lnTo>
                      <a:lnTo>
                        <a:pt x="297" y="561"/>
                      </a:lnTo>
                      <a:lnTo>
                        <a:pt x="297" y="559"/>
                      </a:lnTo>
                      <a:lnTo>
                        <a:pt x="297" y="555"/>
                      </a:lnTo>
                      <a:lnTo>
                        <a:pt x="295" y="548"/>
                      </a:lnTo>
                      <a:lnTo>
                        <a:pt x="294" y="544"/>
                      </a:lnTo>
                      <a:lnTo>
                        <a:pt x="292" y="542"/>
                      </a:lnTo>
                      <a:lnTo>
                        <a:pt x="290" y="542"/>
                      </a:lnTo>
                      <a:lnTo>
                        <a:pt x="288" y="542"/>
                      </a:lnTo>
                      <a:lnTo>
                        <a:pt x="286" y="540"/>
                      </a:lnTo>
                      <a:lnTo>
                        <a:pt x="286" y="538"/>
                      </a:lnTo>
                      <a:lnTo>
                        <a:pt x="286" y="536"/>
                      </a:lnTo>
                      <a:lnTo>
                        <a:pt x="286" y="534"/>
                      </a:lnTo>
                      <a:lnTo>
                        <a:pt x="288" y="534"/>
                      </a:lnTo>
                      <a:lnTo>
                        <a:pt x="288" y="536"/>
                      </a:lnTo>
                      <a:lnTo>
                        <a:pt x="288" y="538"/>
                      </a:lnTo>
                      <a:lnTo>
                        <a:pt x="288" y="540"/>
                      </a:lnTo>
                      <a:lnTo>
                        <a:pt x="290" y="540"/>
                      </a:lnTo>
                      <a:lnTo>
                        <a:pt x="294" y="542"/>
                      </a:lnTo>
                      <a:lnTo>
                        <a:pt x="295" y="542"/>
                      </a:lnTo>
                      <a:lnTo>
                        <a:pt x="295" y="542"/>
                      </a:lnTo>
                      <a:lnTo>
                        <a:pt x="295" y="540"/>
                      </a:lnTo>
                      <a:lnTo>
                        <a:pt x="295" y="540"/>
                      </a:lnTo>
                      <a:lnTo>
                        <a:pt x="297" y="540"/>
                      </a:lnTo>
                      <a:lnTo>
                        <a:pt x="299" y="540"/>
                      </a:lnTo>
                      <a:lnTo>
                        <a:pt x="299" y="536"/>
                      </a:lnTo>
                      <a:lnTo>
                        <a:pt x="299" y="530"/>
                      </a:lnTo>
                      <a:lnTo>
                        <a:pt x="299" y="529"/>
                      </a:lnTo>
                      <a:lnTo>
                        <a:pt x="297" y="527"/>
                      </a:lnTo>
                      <a:lnTo>
                        <a:pt x="297" y="525"/>
                      </a:lnTo>
                      <a:lnTo>
                        <a:pt x="297" y="523"/>
                      </a:lnTo>
                      <a:lnTo>
                        <a:pt x="297" y="523"/>
                      </a:lnTo>
                      <a:lnTo>
                        <a:pt x="297" y="521"/>
                      </a:lnTo>
                      <a:lnTo>
                        <a:pt x="297" y="519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299" y="521"/>
                      </a:lnTo>
                      <a:lnTo>
                        <a:pt x="301" y="517"/>
                      </a:lnTo>
                      <a:lnTo>
                        <a:pt x="301" y="515"/>
                      </a:lnTo>
                      <a:lnTo>
                        <a:pt x="301" y="513"/>
                      </a:lnTo>
                      <a:lnTo>
                        <a:pt x="299" y="511"/>
                      </a:lnTo>
                      <a:lnTo>
                        <a:pt x="295" y="508"/>
                      </a:lnTo>
                      <a:lnTo>
                        <a:pt x="295" y="504"/>
                      </a:lnTo>
                      <a:lnTo>
                        <a:pt x="295" y="504"/>
                      </a:lnTo>
                      <a:lnTo>
                        <a:pt x="294" y="502"/>
                      </a:lnTo>
                      <a:lnTo>
                        <a:pt x="294" y="500"/>
                      </a:lnTo>
                      <a:lnTo>
                        <a:pt x="294" y="494"/>
                      </a:lnTo>
                      <a:lnTo>
                        <a:pt x="294" y="494"/>
                      </a:lnTo>
                      <a:lnTo>
                        <a:pt x="294" y="492"/>
                      </a:lnTo>
                      <a:lnTo>
                        <a:pt x="294" y="491"/>
                      </a:lnTo>
                      <a:lnTo>
                        <a:pt x="294" y="491"/>
                      </a:lnTo>
                      <a:lnTo>
                        <a:pt x="294" y="489"/>
                      </a:lnTo>
                      <a:lnTo>
                        <a:pt x="292" y="485"/>
                      </a:lnTo>
                      <a:lnTo>
                        <a:pt x="292" y="481"/>
                      </a:lnTo>
                      <a:lnTo>
                        <a:pt x="290" y="479"/>
                      </a:lnTo>
                      <a:lnTo>
                        <a:pt x="288" y="479"/>
                      </a:lnTo>
                      <a:lnTo>
                        <a:pt x="290" y="477"/>
                      </a:lnTo>
                      <a:lnTo>
                        <a:pt x="290" y="475"/>
                      </a:lnTo>
                      <a:lnTo>
                        <a:pt x="290" y="472"/>
                      </a:lnTo>
                      <a:lnTo>
                        <a:pt x="288" y="470"/>
                      </a:lnTo>
                      <a:lnTo>
                        <a:pt x="288" y="468"/>
                      </a:lnTo>
                      <a:lnTo>
                        <a:pt x="288" y="466"/>
                      </a:lnTo>
                      <a:lnTo>
                        <a:pt x="286" y="464"/>
                      </a:lnTo>
                      <a:lnTo>
                        <a:pt x="286" y="462"/>
                      </a:lnTo>
                      <a:lnTo>
                        <a:pt x="286" y="460"/>
                      </a:lnTo>
                      <a:lnTo>
                        <a:pt x="286" y="458"/>
                      </a:lnTo>
                      <a:lnTo>
                        <a:pt x="288" y="456"/>
                      </a:lnTo>
                      <a:lnTo>
                        <a:pt x="288" y="454"/>
                      </a:lnTo>
                      <a:lnTo>
                        <a:pt x="288" y="454"/>
                      </a:lnTo>
                      <a:lnTo>
                        <a:pt x="288" y="453"/>
                      </a:lnTo>
                      <a:lnTo>
                        <a:pt x="290" y="451"/>
                      </a:lnTo>
                      <a:lnTo>
                        <a:pt x="288" y="449"/>
                      </a:lnTo>
                      <a:lnTo>
                        <a:pt x="288" y="447"/>
                      </a:lnTo>
                      <a:lnTo>
                        <a:pt x="286" y="447"/>
                      </a:lnTo>
                      <a:lnTo>
                        <a:pt x="284" y="445"/>
                      </a:lnTo>
                      <a:lnTo>
                        <a:pt x="282" y="441"/>
                      </a:lnTo>
                      <a:lnTo>
                        <a:pt x="280" y="439"/>
                      </a:lnTo>
                      <a:lnTo>
                        <a:pt x="278" y="437"/>
                      </a:lnTo>
                      <a:lnTo>
                        <a:pt x="278" y="435"/>
                      </a:lnTo>
                      <a:lnTo>
                        <a:pt x="278" y="433"/>
                      </a:lnTo>
                      <a:lnTo>
                        <a:pt x="280" y="432"/>
                      </a:lnTo>
                      <a:lnTo>
                        <a:pt x="280" y="426"/>
                      </a:lnTo>
                      <a:lnTo>
                        <a:pt x="282" y="424"/>
                      </a:lnTo>
                      <a:lnTo>
                        <a:pt x="286" y="418"/>
                      </a:lnTo>
                      <a:lnTo>
                        <a:pt x="288" y="416"/>
                      </a:lnTo>
                      <a:lnTo>
                        <a:pt x="290" y="414"/>
                      </a:lnTo>
                      <a:lnTo>
                        <a:pt x="290" y="414"/>
                      </a:lnTo>
                      <a:lnTo>
                        <a:pt x="290" y="413"/>
                      </a:lnTo>
                      <a:lnTo>
                        <a:pt x="290" y="413"/>
                      </a:lnTo>
                      <a:lnTo>
                        <a:pt x="288" y="413"/>
                      </a:lnTo>
                      <a:lnTo>
                        <a:pt x="286" y="413"/>
                      </a:lnTo>
                      <a:lnTo>
                        <a:pt x="286" y="413"/>
                      </a:lnTo>
                      <a:lnTo>
                        <a:pt x="278" y="411"/>
                      </a:lnTo>
                      <a:lnTo>
                        <a:pt x="278" y="409"/>
                      </a:lnTo>
                      <a:lnTo>
                        <a:pt x="276" y="409"/>
                      </a:lnTo>
                      <a:lnTo>
                        <a:pt x="274" y="411"/>
                      </a:lnTo>
                      <a:lnTo>
                        <a:pt x="274" y="411"/>
                      </a:lnTo>
                      <a:lnTo>
                        <a:pt x="274" y="411"/>
                      </a:lnTo>
                      <a:lnTo>
                        <a:pt x="273" y="411"/>
                      </a:lnTo>
                      <a:lnTo>
                        <a:pt x="267" y="409"/>
                      </a:lnTo>
                      <a:lnTo>
                        <a:pt x="265" y="409"/>
                      </a:lnTo>
                      <a:lnTo>
                        <a:pt x="265" y="407"/>
                      </a:lnTo>
                      <a:lnTo>
                        <a:pt x="265" y="403"/>
                      </a:lnTo>
                      <a:lnTo>
                        <a:pt x="265" y="401"/>
                      </a:lnTo>
                      <a:lnTo>
                        <a:pt x="269" y="399"/>
                      </a:lnTo>
                      <a:lnTo>
                        <a:pt x="273" y="386"/>
                      </a:lnTo>
                      <a:lnTo>
                        <a:pt x="273" y="384"/>
                      </a:lnTo>
                      <a:lnTo>
                        <a:pt x="271" y="384"/>
                      </a:lnTo>
                      <a:lnTo>
                        <a:pt x="271" y="384"/>
                      </a:lnTo>
                      <a:lnTo>
                        <a:pt x="269" y="386"/>
                      </a:lnTo>
                      <a:lnTo>
                        <a:pt x="269" y="386"/>
                      </a:lnTo>
                      <a:lnTo>
                        <a:pt x="267" y="384"/>
                      </a:lnTo>
                      <a:lnTo>
                        <a:pt x="265" y="384"/>
                      </a:lnTo>
                      <a:lnTo>
                        <a:pt x="263" y="382"/>
                      </a:lnTo>
                      <a:lnTo>
                        <a:pt x="261" y="380"/>
                      </a:lnTo>
                      <a:lnTo>
                        <a:pt x="259" y="376"/>
                      </a:lnTo>
                      <a:lnTo>
                        <a:pt x="257" y="375"/>
                      </a:lnTo>
                      <a:lnTo>
                        <a:pt x="257" y="375"/>
                      </a:lnTo>
                      <a:lnTo>
                        <a:pt x="255" y="375"/>
                      </a:lnTo>
                      <a:lnTo>
                        <a:pt x="254" y="375"/>
                      </a:lnTo>
                      <a:lnTo>
                        <a:pt x="254" y="373"/>
                      </a:lnTo>
                      <a:lnTo>
                        <a:pt x="254" y="373"/>
                      </a:lnTo>
                      <a:lnTo>
                        <a:pt x="254" y="371"/>
                      </a:lnTo>
                      <a:lnTo>
                        <a:pt x="254" y="371"/>
                      </a:lnTo>
                      <a:lnTo>
                        <a:pt x="254" y="371"/>
                      </a:lnTo>
                      <a:lnTo>
                        <a:pt x="252" y="369"/>
                      </a:lnTo>
                      <a:lnTo>
                        <a:pt x="252" y="369"/>
                      </a:lnTo>
                      <a:lnTo>
                        <a:pt x="252" y="369"/>
                      </a:lnTo>
                      <a:lnTo>
                        <a:pt x="254" y="359"/>
                      </a:lnTo>
                      <a:lnTo>
                        <a:pt x="254" y="357"/>
                      </a:lnTo>
                      <a:lnTo>
                        <a:pt x="252" y="357"/>
                      </a:lnTo>
                      <a:lnTo>
                        <a:pt x="252" y="356"/>
                      </a:lnTo>
                      <a:lnTo>
                        <a:pt x="254" y="354"/>
                      </a:lnTo>
                      <a:lnTo>
                        <a:pt x="254" y="352"/>
                      </a:lnTo>
                      <a:lnTo>
                        <a:pt x="255" y="352"/>
                      </a:lnTo>
                      <a:lnTo>
                        <a:pt x="255" y="350"/>
                      </a:lnTo>
                      <a:lnTo>
                        <a:pt x="255" y="350"/>
                      </a:lnTo>
                      <a:lnTo>
                        <a:pt x="254" y="348"/>
                      </a:lnTo>
                      <a:lnTo>
                        <a:pt x="255" y="348"/>
                      </a:lnTo>
                      <a:lnTo>
                        <a:pt x="255" y="346"/>
                      </a:lnTo>
                      <a:lnTo>
                        <a:pt x="257" y="346"/>
                      </a:lnTo>
                      <a:lnTo>
                        <a:pt x="259" y="346"/>
                      </a:lnTo>
                      <a:lnTo>
                        <a:pt x="261" y="346"/>
                      </a:lnTo>
                      <a:lnTo>
                        <a:pt x="263" y="344"/>
                      </a:lnTo>
                      <a:lnTo>
                        <a:pt x="267" y="342"/>
                      </a:lnTo>
                      <a:lnTo>
                        <a:pt x="267" y="340"/>
                      </a:lnTo>
                      <a:lnTo>
                        <a:pt x="267" y="338"/>
                      </a:lnTo>
                      <a:lnTo>
                        <a:pt x="267" y="337"/>
                      </a:lnTo>
                      <a:lnTo>
                        <a:pt x="267" y="335"/>
                      </a:lnTo>
                      <a:lnTo>
                        <a:pt x="267" y="333"/>
                      </a:lnTo>
                      <a:lnTo>
                        <a:pt x="267" y="331"/>
                      </a:lnTo>
                      <a:lnTo>
                        <a:pt x="269" y="331"/>
                      </a:lnTo>
                      <a:lnTo>
                        <a:pt x="269" y="329"/>
                      </a:lnTo>
                      <a:lnTo>
                        <a:pt x="267" y="329"/>
                      </a:lnTo>
                      <a:lnTo>
                        <a:pt x="265" y="327"/>
                      </a:lnTo>
                      <a:lnTo>
                        <a:pt x="265" y="325"/>
                      </a:lnTo>
                      <a:lnTo>
                        <a:pt x="263" y="325"/>
                      </a:lnTo>
                      <a:lnTo>
                        <a:pt x="263" y="323"/>
                      </a:lnTo>
                      <a:lnTo>
                        <a:pt x="265" y="321"/>
                      </a:lnTo>
                      <a:lnTo>
                        <a:pt x="265" y="321"/>
                      </a:lnTo>
                      <a:lnTo>
                        <a:pt x="265" y="317"/>
                      </a:lnTo>
                      <a:lnTo>
                        <a:pt x="265" y="317"/>
                      </a:lnTo>
                      <a:lnTo>
                        <a:pt x="265" y="316"/>
                      </a:lnTo>
                      <a:lnTo>
                        <a:pt x="265" y="316"/>
                      </a:lnTo>
                      <a:lnTo>
                        <a:pt x="267" y="314"/>
                      </a:lnTo>
                      <a:lnTo>
                        <a:pt x="269" y="314"/>
                      </a:lnTo>
                      <a:lnTo>
                        <a:pt x="269" y="314"/>
                      </a:lnTo>
                      <a:lnTo>
                        <a:pt x="269" y="314"/>
                      </a:lnTo>
                      <a:lnTo>
                        <a:pt x="271" y="312"/>
                      </a:lnTo>
                      <a:lnTo>
                        <a:pt x="271" y="310"/>
                      </a:lnTo>
                      <a:lnTo>
                        <a:pt x="271" y="310"/>
                      </a:lnTo>
                      <a:lnTo>
                        <a:pt x="271" y="308"/>
                      </a:lnTo>
                      <a:lnTo>
                        <a:pt x="271" y="308"/>
                      </a:lnTo>
                      <a:lnTo>
                        <a:pt x="269" y="304"/>
                      </a:lnTo>
                      <a:lnTo>
                        <a:pt x="267" y="300"/>
                      </a:lnTo>
                      <a:lnTo>
                        <a:pt x="265" y="298"/>
                      </a:lnTo>
                      <a:lnTo>
                        <a:pt x="263" y="298"/>
                      </a:lnTo>
                      <a:lnTo>
                        <a:pt x="261" y="300"/>
                      </a:lnTo>
                      <a:lnTo>
                        <a:pt x="259" y="302"/>
                      </a:lnTo>
                      <a:lnTo>
                        <a:pt x="257" y="304"/>
                      </a:lnTo>
                      <a:lnTo>
                        <a:pt x="254" y="302"/>
                      </a:lnTo>
                      <a:lnTo>
                        <a:pt x="248" y="302"/>
                      </a:lnTo>
                      <a:lnTo>
                        <a:pt x="246" y="300"/>
                      </a:lnTo>
                      <a:lnTo>
                        <a:pt x="238" y="295"/>
                      </a:lnTo>
                      <a:lnTo>
                        <a:pt x="213" y="283"/>
                      </a:lnTo>
                      <a:lnTo>
                        <a:pt x="212" y="281"/>
                      </a:lnTo>
                      <a:lnTo>
                        <a:pt x="212" y="281"/>
                      </a:lnTo>
                      <a:lnTo>
                        <a:pt x="210" y="279"/>
                      </a:lnTo>
                      <a:lnTo>
                        <a:pt x="210" y="279"/>
                      </a:lnTo>
                      <a:lnTo>
                        <a:pt x="210" y="279"/>
                      </a:lnTo>
                      <a:lnTo>
                        <a:pt x="210" y="278"/>
                      </a:lnTo>
                      <a:lnTo>
                        <a:pt x="210" y="274"/>
                      </a:lnTo>
                      <a:lnTo>
                        <a:pt x="210" y="272"/>
                      </a:lnTo>
                      <a:lnTo>
                        <a:pt x="208" y="270"/>
                      </a:lnTo>
                      <a:lnTo>
                        <a:pt x="206" y="268"/>
                      </a:lnTo>
                      <a:lnTo>
                        <a:pt x="206" y="268"/>
                      </a:lnTo>
                      <a:lnTo>
                        <a:pt x="204" y="268"/>
                      </a:lnTo>
                      <a:lnTo>
                        <a:pt x="204" y="264"/>
                      </a:lnTo>
                      <a:lnTo>
                        <a:pt x="204" y="262"/>
                      </a:lnTo>
                      <a:lnTo>
                        <a:pt x="206" y="260"/>
                      </a:lnTo>
                      <a:lnTo>
                        <a:pt x="206" y="257"/>
                      </a:lnTo>
                      <a:lnTo>
                        <a:pt x="208" y="257"/>
                      </a:lnTo>
                      <a:lnTo>
                        <a:pt x="208" y="257"/>
                      </a:lnTo>
                      <a:lnTo>
                        <a:pt x="210" y="255"/>
                      </a:lnTo>
                      <a:lnTo>
                        <a:pt x="210" y="253"/>
                      </a:lnTo>
                      <a:lnTo>
                        <a:pt x="210" y="253"/>
                      </a:lnTo>
                      <a:lnTo>
                        <a:pt x="210" y="251"/>
                      </a:lnTo>
                      <a:lnTo>
                        <a:pt x="212" y="251"/>
                      </a:lnTo>
                      <a:lnTo>
                        <a:pt x="212" y="251"/>
                      </a:lnTo>
                      <a:lnTo>
                        <a:pt x="213" y="249"/>
                      </a:lnTo>
                      <a:lnTo>
                        <a:pt x="213" y="247"/>
                      </a:lnTo>
                      <a:lnTo>
                        <a:pt x="213" y="245"/>
                      </a:lnTo>
                      <a:lnTo>
                        <a:pt x="213" y="241"/>
                      </a:lnTo>
                      <a:lnTo>
                        <a:pt x="212" y="241"/>
                      </a:lnTo>
                      <a:lnTo>
                        <a:pt x="212" y="241"/>
                      </a:lnTo>
                      <a:lnTo>
                        <a:pt x="212" y="240"/>
                      </a:lnTo>
                      <a:lnTo>
                        <a:pt x="217" y="238"/>
                      </a:lnTo>
                      <a:lnTo>
                        <a:pt x="219" y="238"/>
                      </a:lnTo>
                      <a:lnTo>
                        <a:pt x="219" y="238"/>
                      </a:lnTo>
                      <a:lnTo>
                        <a:pt x="221" y="238"/>
                      </a:lnTo>
                      <a:lnTo>
                        <a:pt x="223" y="240"/>
                      </a:lnTo>
                      <a:lnTo>
                        <a:pt x="223" y="241"/>
                      </a:lnTo>
                      <a:lnTo>
                        <a:pt x="223" y="243"/>
                      </a:lnTo>
                      <a:lnTo>
                        <a:pt x="225" y="243"/>
                      </a:lnTo>
                      <a:lnTo>
                        <a:pt x="229" y="245"/>
                      </a:lnTo>
                      <a:lnTo>
                        <a:pt x="231" y="245"/>
                      </a:lnTo>
                      <a:lnTo>
                        <a:pt x="231" y="245"/>
                      </a:lnTo>
                      <a:lnTo>
                        <a:pt x="233" y="241"/>
                      </a:lnTo>
                      <a:lnTo>
                        <a:pt x="236" y="238"/>
                      </a:lnTo>
                      <a:lnTo>
                        <a:pt x="236" y="236"/>
                      </a:lnTo>
                      <a:lnTo>
                        <a:pt x="238" y="232"/>
                      </a:lnTo>
                      <a:lnTo>
                        <a:pt x="240" y="230"/>
                      </a:lnTo>
                      <a:lnTo>
                        <a:pt x="240" y="226"/>
                      </a:lnTo>
                      <a:lnTo>
                        <a:pt x="242" y="220"/>
                      </a:lnTo>
                      <a:lnTo>
                        <a:pt x="242" y="215"/>
                      </a:lnTo>
                      <a:lnTo>
                        <a:pt x="242" y="213"/>
                      </a:lnTo>
                      <a:lnTo>
                        <a:pt x="246" y="211"/>
                      </a:lnTo>
                      <a:lnTo>
                        <a:pt x="246" y="213"/>
                      </a:lnTo>
                      <a:lnTo>
                        <a:pt x="250" y="213"/>
                      </a:lnTo>
                      <a:lnTo>
                        <a:pt x="252" y="215"/>
                      </a:lnTo>
                      <a:lnTo>
                        <a:pt x="254" y="215"/>
                      </a:lnTo>
                      <a:lnTo>
                        <a:pt x="254" y="215"/>
                      </a:lnTo>
                      <a:lnTo>
                        <a:pt x="254" y="215"/>
                      </a:lnTo>
                      <a:lnTo>
                        <a:pt x="255" y="213"/>
                      </a:lnTo>
                      <a:lnTo>
                        <a:pt x="255" y="213"/>
                      </a:lnTo>
                      <a:lnTo>
                        <a:pt x="257" y="213"/>
                      </a:lnTo>
                      <a:lnTo>
                        <a:pt x="259" y="213"/>
                      </a:lnTo>
                      <a:lnTo>
                        <a:pt x="263" y="213"/>
                      </a:lnTo>
                      <a:lnTo>
                        <a:pt x="269" y="215"/>
                      </a:lnTo>
                      <a:lnTo>
                        <a:pt x="274" y="215"/>
                      </a:lnTo>
                      <a:lnTo>
                        <a:pt x="274" y="215"/>
                      </a:lnTo>
                      <a:lnTo>
                        <a:pt x="276" y="213"/>
                      </a:lnTo>
                      <a:lnTo>
                        <a:pt x="276" y="211"/>
                      </a:lnTo>
                      <a:lnTo>
                        <a:pt x="276" y="211"/>
                      </a:lnTo>
                      <a:lnTo>
                        <a:pt x="278" y="211"/>
                      </a:lnTo>
                      <a:lnTo>
                        <a:pt x="278" y="213"/>
                      </a:lnTo>
                      <a:lnTo>
                        <a:pt x="284" y="215"/>
                      </a:lnTo>
                      <a:lnTo>
                        <a:pt x="286" y="215"/>
                      </a:lnTo>
                      <a:lnTo>
                        <a:pt x="286" y="213"/>
                      </a:lnTo>
                      <a:lnTo>
                        <a:pt x="288" y="213"/>
                      </a:lnTo>
                      <a:lnTo>
                        <a:pt x="288" y="211"/>
                      </a:lnTo>
                      <a:lnTo>
                        <a:pt x="288" y="209"/>
                      </a:lnTo>
                      <a:lnTo>
                        <a:pt x="288" y="209"/>
                      </a:lnTo>
                      <a:lnTo>
                        <a:pt x="288" y="207"/>
                      </a:lnTo>
                      <a:lnTo>
                        <a:pt x="292" y="205"/>
                      </a:lnTo>
                      <a:lnTo>
                        <a:pt x="292" y="203"/>
                      </a:lnTo>
                      <a:lnTo>
                        <a:pt x="292" y="203"/>
                      </a:lnTo>
                      <a:lnTo>
                        <a:pt x="292" y="201"/>
                      </a:lnTo>
                      <a:lnTo>
                        <a:pt x="292" y="201"/>
                      </a:lnTo>
                      <a:lnTo>
                        <a:pt x="288" y="201"/>
                      </a:lnTo>
                      <a:lnTo>
                        <a:pt x="284" y="201"/>
                      </a:lnTo>
                      <a:lnTo>
                        <a:pt x="284" y="200"/>
                      </a:lnTo>
                      <a:lnTo>
                        <a:pt x="282" y="200"/>
                      </a:lnTo>
                      <a:lnTo>
                        <a:pt x="280" y="198"/>
                      </a:lnTo>
                      <a:lnTo>
                        <a:pt x="280" y="198"/>
                      </a:lnTo>
                      <a:lnTo>
                        <a:pt x="278" y="198"/>
                      </a:lnTo>
                      <a:lnTo>
                        <a:pt x="276" y="196"/>
                      </a:lnTo>
                      <a:lnTo>
                        <a:pt x="276" y="194"/>
                      </a:lnTo>
                      <a:lnTo>
                        <a:pt x="276" y="194"/>
                      </a:lnTo>
                      <a:lnTo>
                        <a:pt x="276" y="192"/>
                      </a:lnTo>
                      <a:lnTo>
                        <a:pt x="274" y="192"/>
                      </a:lnTo>
                      <a:lnTo>
                        <a:pt x="274" y="190"/>
                      </a:lnTo>
                      <a:lnTo>
                        <a:pt x="276" y="186"/>
                      </a:lnTo>
                      <a:lnTo>
                        <a:pt x="276" y="184"/>
                      </a:lnTo>
                      <a:lnTo>
                        <a:pt x="276" y="184"/>
                      </a:lnTo>
                      <a:lnTo>
                        <a:pt x="274" y="182"/>
                      </a:lnTo>
                      <a:lnTo>
                        <a:pt x="274" y="181"/>
                      </a:lnTo>
                      <a:lnTo>
                        <a:pt x="273" y="181"/>
                      </a:lnTo>
                      <a:lnTo>
                        <a:pt x="271" y="179"/>
                      </a:lnTo>
                      <a:lnTo>
                        <a:pt x="271" y="181"/>
                      </a:lnTo>
                      <a:lnTo>
                        <a:pt x="269" y="182"/>
                      </a:lnTo>
                      <a:lnTo>
                        <a:pt x="269" y="182"/>
                      </a:lnTo>
                      <a:lnTo>
                        <a:pt x="267" y="181"/>
                      </a:lnTo>
                      <a:lnTo>
                        <a:pt x="267" y="182"/>
                      </a:lnTo>
                      <a:lnTo>
                        <a:pt x="265" y="182"/>
                      </a:lnTo>
                      <a:lnTo>
                        <a:pt x="265" y="182"/>
                      </a:lnTo>
                      <a:lnTo>
                        <a:pt x="265" y="184"/>
                      </a:lnTo>
                      <a:lnTo>
                        <a:pt x="263" y="184"/>
                      </a:lnTo>
                      <a:lnTo>
                        <a:pt x="261" y="184"/>
                      </a:lnTo>
                      <a:lnTo>
                        <a:pt x="257" y="182"/>
                      </a:lnTo>
                      <a:lnTo>
                        <a:pt x="255" y="181"/>
                      </a:lnTo>
                      <a:lnTo>
                        <a:pt x="252" y="181"/>
                      </a:lnTo>
                      <a:lnTo>
                        <a:pt x="250" y="181"/>
                      </a:lnTo>
                      <a:lnTo>
                        <a:pt x="250" y="181"/>
                      </a:lnTo>
                      <a:lnTo>
                        <a:pt x="250" y="179"/>
                      </a:lnTo>
                      <a:lnTo>
                        <a:pt x="246" y="177"/>
                      </a:lnTo>
                      <a:lnTo>
                        <a:pt x="246" y="175"/>
                      </a:lnTo>
                      <a:lnTo>
                        <a:pt x="242" y="173"/>
                      </a:lnTo>
                      <a:lnTo>
                        <a:pt x="240" y="171"/>
                      </a:lnTo>
                      <a:lnTo>
                        <a:pt x="240" y="165"/>
                      </a:lnTo>
                      <a:lnTo>
                        <a:pt x="238" y="162"/>
                      </a:lnTo>
                      <a:lnTo>
                        <a:pt x="231" y="158"/>
                      </a:lnTo>
                      <a:lnTo>
                        <a:pt x="225" y="152"/>
                      </a:lnTo>
                      <a:lnTo>
                        <a:pt x="223" y="150"/>
                      </a:lnTo>
                      <a:lnTo>
                        <a:pt x="219" y="150"/>
                      </a:lnTo>
                      <a:lnTo>
                        <a:pt x="217" y="152"/>
                      </a:lnTo>
                      <a:lnTo>
                        <a:pt x="215" y="152"/>
                      </a:lnTo>
                      <a:lnTo>
                        <a:pt x="213" y="152"/>
                      </a:lnTo>
                      <a:lnTo>
                        <a:pt x="212" y="152"/>
                      </a:lnTo>
                      <a:lnTo>
                        <a:pt x="212" y="150"/>
                      </a:lnTo>
                      <a:lnTo>
                        <a:pt x="212" y="148"/>
                      </a:lnTo>
                      <a:lnTo>
                        <a:pt x="210" y="146"/>
                      </a:lnTo>
                      <a:lnTo>
                        <a:pt x="210" y="146"/>
                      </a:lnTo>
                      <a:lnTo>
                        <a:pt x="210" y="144"/>
                      </a:lnTo>
                      <a:lnTo>
                        <a:pt x="210" y="144"/>
                      </a:lnTo>
                      <a:lnTo>
                        <a:pt x="208" y="139"/>
                      </a:lnTo>
                      <a:lnTo>
                        <a:pt x="208" y="139"/>
                      </a:lnTo>
                      <a:lnTo>
                        <a:pt x="210" y="139"/>
                      </a:lnTo>
                      <a:lnTo>
                        <a:pt x="210" y="137"/>
                      </a:lnTo>
                      <a:lnTo>
                        <a:pt x="212" y="131"/>
                      </a:lnTo>
                      <a:lnTo>
                        <a:pt x="213" y="127"/>
                      </a:lnTo>
                      <a:lnTo>
                        <a:pt x="215" y="125"/>
                      </a:lnTo>
                      <a:lnTo>
                        <a:pt x="215" y="123"/>
                      </a:lnTo>
                      <a:lnTo>
                        <a:pt x="215" y="123"/>
                      </a:lnTo>
                      <a:lnTo>
                        <a:pt x="215" y="123"/>
                      </a:lnTo>
                      <a:lnTo>
                        <a:pt x="215" y="122"/>
                      </a:lnTo>
                      <a:lnTo>
                        <a:pt x="215" y="122"/>
                      </a:lnTo>
                      <a:lnTo>
                        <a:pt x="213" y="122"/>
                      </a:lnTo>
                      <a:lnTo>
                        <a:pt x="215" y="120"/>
                      </a:lnTo>
                      <a:lnTo>
                        <a:pt x="215" y="120"/>
                      </a:lnTo>
                      <a:lnTo>
                        <a:pt x="215" y="116"/>
                      </a:lnTo>
                      <a:lnTo>
                        <a:pt x="217" y="116"/>
                      </a:lnTo>
                      <a:lnTo>
                        <a:pt x="219" y="114"/>
                      </a:lnTo>
                      <a:lnTo>
                        <a:pt x="221" y="112"/>
                      </a:lnTo>
                      <a:lnTo>
                        <a:pt x="221" y="112"/>
                      </a:lnTo>
                      <a:lnTo>
                        <a:pt x="221" y="110"/>
                      </a:lnTo>
                      <a:lnTo>
                        <a:pt x="223" y="110"/>
                      </a:lnTo>
                      <a:lnTo>
                        <a:pt x="225" y="110"/>
                      </a:lnTo>
                      <a:lnTo>
                        <a:pt x="231" y="108"/>
                      </a:lnTo>
                      <a:lnTo>
                        <a:pt x="231" y="108"/>
                      </a:lnTo>
                      <a:lnTo>
                        <a:pt x="233" y="106"/>
                      </a:lnTo>
                      <a:lnTo>
                        <a:pt x="233" y="103"/>
                      </a:lnTo>
                      <a:lnTo>
                        <a:pt x="233" y="101"/>
                      </a:lnTo>
                      <a:lnTo>
                        <a:pt x="234" y="99"/>
                      </a:lnTo>
                      <a:lnTo>
                        <a:pt x="234" y="97"/>
                      </a:lnTo>
                      <a:lnTo>
                        <a:pt x="240" y="95"/>
                      </a:lnTo>
                      <a:lnTo>
                        <a:pt x="240" y="93"/>
                      </a:lnTo>
                      <a:lnTo>
                        <a:pt x="240" y="93"/>
                      </a:lnTo>
                      <a:lnTo>
                        <a:pt x="242" y="93"/>
                      </a:lnTo>
                      <a:lnTo>
                        <a:pt x="242" y="93"/>
                      </a:lnTo>
                      <a:lnTo>
                        <a:pt x="242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6" y="93"/>
                      </a:lnTo>
                      <a:lnTo>
                        <a:pt x="248" y="93"/>
                      </a:lnTo>
                      <a:lnTo>
                        <a:pt x="248" y="91"/>
                      </a:lnTo>
                      <a:lnTo>
                        <a:pt x="246" y="85"/>
                      </a:lnTo>
                      <a:lnTo>
                        <a:pt x="244" y="84"/>
                      </a:lnTo>
                      <a:lnTo>
                        <a:pt x="242" y="82"/>
                      </a:lnTo>
                      <a:lnTo>
                        <a:pt x="236" y="82"/>
                      </a:lnTo>
                      <a:lnTo>
                        <a:pt x="234" y="80"/>
                      </a:lnTo>
                      <a:lnTo>
                        <a:pt x="233" y="80"/>
                      </a:lnTo>
                      <a:lnTo>
                        <a:pt x="233" y="80"/>
                      </a:lnTo>
                      <a:lnTo>
                        <a:pt x="233" y="84"/>
                      </a:lnTo>
                      <a:lnTo>
                        <a:pt x="233" y="84"/>
                      </a:lnTo>
                      <a:lnTo>
                        <a:pt x="231" y="84"/>
                      </a:lnTo>
                      <a:lnTo>
                        <a:pt x="231" y="82"/>
                      </a:lnTo>
                      <a:lnTo>
                        <a:pt x="231" y="80"/>
                      </a:lnTo>
                      <a:lnTo>
                        <a:pt x="231" y="78"/>
                      </a:lnTo>
                      <a:lnTo>
                        <a:pt x="233" y="76"/>
                      </a:lnTo>
                      <a:lnTo>
                        <a:pt x="234" y="70"/>
                      </a:lnTo>
                      <a:lnTo>
                        <a:pt x="234" y="68"/>
                      </a:lnTo>
                      <a:lnTo>
                        <a:pt x="236" y="66"/>
                      </a:lnTo>
                      <a:lnTo>
                        <a:pt x="236" y="65"/>
                      </a:lnTo>
                      <a:lnTo>
                        <a:pt x="238" y="66"/>
                      </a:lnTo>
                      <a:lnTo>
                        <a:pt x="238" y="68"/>
                      </a:lnTo>
                      <a:lnTo>
                        <a:pt x="238" y="70"/>
                      </a:lnTo>
                      <a:lnTo>
                        <a:pt x="238" y="72"/>
                      </a:lnTo>
                      <a:lnTo>
                        <a:pt x="240" y="74"/>
                      </a:lnTo>
                      <a:lnTo>
                        <a:pt x="242" y="74"/>
                      </a:lnTo>
                      <a:lnTo>
                        <a:pt x="244" y="76"/>
                      </a:lnTo>
                      <a:lnTo>
                        <a:pt x="246" y="76"/>
                      </a:lnTo>
                      <a:lnTo>
                        <a:pt x="246" y="78"/>
                      </a:lnTo>
                      <a:lnTo>
                        <a:pt x="248" y="78"/>
                      </a:lnTo>
                      <a:lnTo>
                        <a:pt x="248" y="80"/>
                      </a:lnTo>
                      <a:lnTo>
                        <a:pt x="250" y="80"/>
                      </a:lnTo>
                      <a:lnTo>
                        <a:pt x="252" y="82"/>
                      </a:lnTo>
                      <a:lnTo>
                        <a:pt x="254" y="82"/>
                      </a:lnTo>
                      <a:lnTo>
                        <a:pt x="255" y="82"/>
                      </a:lnTo>
                      <a:lnTo>
                        <a:pt x="255" y="82"/>
                      </a:lnTo>
                      <a:lnTo>
                        <a:pt x="257" y="84"/>
                      </a:lnTo>
                      <a:lnTo>
                        <a:pt x="257" y="84"/>
                      </a:lnTo>
                      <a:lnTo>
                        <a:pt x="257" y="85"/>
                      </a:lnTo>
                      <a:lnTo>
                        <a:pt x="259" y="85"/>
                      </a:lnTo>
                      <a:lnTo>
                        <a:pt x="259" y="85"/>
                      </a:lnTo>
                      <a:lnTo>
                        <a:pt x="261" y="87"/>
                      </a:lnTo>
                      <a:lnTo>
                        <a:pt x="261" y="87"/>
                      </a:lnTo>
                      <a:lnTo>
                        <a:pt x="261" y="89"/>
                      </a:lnTo>
                      <a:lnTo>
                        <a:pt x="261" y="89"/>
                      </a:lnTo>
                      <a:lnTo>
                        <a:pt x="263" y="89"/>
                      </a:lnTo>
                      <a:lnTo>
                        <a:pt x="263" y="89"/>
                      </a:lnTo>
                      <a:lnTo>
                        <a:pt x="263" y="91"/>
                      </a:lnTo>
                      <a:lnTo>
                        <a:pt x="263" y="93"/>
                      </a:lnTo>
                      <a:lnTo>
                        <a:pt x="265" y="93"/>
                      </a:lnTo>
                      <a:lnTo>
                        <a:pt x="267" y="95"/>
                      </a:lnTo>
                      <a:lnTo>
                        <a:pt x="267" y="95"/>
                      </a:lnTo>
                      <a:lnTo>
                        <a:pt x="267" y="97"/>
                      </a:lnTo>
                      <a:lnTo>
                        <a:pt x="265" y="99"/>
                      </a:lnTo>
                      <a:lnTo>
                        <a:pt x="261" y="101"/>
                      </a:lnTo>
                      <a:lnTo>
                        <a:pt x="261" y="101"/>
                      </a:lnTo>
                      <a:lnTo>
                        <a:pt x="263" y="103"/>
                      </a:lnTo>
                      <a:lnTo>
                        <a:pt x="271" y="99"/>
                      </a:lnTo>
                      <a:lnTo>
                        <a:pt x="274" y="101"/>
                      </a:lnTo>
                      <a:lnTo>
                        <a:pt x="274" y="103"/>
                      </a:lnTo>
                      <a:lnTo>
                        <a:pt x="274" y="104"/>
                      </a:lnTo>
                      <a:lnTo>
                        <a:pt x="276" y="106"/>
                      </a:lnTo>
                      <a:lnTo>
                        <a:pt x="278" y="106"/>
                      </a:lnTo>
                      <a:lnTo>
                        <a:pt x="278" y="106"/>
                      </a:lnTo>
                      <a:lnTo>
                        <a:pt x="280" y="103"/>
                      </a:lnTo>
                      <a:lnTo>
                        <a:pt x="282" y="101"/>
                      </a:lnTo>
                      <a:lnTo>
                        <a:pt x="284" y="101"/>
                      </a:lnTo>
                      <a:lnTo>
                        <a:pt x="290" y="106"/>
                      </a:lnTo>
                      <a:lnTo>
                        <a:pt x="292" y="106"/>
                      </a:lnTo>
                      <a:lnTo>
                        <a:pt x="295" y="106"/>
                      </a:lnTo>
                      <a:lnTo>
                        <a:pt x="297" y="104"/>
                      </a:lnTo>
                      <a:lnTo>
                        <a:pt x="297" y="103"/>
                      </a:lnTo>
                      <a:lnTo>
                        <a:pt x="295" y="103"/>
                      </a:lnTo>
                      <a:lnTo>
                        <a:pt x="295" y="103"/>
                      </a:lnTo>
                      <a:lnTo>
                        <a:pt x="294" y="101"/>
                      </a:lnTo>
                      <a:lnTo>
                        <a:pt x="295" y="99"/>
                      </a:lnTo>
                      <a:lnTo>
                        <a:pt x="294" y="99"/>
                      </a:lnTo>
                      <a:lnTo>
                        <a:pt x="294" y="101"/>
                      </a:lnTo>
                      <a:lnTo>
                        <a:pt x="292" y="99"/>
                      </a:lnTo>
                      <a:lnTo>
                        <a:pt x="292" y="99"/>
                      </a:lnTo>
                      <a:lnTo>
                        <a:pt x="290" y="95"/>
                      </a:lnTo>
                      <a:lnTo>
                        <a:pt x="288" y="95"/>
                      </a:lnTo>
                      <a:lnTo>
                        <a:pt x="286" y="93"/>
                      </a:lnTo>
                      <a:lnTo>
                        <a:pt x="284" y="91"/>
                      </a:lnTo>
                      <a:lnTo>
                        <a:pt x="284" y="89"/>
                      </a:lnTo>
                      <a:lnTo>
                        <a:pt x="284" y="87"/>
                      </a:lnTo>
                      <a:lnTo>
                        <a:pt x="286" y="85"/>
                      </a:lnTo>
                      <a:lnTo>
                        <a:pt x="286" y="85"/>
                      </a:lnTo>
                      <a:lnTo>
                        <a:pt x="288" y="84"/>
                      </a:lnTo>
                      <a:lnTo>
                        <a:pt x="290" y="85"/>
                      </a:lnTo>
                      <a:lnTo>
                        <a:pt x="290" y="85"/>
                      </a:lnTo>
                      <a:lnTo>
                        <a:pt x="292" y="87"/>
                      </a:lnTo>
                      <a:lnTo>
                        <a:pt x="292" y="87"/>
                      </a:lnTo>
                      <a:lnTo>
                        <a:pt x="294" y="89"/>
                      </a:lnTo>
                      <a:lnTo>
                        <a:pt x="295" y="89"/>
                      </a:lnTo>
                      <a:lnTo>
                        <a:pt x="295" y="89"/>
                      </a:lnTo>
                      <a:lnTo>
                        <a:pt x="297" y="91"/>
                      </a:lnTo>
                      <a:lnTo>
                        <a:pt x="299" y="91"/>
                      </a:lnTo>
                      <a:lnTo>
                        <a:pt x="299" y="93"/>
                      </a:lnTo>
                      <a:lnTo>
                        <a:pt x="299" y="93"/>
                      </a:lnTo>
                      <a:lnTo>
                        <a:pt x="299" y="93"/>
                      </a:lnTo>
                      <a:lnTo>
                        <a:pt x="301" y="95"/>
                      </a:lnTo>
                      <a:lnTo>
                        <a:pt x="303" y="95"/>
                      </a:lnTo>
                      <a:lnTo>
                        <a:pt x="303" y="97"/>
                      </a:lnTo>
                      <a:lnTo>
                        <a:pt x="303" y="97"/>
                      </a:lnTo>
                      <a:lnTo>
                        <a:pt x="303" y="97"/>
                      </a:lnTo>
                      <a:lnTo>
                        <a:pt x="301" y="97"/>
                      </a:lnTo>
                      <a:lnTo>
                        <a:pt x="299" y="97"/>
                      </a:lnTo>
                      <a:lnTo>
                        <a:pt x="299" y="101"/>
                      </a:lnTo>
                      <a:lnTo>
                        <a:pt x="301" y="103"/>
                      </a:lnTo>
                      <a:lnTo>
                        <a:pt x="303" y="104"/>
                      </a:lnTo>
                      <a:lnTo>
                        <a:pt x="303" y="106"/>
                      </a:lnTo>
                      <a:lnTo>
                        <a:pt x="305" y="112"/>
                      </a:lnTo>
                      <a:lnTo>
                        <a:pt x="305" y="114"/>
                      </a:lnTo>
                      <a:lnTo>
                        <a:pt x="305" y="116"/>
                      </a:lnTo>
                      <a:lnTo>
                        <a:pt x="313" y="118"/>
                      </a:lnTo>
                      <a:lnTo>
                        <a:pt x="313" y="120"/>
                      </a:lnTo>
                      <a:lnTo>
                        <a:pt x="314" y="122"/>
                      </a:lnTo>
                      <a:lnTo>
                        <a:pt x="314" y="123"/>
                      </a:lnTo>
                      <a:lnTo>
                        <a:pt x="316" y="123"/>
                      </a:lnTo>
                      <a:lnTo>
                        <a:pt x="318" y="125"/>
                      </a:lnTo>
                      <a:lnTo>
                        <a:pt x="322" y="127"/>
                      </a:lnTo>
                      <a:lnTo>
                        <a:pt x="322" y="129"/>
                      </a:lnTo>
                      <a:lnTo>
                        <a:pt x="324" y="129"/>
                      </a:lnTo>
                      <a:lnTo>
                        <a:pt x="326" y="129"/>
                      </a:lnTo>
                      <a:lnTo>
                        <a:pt x="328" y="129"/>
                      </a:lnTo>
                      <a:lnTo>
                        <a:pt x="330" y="127"/>
                      </a:lnTo>
                      <a:lnTo>
                        <a:pt x="330" y="127"/>
                      </a:lnTo>
                      <a:lnTo>
                        <a:pt x="332" y="129"/>
                      </a:lnTo>
                      <a:lnTo>
                        <a:pt x="332" y="131"/>
                      </a:lnTo>
                      <a:lnTo>
                        <a:pt x="332" y="131"/>
                      </a:lnTo>
                      <a:lnTo>
                        <a:pt x="334" y="131"/>
                      </a:lnTo>
                      <a:lnTo>
                        <a:pt x="334" y="129"/>
                      </a:lnTo>
                      <a:lnTo>
                        <a:pt x="334" y="129"/>
                      </a:lnTo>
                      <a:lnTo>
                        <a:pt x="334" y="129"/>
                      </a:lnTo>
                      <a:lnTo>
                        <a:pt x="337" y="129"/>
                      </a:lnTo>
                      <a:lnTo>
                        <a:pt x="339" y="129"/>
                      </a:lnTo>
                      <a:lnTo>
                        <a:pt x="339" y="129"/>
                      </a:lnTo>
                      <a:lnTo>
                        <a:pt x="339" y="129"/>
                      </a:lnTo>
                      <a:lnTo>
                        <a:pt x="341" y="133"/>
                      </a:lnTo>
                      <a:lnTo>
                        <a:pt x="341" y="133"/>
                      </a:lnTo>
                      <a:lnTo>
                        <a:pt x="343" y="133"/>
                      </a:lnTo>
                      <a:lnTo>
                        <a:pt x="343" y="133"/>
                      </a:lnTo>
                      <a:lnTo>
                        <a:pt x="345" y="133"/>
                      </a:lnTo>
                      <a:lnTo>
                        <a:pt x="345" y="131"/>
                      </a:lnTo>
                      <a:lnTo>
                        <a:pt x="345" y="129"/>
                      </a:lnTo>
                      <a:lnTo>
                        <a:pt x="345" y="127"/>
                      </a:lnTo>
                      <a:lnTo>
                        <a:pt x="349" y="123"/>
                      </a:lnTo>
                      <a:lnTo>
                        <a:pt x="351" y="122"/>
                      </a:lnTo>
                      <a:lnTo>
                        <a:pt x="349" y="122"/>
                      </a:lnTo>
                      <a:lnTo>
                        <a:pt x="349" y="122"/>
                      </a:lnTo>
                      <a:lnTo>
                        <a:pt x="347" y="122"/>
                      </a:lnTo>
                      <a:lnTo>
                        <a:pt x="347" y="120"/>
                      </a:lnTo>
                      <a:lnTo>
                        <a:pt x="347" y="120"/>
                      </a:lnTo>
                      <a:lnTo>
                        <a:pt x="347" y="118"/>
                      </a:lnTo>
                      <a:lnTo>
                        <a:pt x="349" y="118"/>
                      </a:lnTo>
                      <a:lnTo>
                        <a:pt x="349" y="118"/>
                      </a:lnTo>
                      <a:lnTo>
                        <a:pt x="347" y="118"/>
                      </a:lnTo>
                      <a:lnTo>
                        <a:pt x="347" y="116"/>
                      </a:lnTo>
                      <a:lnTo>
                        <a:pt x="345" y="114"/>
                      </a:lnTo>
                      <a:lnTo>
                        <a:pt x="347" y="114"/>
                      </a:lnTo>
                      <a:lnTo>
                        <a:pt x="347" y="112"/>
                      </a:lnTo>
                      <a:lnTo>
                        <a:pt x="349" y="112"/>
                      </a:lnTo>
                      <a:lnTo>
                        <a:pt x="349" y="112"/>
                      </a:lnTo>
                      <a:lnTo>
                        <a:pt x="351" y="112"/>
                      </a:lnTo>
                      <a:lnTo>
                        <a:pt x="351" y="112"/>
                      </a:lnTo>
                      <a:lnTo>
                        <a:pt x="351" y="110"/>
                      </a:lnTo>
                      <a:lnTo>
                        <a:pt x="349" y="108"/>
                      </a:lnTo>
                      <a:lnTo>
                        <a:pt x="351" y="106"/>
                      </a:lnTo>
                      <a:lnTo>
                        <a:pt x="353" y="106"/>
                      </a:lnTo>
                      <a:lnTo>
                        <a:pt x="354" y="106"/>
                      </a:lnTo>
                      <a:lnTo>
                        <a:pt x="354" y="108"/>
                      </a:lnTo>
                      <a:lnTo>
                        <a:pt x="354" y="110"/>
                      </a:lnTo>
                      <a:lnTo>
                        <a:pt x="356" y="110"/>
                      </a:lnTo>
                      <a:lnTo>
                        <a:pt x="358" y="108"/>
                      </a:lnTo>
                      <a:lnTo>
                        <a:pt x="360" y="108"/>
                      </a:lnTo>
                      <a:lnTo>
                        <a:pt x="362" y="108"/>
                      </a:lnTo>
                      <a:lnTo>
                        <a:pt x="362" y="106"/>
                      </a:lnTo>
                      <a:lnTo>
                        <a:pt x="362" y="106"/>
                      </a:lnTo>
                      <a:lnTo>
                        <a:pt x="362" y="104"/>
                      </a:lnTo>
                      <a:lnTo>
                        <a:pt x="362" y="104"/>
                      </a:lnTo>
                      <a:lnTo>
                        <a:pt x="362" y="104"/>
                      </a:lnTo>
                      <a:lnTo>
                        <a:pt x="362" y="103"/>
                      </a:lnTo>
                      <a:lnTo>
                        <a:pt x="364" y="103"/>
                      </a:lnTo>
                      <a:lnTo>
                        <a:pt x="366" y="99"/>
                      </a:lnTo>
                      <a:lnTo>
                        <a:pt x="366" y="99"/>
                      </a:lnTo>
                      <a:lnTo>
                        <a:pt x="366" y="99"/>
                      </a:lnTo>
                      <a:lnTo>
                        <a:pt x="368" y="97"/>
                      </a:lnTo>
                      <a:lnTo>
                        <a:pt x="370" y="97"/>
                      </a:lnTo>
                      <a:lnTo>
                        <a:pt x="370" y="95"/>
                      </a:lnTo>
                      <a:lnTo>
                        <a:pt x="370" y="95"/>
                      </a:lnTo>
                      <a:lnTo>
                        <a:pt x="370" y="95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3"/>
                      </a:lnTo>
                      <a:lnTo>
                        <a:pt x="370" y="91"/>
                      </a:lnTo>
                      <a:lnTo>
                        <a:pt x="372" y="91"/>
                      </a:lnTo>
                      <a:lnTo>
                        <a:pt x="372" y="91"/>
                      </a:lnTo>
                      <a:lnTo>
                        <a:pt x="372" y="91"/>
                      </a:lnTo>
                      <a:lnTo>
                        <a:pt x="372" y="84"/>
                      </a:lnTo>
                      <a:lnTo>
                        <a:pt x="374" y="82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4" y="78"/>
                      </a:lnTo>
                      <a:lnTo>
                        <a:pt x="375" y="74"/>
                      </a:lnTo>
                      <a:lnTo>
                        <a:pt x="375" y="65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2" name="Google Shape;372;p13"/>
                <p:cNvSpPr/>
                <p:nvPr/>
              </p:nvSpPr>
              <p:spPr>
                <a:xfrm>
                  <a:off x="5300663" y="1935163"/>
                  <a:ext cx="504825" cy="455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" h="287" extrusionOk="0">
                      <a:moveTo>
                        <a:pt x="316" y="129"/>
                      </a:moveTo>
                      <a:lnTo>
                        <a:pt x="314" y="125"/>
                      </a:lnTo>
                      <a:lnTo>
                        <a:pt x="312" y="123"/>
                      </a:lnTo>
                      <a:lnTo>
                        <a:pt x="305" y="121"/>
                      </a:lnTo>
                      <a:lnTo>
                        <a:pt x="297" y="119"/>
                      </a:lnTo>
                      <a:lnTo>
                        <a:pt x="295" y="118"/>
                      </a:lnTo>
                      <a:lnTo>
                        <a:pt x="295" y="116"/>
                      </a:lnTo>
                      <a:lnTo>
                        <a:pt x="293" y="112"/>
                      </a:lnTo>
                      <a:lnTo>
                        <a:pt x="291" y="112"/>
                      </a:lnTo>
                      <a:lnTo>
                        <a:pt x="289" y="110"/>
                      </a:lnTo>
                      <a:lnTo>
                        <a:pt x="280" y="104"/>
                      </a:lnTo>
                      <a:lnTo>
                        <a:pt x="278" y="102"/>
                      </a:lnTo>
                      <a:lnTo>
                        <a:pt x="276" y="104"/>
                      </a:lnTo>
                      <a:lnTo>
                        <a:pt x="274" y="104"/>
                      </a:lnTo>
                      <a:lnTo>
                        <a:pt x="274" y="104"/>
                      </a:lnTo>
                      <a:lnTo>
                        <a:pt x="272" y="104"/>
                      </a:lnTo>
                      <a:lnTo>
                        <a:pt x="269" y="102"/>
                      </a:lnTo>
                      <a:lnTo>
                        <a:pt x="265" y="100"/>
                      </a:lnTo>
                      <a:lnTo>
                        <a:pt x="255" y="95"/>
                      </a:lnTo>
                      <a:lnTo>
                        <a:pt x="248" y="93"/>
                      </a:lnTo>
                      <a:lnTo>
                        <a:pt x="246" y="93"/>
                      </a:lnTo>
                      <a:lnTo>
                        <a:pt x="242" y="93"/>
                      </a:lnTo>
                      <a:lnTo>
                        <a:pt x="242" y="91"/>
                      </a:lnTo>
                      <a:lnTo>
                        <a:pt x="244" y="89"/>
                      </a:lnTo>
                      <a:lnTo>
                        <a:pt x="244" y="89"/>
                      </a:lnTo>
                      <a:lnTo>
                        <a:pt x="244" y="85"/>
                      </a:lnTo>
                      <a:lnTo>
                        <a:pt x="242" y="85"/>
                      </a:lnTo>
                      <a:lnTo>
                        <a:pt x="242" y="83"/>
                      </a:lnTo>
                      <a:lnTo>
                        <a:pt x="240" y="81"/>
                      </a:lnTo>
                      <a:lnTo>
                        <a:pt x="240" y="81"/>
                      </a:lnTo>
                      <a:lnTo>
                        <a:pt x="240" y="80"/>
                      </a:lnTo>
                      <a:lnTo>
                        <a:pt x="242" y="80"/>
                      </a:lnTo>
                      <a:lnTo>
                        <a:pt x="242" y="80"/>
                      </a:lnTo>
                      <a:lnTo>
                        <a:pt x="244" y="80"/>
                      </a:lnTo>
                      <a:lnTo>
                        <a:pt x="244" y="80"/>
                      </a:lnTo>
                      <a:lnTo>
                        <a:pt x="246" y="76"/>
                      </a:lnTo>
                      <a:lnTo>
                        <a:pt x="246" y="74"/>
                      </a:lnTo>
                      <a:lnTo>
                        <a:pt x="244" y="74"/>
                      </a:lnTo>
                      <a:lnTo>
                        <a:pt x="240" y="70"/>
                      </a:lnTo>
                      <a:lnTo>
                        <a:pt x="240" y="68"/>
                      </a:lnTo>
                      <a:lnTo>
                        <a:pt x="238" y="68"/>
                      </a:lnTo>
                      <a:lnTo>
                        <a:pt x="234" y="70"/>
                      </a:lnTo>
                      <a:lnTo>
                        <a:pt x="234" y="70"/>
                      </a:lnTo>
                      <a:lnTo>
                        <a:pt x="230" y="70"/>
                      </a:lnTo>
                      <a:lnTo>
                        <a:pt x="229" y="66"/>
                      </a:lnTo>
                      <a:lnTo>
                        <a:pt x="227" y="64"/>
                      </a:lnTo>
                      <a:lnTo>
                        <a:pt x="225" y="62"/>
                      </a:lnTo>
                      <a:lnTo>
                        <a:pt x="219" y="61"/>
                      </a:lnTo>
                      <a:lnTo>
                        <a:pt x="217" y="59"/>
                      </a:lnTo>
                      <a:lnTo>
                        <a:pt x="217" y="59"/>
                      </a:lnTo>
                      <a:lnTo>
                        <a:pt x="215" y="59"/>
                      </a:lnTo>
                      <a:lnTo>
                        <a:pt x="213" y="55"/>
                      </a:lnTo>
                      <a:lnTo>
                        <a:pt x="211" y="53"/>
                      </a:lnTo>
                      <a:lnTo>
                        <a:pt x="211" y="51"/>
                      </a:lnTo>
                      <a:lnTo>
                        <a:pt x="209" y="51"/>
                      </a:lnTo>
                      <a:lnTo>
                        <a:pt x="202" y="49"/>
                      </a:lnTo>
                      <a:lnTo>
                        <a:pt x="200" y="49"/>
                      </a:lnTo>
                      <a:lnTo>
                        <a:pt x="196" y="49"/>
                      </a:lnTo>
                      <a:lnTo>
                        <a:pt x="192" y="49"/>
                      </a:lnTo>
                      <a:lnTo>
                        <a:pt x="190" y="51"/>
                      </a:lnTo>
                      <a:lnTo>
                        <a:pt x="187" y="53"/>
                      </a:lnTo>
                      <a:lnTo>
                        <a:pt x="187" y="53"/>
                      </a:lnTo>
                      <a:lnTo>
                        <a:pt x="185" y="53"/>
                      </a:lnTo>
                      <a:lnTo>
                        <a:pt x="183" y="51"/>
                      </a:lnTo>
                      <a:lnTo>
                        <a:pt x="181" y="51"/>
                      </a:lnTo>
                      <a:lnTo>
                        <a:pt x="179" y="49"/>
                      </a:lnTo>
                      <a:lnTo>
                        <a:pt x="179" y="47"/>
                      </a:lnTo>
                      <a:lnTo>
                        <a:pt x="177" y="47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5" y="43"/>
                      </a:lnTo>
                      <a:lnTo>
                        <a:pt x="173" y="43"/>
                      </a:lnTo>
                      <a:lnTo>
                        <a:pt x="171" y="43"/>
                      </a:lnTo>
                      <a:lnTo>
                        <a:pt x="171" y="43"/>
                      </a:lnTo>
                      <a:lnTo>
                        <a:pt x="169" y="43"/>
                      </a:lnTo>
                      <a:lnTo>
                        <a:pt x="169" y="41"/>
                      </a:lnTo>
                      <a:lnTo>
                        <a:pt x="168" y="38"/>
                      </a:lnTo>
                      <a:lnTo>
                        <a:pt x="168" y="38"/>
                      </a:lnTo>
                      <a:lnTo>
                        <a:pt x="168" y="36"/>
                      </a:lnTo>
                      <a:lnTo>
                        <a:pt x="164" y="34"/>
                      </a:lnTo>
                      <a:lnTo>
                        <a:pt x="162" y="34"/>
                      </a:lnTo>
                      <a:lnTo>
                        <a:pt x="160" y="32"/>
                      </a:lnTo>
                      <a:lnTo>
                        <a:pt x="158" y="32"/>
                      </a:lnTo>
                      <a:lnTo>
                        <a:pt x="158" y="30"/>
                      </a:lnTo>
                      <a:lnTo>
                        <a:pt x="158" y="28"/>
                      </a:lnTo>
                      <a:lnTo>
                        <a:pt x="158" y="26"/>
                      </a:lnTo>
                      <a:lnTo>
                        <a:pt x="158" y="22"/>
                      </a:lnTo>
                      <a:lnTo>
                        <a:pt x="156" y="22"/>
                      </a:lnTo>
                      <a:lnTo>
                        <a:pt x="154" y="22"/>
                      </a:lnTo>
                      <a:lnTo>
                        <a:pt x="152" y="21"/>
                      </a:lnTo>
                      <a:lnTo>
                        <a:pt x="152" y="21"/>
                      </a:lnTo>
                      <a:lnTo>
                        <a:pt x="152" y="19"/>
                      </a:lnTo>
                      <a:lnTo>
                        <a:pt x="152" y="19"/>
                      </a:lnTo>
                      <a:lnTo>
                        <a:pt x="152" y="17"/>
                      </a:lnTo>
                      <a:lnTo>
                        <a:pt x="152" y="17"/>
                      </a:lnTo>
                      <a:lnTo>
                        <a:pt x="150" y="15"/>
                      </a:lnTo>
                      <a:lnTo>
                        <a:pt x="150" y="15"/>
                      </a:lnTo>
                      <a:lnTo>
                        <a:pt x="150" y="13"/>
                      </a:lnTo>
                      <a:lnTo>
                        <a:pt x="150" y="13"/>
                      </a:lnTo>
                      <a:lnTo>
                        <a:pt x="150" y="11"/>
                      </a:lnTo>
                      <a:lnTo>
                        <a:pt x="150" y="9"/>
                      </a:lnTo>
                      <a:lnTo>
                        <a:pt x="150" y="9"/>
                      </a:lnTo>
                      <a:lnTo>
                        <a:pt x="148" y="9"/>
                      </a:lnTo>
                      <a:lnTo>
                        <a:pt x="147" y="9"/>
                      </a:lnTo>
                      <a:lnTo>
                        <a:pt x="147" y="7"/>
                      </a:lnTo>
                      <a:lnTo>
                        <a:pt x="147" y="5"/>
                      </a:lnTo>
                      <a:lnTo>
                        <a:pt x="145" y="3"/>
                      </a:lnTo>
                      <a:lnTo>
                        <a:pt x="143" y="2"/>
                      </a:lnTo>
                      <a:lnTo>
                        <a:pt x="139" y="0"/>
                      </a:lnTo>
                      <a:lnTo>
                        <a:pt x="139" y="0"/>
                      </a:lnTo>
                      <a:lnTo>
                        <a:pt x="133" y="0"/>
                      </a:lnTo>
                      <a:lnTo>
                        <a:pt x="131" y="3"/>
                      </a:lnTo>
                      <a:lnTo>
                        <a:pt x="131" y="9"/>
                      </a:lnTo>
                      <a:lnTo>
                        <a:pt x="129" y="11"/>
                      </a:lnTo>
                      <a:lnTo>
                        <a:pt x="129" y="11"/>
                      </a:lnTo>
                      <a:lnTo>
                        <a:pt x="126" y="9"/>
                      </a:lnTo>
                      <a:lnTo>
                        <a:pt x="126" y="7"/>
                      </a:lnTo>
                      <a:lnTo>
                        <a:pt x="124" y="11"/>
                      </a:lnTo>
                      <a:lnTo>
                        <a:pt x="122" y="13"/>
                      </a:lnTo>
                      <a:lnTo>
                        <a:pt x="122" y="13"/>
                      </a:lnTo>
                      <a:lnTo>
                        <a:pt x="124" y="17"/>
                      </a:lnTo>
                      <a:lnTo>
                        <a:pt x="124" y="17"/>
                      </a:lnTo>
                      <a:lnTo>
                        <a:pt x="128" y="21"/>
                      </a:lnTo>
                      <a:lnTo>
                        <a:pt x="129" y="24"/>
                      </a:lnTo>
                      <a:lnTo>
                        <a:pt x="131" y="28"/>
                      </a:lnTo>
                      <a:lnTo>
                        <a:pt x="131" y="30"/>
                      </a:lnTo>
                      <a:lnTo>
                        <a:pt x="131" y="32"/>
                      </a:lnTo>
                      <a:lnTo>
                        <a:pt x="129" y="32"/>
                      </a:lnTo>
                      <a:lnTo>
                        <a:pt x="128" y="34"/>
                      </a:lnTo>
                      <a:lnTo>
                        <a:pt x="126" y="34"/>
                      </a:lnTo>
                      <a:lnTo>
                        <a:pt x="120" y="32"/>
                      </a:lnTo>
                      <a:lnTo>
                        <a:pt x="118" y="32"/>
                      </a:lnTo>
                      <a:lnTo>
                        <a:pt x="118" y="30"/>
                      </a:lnTo>
                      <a:lnTo>
                        <a:pt x="116" y="28"/>
                      </a:lnTo>
                      <a:lnTo>
                        <a:pt x="114" y="24"/>
                      </a:lnTo>
                      <a:lnTo>
                        <a:pt x="114" y="24"/>
                      </a:lnTo>
                      <a:lnTo>
                        <a:pt x="112" y="24"/>
                      </a:lnTo>
                      <a:lnTo>
                        <a:pt x="110" y="24"/>
                      </a:lnTo>
                      <a:lnTo>
                        <a:pt x="107" y="22"/>
                      </a:lnTo>
                      <a:lnTo>
                        <a:pt x="103" y="22"/>
                      </a:lnTo>
                      <a:lnTo>
                        <a:pt x="101" y="22"/>
                      </a:lnTo>
                      <a:lnTo>
                        <a:pt x="101" y="22"/>
                      </a:lnTo>
                      <a:lnTo>
                        <a:pt x="99" y="22"/>
                      </a:lnTo>
                      <a:lnTo>
                        <a:pt x="97" y="22"/>
                      </a:lnTo>
                      <a:lnTo>
                        <a:pt x="95" y="21"/>
                      </a:lnTo>
                      <a:lnTo>
                        <a:pt x="93" y="21"/>
                      </a:lnTo>
                      <a:lnTo>
                        <a:pt x="89" y="22"/>
                      </a:lnTo>
                      <a:lnTo>
                        <a:pt x="87" y="22"/>
                      </a:ln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84" y="21"/>
                      </a:lnTo>
                      <a:lnTo>
                        <a:pt x="82" y="19"/>
                      </a:lnTo>
                      <a:lnTo>
                        <a:pt x="80" y="17"/>
                      </a:lnTo>
                      <a:lnTo>
                        <a:pt x="80" y="17"/>
                      </a:lnTo>
                      <a:lnTo>
                        <a:pt x="78" y="17"/>
                      </a:lnTo>
                      <a:lnTo>
                        <a:pt x="78" y="17"/>
                      </a:lnTo>
                      <a:lnTo>
                        <a:pt x="76" y="17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4" y="15"/>
                      </a:lnTo>
                      <a:lnTo>
                        <a:pt x="72" y="15"/>
                      </a:lnTo>
                      <a:lnTo>
                        <a:pt x="68" y="15"/>
                      </a:lnTo>
                      <a:lnTo>
                        <a:pt x="68" y="15"/>
                      </a:lnTo>
                      <a:lnTo>
                        <a:pt x="67" y="15"/>
                      </a:lnTo>
                      <a:lnTo>
                        <a:pt x="63" y="19"/>
                      </a:lnTo>
                      <a:lnTo>
                        <a:pt x="57" y="19"/>
                      </a:lnTo>
                      <a:lnTo>
                        <a:pt x="51" y="22"/>
                      </a:lnTo>
                      <a:lnTo>
                        <a:pt x="47" y="26"/>
                      </a:lnTo>
                      <a:lnTo>
                        <a:pt x="44" y="28"/>
                      </a:lnTo>
                      <a:lnTo>
                        <a:pt x="44" y="28"/>
                      </a:lnTo>
                      <a:lnTo>
                        <a:pt x="42" y="28"/>
                      </a:lnTo>
                      <a:lnTo>
                        <a:pt x="36" y="26"/>
                      </a:lnTo>
                      <a:lnTo>
                        <a:pt x="36" y="26"/>
                      </a:lnTo>
                      <a:lnTo>
                        <a:pt x="34" y="28"/>
                      </a:lnTo>
                      <a:lnTo>
                        <a:pt x="34" y="28"/>
                      </a:lnTo>
                      <a:lnTo>
                        <a:pt x="30" y="32"/>
                      </a:lnTo>
                      <a:lnTo>
                        <a:pt x="28" y="36"/>
                      </a:lnTo>
                      <a:lnTo>
                        <a:pt x="23" y="41"/>
                      </a:lnTo>
                      <a:lnTo>
                        <a:pt x="21" y="41"/>
                      </a:lnTo>
                      <a:lnTo>
                        <a:pt x="21" y="43"/>
                      </a:lnTo>
                      <a:lnTo>
                        <a:pt x="23" y="45"/>
                      </a:lnTo>
                      <a:lnTo>
                        <a:pt x="23" y="45"/>
                      </a:lnTo>
                      <a:lnTo>
                        <a:pt x="23" y="47"/>
                      </a:lnTo>
                      <a:lnTo>
                        <a:pt x="21" y="47"/>
                      </a:lnTo>
                      <a:lnTo>
                        <a:pt x="21" y="49"/>
                      </a:lnTo>
                      <a:lnTo>
                        <a:pt x="19" y="49"/>
                      </a:lnTo>
                      <a:lnTo>
                        <a:pt x="19" y="47"/>
                      </a:lnTo>
                      <a:lnTo>
                        <a:pt x="17" y="47"/>
                      </a:lnTo>
                      <a:lnTo>
                        <a:pt x="17" y="49"/>
                      </a:lnTo>
                      <a:lnTo>
                        <a:pt x="17" y="49"/>
                      </a:lnTo>
                      <a:lnTo>
                        <a:pt x="19" y="51"/>
                      </a:lnTo>
                      <a:lnTo>
                        <a:pt x="19" y="53"/>
                      </a:lnTo>
                      <a:lnTo>
                        <a:pt x="21" y="53"/>
                      </a:lnTo>
                      <a:lnTo>
                        <a:pt x="21" y="53"/>
                      </a:lnTo>
                      <a:lnTo>
                        <a:pt x="21" y="55"/>
                      </a:lnTo>
                      <a:lnTo>
                        <a:pt x="21" y="57"/>
                      </a:lnTo>
                      <a:lnTo>
                        <a:pt x="21" y="61"/>
                      </a:lnTo>
                      <a:lnTo>
                        <a:pt x="19" y="61"/>
                      </a:lnTo>
                      <a:lnTo>
                        <a:pt x="19" y="59"/>
                      </a:lnTo>
                      <a:lnTo>
                        <a:pt x="19" y="59"/>
                      </a:lnTo>
                      <a:lnTo>
                        <a:pt x="17" y="59"/>
                      </a:lnTo>
                      <a:lnTo>
                        <a:pt x="17" y="61"/>
                      </a:lnTo>
                      <a:lnTo>
                        <a:pt x="15" y="64"/>
                      </a:lnTo>
                      <a:lnTo>
                        <a:pt x="13" y="68"/>
                      </a:lnTo>
                      <a:lnTo>
                        <a:pt x="13" y="70"/>
                      </a:lnTo>
                      <a:lnTo>
                        <a:pt x="13" y="72"/>
                      </a:lnTo>
                      <a:lnTo>
                        <a:pt x="15" y="74"/>
                      </a:lnTo>
                      <a:lnTo>
                        <a:pt x="17" y="76"/>
                      </a:lnTo>
                      <a:lnTo>
                        <a:pt x="17" y="78"/>
                      </a:lnTo>
                      <a:lnTo>
                        <a:pt x="17" y="80"/>
                      </a:lnTo>
                      <a:lnTo>
                        <a:pt x="19" y="81"/>
                      </a:lnTo>
                      <a:lnTo>
                        <a:pt x="19" y="83"/>
                      </a:lnTo>
                      <a:lnTo>
                        <a:pt x="19" y="85"/>
                      </a:lnTo>
                      <a:lnTo>
                        <a:pt x="19" y="87"/>
                      </a:lnTo>
                      <a:lnTo>
                        <a:pt x="19" y="87"/>
                      </a:lnTo>
                      <a:lnTo>
                        <a:pt x="17" y="89"/>
                      </a:lnTo>
                      <a:lnTo>
                        <a:pt x="17" y="89"/>
                      </a:lnTo>
                      <a:lnTo>
                        <a:pt x="19" y="93"/>
                      </a:lnTo>
                      <a:lnTo>
                        <a:pt x="19" y="93"/>
                      </a:lnTo>
                      <a:lnTo>
                        <a:pt x="21" y="95"/>
                      </a:lnTo>
                      <a:lnTo>
                        <a:pt x="21" y="95"/>
                      </a:lnTo>
                      <a:lnTo>
                        <a:pt x="23" y="95"/>
                      </a:lnTo>
                      <a:lnTo>
                        <a:pt x="23" y="95"/>
                      </a:lnTo>
                      <a:lnTo>
                        <a:pt x="23" y="95"/>
                      </a:lnTo>
                      <a:lnTo>
                        <a:pt x="23" y="97"/>
                      </a:lnTo>
                      <a:lnTo>
                        <a:pt x="23" y="97"/>
                      </a:lnTo>
                      <a:lnTo>
                        <a:pt x="23" y="99"/>
                      </a:lnTo>
                      <a:lnTo>
                        <a:pt x="21" y="99"/>
                      </a:lnTo>
                      <a:lnTo>
                        <a:pt x="19" y="100"/>
                      </a:lnTo>
                      <a:lnTo>
                        <a:pt x="11" y="104"/>
                      </a:lnTo>
                      <a:lnTo>
                        <a:pt x="9" y="106"/>
                      </a:lnTo>
                      <a:lnTo>
                        <a:pt x="7" y="106"/>
                      </a:lnTo>
                      <a:lnTo>
                        <a:pt x="6" y="106"/>
                      </a:lnTo>
                      <a:lnTo>
                        <a:pt x="4" y="106"/>
                      </a:lnTo>
                      <a:lnTo>
                        <a:pt x="2" y="108"/>
                      </a:lnTo>
                      <a:lnTo>
                        <a:pt x="0" y="108"/>
                      </a:lnTo>
                      <a:lnTo>
                        <a:pt x="0" y="110"/>
                      </a:lnTo>
                      <a:lnTo>
                        <a:pt x="2" y="112"/>
                      </a:lnTo>
                      <a:lnTo>
                        <a:pt x="2" y="112"/>
                      </a:lnTo>
                      <a:lnTo>
                        <a:pt x="6" y="110"/>
                      </a:lnTo>
                      <a:lnTo>
                        <a:pt x="7" y="110"/>
                      </a:lnTo>
                      <a:lnTo>
                        <a:pt x="9" y="110"/>
                      </a:lnTo>
                      <a:lnTo>
                        <a:pt x="17" y="118"/>
                      </a:lnTo>
                      <a:lnTo>
                        <a:pt x="23" y="121"/>
                      </a:lnTo>
                      <a:lnTo>
                        <a:pt x="34" y="127"/>
                      </a:lnTo>
                      <a:lnTo>
                        <a:pt x="36" y="129"/>
                      </a:lnTo>
                      <a:lnTo>
                        <a:pt x="34" y="131"/>
                      </a:lnTo>
                      <a:lnTo>
                        <a:pt x="32" y="131"/>
                      </a:lnTo>
                      <a:lnTo>
                        <a:pt x="28" y="135"/>
                      </a:lnTo>
                      <a:lnTo>
                        <a:pt x="25" y="138"/>
                      </a:lnTo>
                      <a:lnTo>
                        <a:pt x="21" y="148"/>
                      </a:lnTo>
                      <a:lnTo>
                        <a:pt x="17" y="156"/>
                      </a:lnTo>
                      <a:lnTo>
                        <a:pt x="17" y="157"/>
                      </a:lnTo>
                      <a:lnTo>
                        <a:pt x="17" y="161"/>
                      </a:lnTo>
                      <a:lnTo>
                        <a:pt x="17" y="165"/>
                      </a:lnTo>
                      <a:lnTo>
                        <a:pt x="17" y="167"/>
                      </a:lnTo>
                      <a:lnTo>
                        <a:pt x="19" y="173"/>
                      </a:lnTo>
                      <a:lnTo>
                        <a:pt x="19" y="178"/>
                      </a:lnTo>
                      <a:lnTo>
                        <a:pt x="21" y="180"/>
                      </a:lnTo>
                      <a:lnTo>
                        <a:pt x="25" y="190"/>
                      </a:lnTo>
                      <a:lnTo>
                        <a:pt x="32" y="184"/>
                      </a:lnTo>
                      <a:lnTo>
                        <a:pt x="36" y="182"/>
                      </a:lnTo>
                      <a:lnTo>
                        <a:pt x="38" y="182"/>
                      </a:lnTo>
                      <a:lnTo>
                        <a:pt x="38" y="182"/>
                      </a:lnTo>
                      <a:lnTo>
                        <a:pt x="44" y="186"/>
                      </a:lnTo>
                      <a:lnTo>
                        <a:pt x="47" y="188"/>
                      </a:lnTo>
                      <a:lnTo>
                        <a:pt x="47" y="190"/>
                      </a:lnTo>
                      <a:lnTo>
                        <a:pt x="49" y="190"/>
                      </a:lnTo>
                      <a:lnTo>
                        <a:pt x="55" y="188"/>
                      </a:lnTo>
                      <a:lnTo>
                        <a:pt x="57" y="184"/>
                      </a:lnTo>
                      <a:lnTo>
                        <a:pt x="59" y="180"/>
                      </a:lnTo>
                      <a:lnTo>
                        <a:pt x="57" y="175"/>
                      </a:lnTo>
                      <a:lnTo>
                        <a:pt x="55" y="165"/>
                      </a:lnTo>
                      <a:lnTo>
                        <a:pt x="55" y="163"/>
                      </a:lnTo>
                      <a:lnTo>
                        <a:pt x="55" y="161"/>
                      </a:lnTo>
                      <a:lnTo>
                        <a:pt x="55" y="159"/>
                      </a:lnTo>
                      <a:lnTo>
                        <a:pt x="55" y="159"/>
                      </a:lnTo>
                      <a:lnTo>
                        <a:pt x="57" y="157"/>
                      </a:lnTo>
                      <a:lnTo>
                        <a:pt x="59" y="157"/>
                      </a:lnTo>
                      <a:lnTo>
                        <a:pt x="59" y="157"/>
                      </a:lnTo>
                      <a:lnTo>
                        <a:pt x="61" y="157"/>
                      </a:lnTo>
                      <a:lnTo>
                        <a:pt x="61" y="159"/>
                      </a:lnTo>
                      <a:lnTo>
                        <a:pt x="67" y="165"/>
                      </a:lnTo>
                      <a:lnTo>
                        <a:pt x="70" y="169"/>
                      </a:lnTo>
                      <a:lnTo>
                        <a:pt x="72" y="175"/>
                      </a:lnTo>
                      <a:lnTo>
                        <a:pt x="74" y="177"/>
                      </a:lnTo>
                      <a:lnTo>
                        <a:pt x="76" y="178"/>
                      </a:lnTo>
                      <a:lnTo>
                        <a:pt x="84" y="182"/>
                      </a:lnTo>
                      <a:lnTo>
                        <a:pt x="87" y="186"/>
                      </a:lnTo>
                      <a:lnTo>
                        <a:pt x="89" y="190"/>
                      </a:lnTo>
                      <a:lnTo>
                        <a:pt x="91" y="194"/>
                      </a:lnTo>
                      <a:lnTo>
                        <a:pt x="95" y="197"/>
                      </a:lnTo>
                      <a:lnTo>
                        <a:pt x="99" y="201"/>
                      </a:lnTo>
                      <a:lnTo>
                        <a:pt x="114" y="211"/>
                      </a:lnTo>
                      <a:lnTo>
                        <a:pt x="118" y="213"/>
                      </a:lnTo>
                      <a:lnTo>
                        <a:pt x="124" y="213"/>
                      </a:lnTo>
                      <a:lnTo>
                        <a:pt x="126" y="215"/>
                      </a:lnTo>
                      <a:lnTo>
                        <a:pt x="126" y="215"/>
                      </a:lnTo>
                      <a:lnTo>
                        <a:pt x="126" y="216"/>
                      </a:lnTo>
                      <a:lnTo>
                        <a:pt x="124" y="218"/>
                      </a:lnTo>
                      <a:lnTo>
                        <a:pt x="120" y="222"/>
                      </a:lnTo>
                      <a:lnTo>
                        <a:pt x="118" y="222"/>
                      </a:lnTo>
                      <a:lnTo>
                        <a:pt x="118" y="222"/>
                      </a:lnTo>
                      <a:lnTo>
                        <a:pt x="116" y="222"/>
                      </a:lnTo>
                      <a:lnTo>
                        <a:pt x="116" y="222"/>
                      </a:lnTo>
                      <a:lnTo>
                        <a:pt x="116" y="222"/>
                      </a:lnTo>
                      <a:lnTo>
                        <a:pt x="114" y="222"/>
                      </a:lnTo>
                      <a:lnTo>
                        <a:pt x="114" y="224"/>
                      </a:lnTo>
                      <a:lnTo>
                        <a:pt x="112" y="226"/>
                      </a:lnTo>
                      <a:lnTo>
                        <a:pt x="112" y="224"/>
                      </a:lnTo>
                      <a:lnTo>
                        <a:pt x="110" y="224"/>
                      </a:lnTo>
                      <a:lnTo>
                        <a:pt x="110" y="224"/>
                      </a:lnTo>
                      <a:lnTo>
                        <a:pt x="110" y="224"/>
                      </a:lnTo>
                      <a:lnTo>
                        <a:pt x="108" y="224"/>
                      </a:lnTo>
                      <a:lnTo>
                        <a:pt x="108" y="226"/>
                      </a:lnTo>
                      <a:lnTo>
                        <a:pt x="107" y="226"/>
                      </a:lnTo>
                      <a:lnTo>
                        <a:pt x="107" y="226"/>
                      </a:lnTo>
                      <a:lnTo>
                        <a:pt x="107" y="226"/>
                      </a:lnTo>
                      <a:lnTo>
                        <a:pt x="107" y="228"/>
                      </a:lnTo>
                      <a:lnTo>
                        <a:pt x="107" y="228"/>
                      </a:lnTo>
                      <a:lnTo>
                        <a:pt x="107" y="228"/>
                      </a:lnTo>
                      <a:lnTo>
                        <a:pt x="107" y="230"/>
                      </a:lnTo>
                      <a:lnTo>
                        <a:pt x="120" y="235"/>
                      </a:lnTo>
                      <a:lnTo>
                        <a:pt x="122" y="237"/>
                      </a:lnTo>
                      <a:lnTo>
                        <a:pt x="124" y="239"/>
                      </a:lnTo>
                      <a:lnTo>
                        <a:pt x="124" y="241"/>
                      </a:lnTo>
                      <a:lnTo>
                        <a:pt x="124" y="247"/>
                      </a:lnTo>
                      <a:lnTo>
                        <a:pt x="128" y="245"/>
                      </a:lnTo>
                      <a:lnTo>
                        <a:pt x="133" y="243"/>
                      </a:lnTo>
                      <a:lnTo>
                        <a:pt x="135" y="243"/>
                      </a:lnTo>
                      <a:lnTo>
                        <a:pt x="137" y="243"/>
                      </a:lnTo>
                      <a:lnTo>
                        <a:pt x="137" y="243"/>
                      </a:lnTo>
                      <a:lnTo>
                        <a:pt x="145" y="247"/>
                      </a:lnTo>
                      <a:lnTo>
                        <a:pt x="145" y="247"/>
                      </a:lnTo>
                      <a:lnTo>
                        <a:pt x="147" y="249"/>
                      </a:lnTo>
                      <a:lnTo>
                        <a:pt x="147" y="249"/>
                      </a:lnTo>
                      <a:lnTo>
                        <a:pt x="147" y="251"/>
                      </a:lnTo>
                      <a:lnTo>
                        <a:pt x="147" y="253"/>
                      </a:lnTo>
                      <a:lnTo>
                        <a:pt x="148" y="253"/>
                      </a:lnTo>
                      <a:lnTo>
                        <a:pt x="160" y="262"/>
                      </a:lnTo>
                      <a:lnTo>
                        <a:pt x="162" y="262"/>
                      </a:lnTo>
                      <a:lnTo>
                        <a:pt x="164" y="262"/>
                      </a:lnTo>
                      <a:lnTo>
                        <a:pt x="166" y="262"/>
                      </a:lnTo>
                      <a:lnTo>
                        <a:pt x="166" y="262"/>
                      </a:lnTo>
                      <a:lnTo>
                        <a:pt x="168" y="262"/>
                      </a:lnTo>
                      <a:lnTo>
                        <a:pt x="168" y="262"/>
                      </a:lnTo>
                      <a:lnTo>
                        <a:pt x="168" y="264"/>
                      </a:lnTo>
                      <a:lnTo>
                        <a:pt x="169" y="266"/>
                      </a:lnTo>
                      <a:lnTo>
                        <a:pt x="169" y="266"/>
                      </a:lnTo>
                      <a:lnTo>
                        <a:pt x="171" y="268"/>
                      </a:lnTo>
                      <a:lnTo>
                        <a:pt x="171" y="272"/>
                      </a:lnTo>
                      <a:lnTo>
                        <a:pt x="173" y="275"/>
                      </a:lnTo>
                      <a:lnTo>
                        <a:pt x="181" y="272"/>
                      </a:lnTo>
                      <a:lnTo>
                        <a:pt x="185" y="272"/>
                      </a:lnTo>
                      <a:lnTo>
                        <a:pt x="185" y="272"/>
                      </a:lnTo>
                      <a:lnTo>
                        <a:pt x="187" y="274"/>
                      </a:lnTo>
                      <a:lnTo>
                        <a:pt x="187" y="275"/>
                      </a:lnTo>
                      <a:lnTo>
                        <a:pt x="188" y="275"/>
                      </a:lnTo>
                      <a:lnTo>
                        <a:pt x="188" y="274"/>
                      </a:lnTo>
                      <a:lnTo>
                        <a:pt x="190" y="274"/>
                      </a:lnTo>
                      <a:lnTo>
                        <a:pt x="198" y="275"/>
                      </a:lnTo>
                      <a:lnTo>
                        <a:pt x="200" y="274"/>
                      </a:lnTo>
                      <a:lnTo>
                        <a:pt x="200" y="274"/>
                      </a:lnTo>
                      <a:lnTo>
                        <a:pt x="200" y="272"/>
                      </a:lnTo>
                      <a:lnTo>
                        <a:pt x="200" y="272"/>
                      </a:lnTo>
                      <a:lnTo>
                        <a:pt x="202" y="272"/>
                      </a:lnTo>
                      <a:lnTo>
                        <a:pt x="204" y="272"/>
                      </a:lnTo>
                      <a:lnTo>
                        <a:pt x="208" y="272"/>
                      </a:lnTo>
                      <a:lnTo>
                        <a:pt x="209" y="274"/>
                      </a:lnTo>
                      <a:lnTo>
                        <a:pt x="209" y="274"/>
                      </a:lnTo>
                      <a:lnTo>
                        <a:pt x="209" y="275"/>
                      </a:lnTo>
                      <a:lnTo>
                        <a:pt x="209" y="277"/>
                      </a:lnTo>
                      <a:lnTo>
                        <a:pt x="209" y="279"/>
                      </a:lnTo>
                      <a:lnTo>
                        <a:pt x="209" y="279"/>
                      </a:lnTo>
                      <a:lnTo>
                        <a:pt x="211" y="279"/>
                      </a:lnTo>
                      <a:lnTo>
                        <a:pt x="213" y="277"/>
                      </a:lnTo>
                      <a:lnTo>
                        <a:pt x="215" y="277"/>
                      </a:lnTo>
                      <a:lnTo>
                        <a:pt x="215" y="279"/>
                      </a:lnTo>
                      <a:lnTo>
                        <a:pt x="215" y="279"/>
                      </a:lnTo>
                      <a:lnTo>
                        <a:pt x="215" y="281"/>
                      </a:lnTo>
                      <a:lnTo>
                        <a:pt x="215" y="281"/>
                      </a:lnTo>
                      <a:lnTo>
                        <a:pt x="215" y="283"/>
                      </a:lnTo>
                      <a:lnTo>
                        <a:pt x="217" y="283"/>
                      </a:lnTo>
                      <a:lnTo>
                        <a:pt x="217" y="281"/>
                      </a:lnTo>
                      <a:lnTo>
                        <a:pt x="219" y="281"/>
                      </a:lnTo>
                      <a:lnTo>
                        <a:pt x="219" y="283"/>
                      </a:lnTo>
                      <a:lnTo>
                        <a:pt x="219" y="283"/>
                      </a:lnTo>
                      <a:lnTo>
                        <a:pt x="219" y="285"/>
                      </a:lnTo>
                      <a:lnTo>
                        <a:pt x="219" y="285"/>
                      </a:lnTo>
                      <a:lnTo>
                        <a:pt x="221" y="287"/>
                      </a:lnTo>
                      <a:lnTo>
                        <a:pt x="223" y="287"/>
                      </a:lnTo>
                      <a:lnTo>
                        <a:pt x="223" y="287"/>
                      </a:lnTo>
                      <a:lnTo>
                        <a:pt x="225" y="287"/>
                      </a:lnTo>
                      <a:lnTo>
                        <a:pt x="227" y="285"/>
                      </a:lnTo>
                      <a:lnTo>
                        <a:pt x="227" y="285"/>
                      </a:lnTo>
                      <a:lnTo>
                        <a:pt x="230" y="283"/>
                      </a:lnTo>
                      <a:lnTo>
                        <a:pt x="230" y="281"/>
                      </a:lnTo>
                      <a:lnTo>
                        <a:pt x="230" y="279"/>
                      </a:lnTo>
                      <a:lnTo>
                        <a:pt x="232" y="277"/>
                      </a:lnTo>
                      <a:lnTo>
                        <a:pt x="230" y="277"/>
                      </a:lnTo>
                      <a:lnTo>
                        <a:pt x="229" y="275"/>
                      </a:lnTo>
                      <a:lnTo>
                        <a:pt x="229" y="272"/>
                      </a:lnTo>
                      <a:lnTo>
                        <a:pt x="229" y="270"/>
                      </a:lnTo>
                      <a:lnTo>
                        <a:pt x="229" y="268"/>
                      </a:lnTo>
                      <a:lnTo>
                        <a:pt x="229" y="266"/>
                      </a:lnTo>
                      <a:lnTo>
                        <a:pt x="230" y="264"/>
                      </a:lnTo>
                      <a:lnTo>
                        <a:pt x="230" y="264"/>
                      </a:lnTo>
                      <a:lnTo>
                        <a:pt x="232" y="262"/>
                      </a:lnTo>
                      <a:lnTo>
                        <a:pt x="234" y="262"/>
                      </a:lnTo>
                      <a:lnTo>
                        <a:pt x="234" y="260"/>
                      </a:lnTo>
                      <a:lnTo>
                        <a:pt x="234" y="260"/>
                      </a:lnTo>
                      <a:lnTo>
                        <a:pt x="234" y="256"/>
                      </a:lnTo>
                      <a:lnTo>
                        <a:pt x="236" y="251"/>
                      </a:lnTo>
                      <a:lnTo>
                        <a:pt x="236" y="247"/>
                      </a:lnTo>
                      <a:lnTo>
                        <a:pt x="240" y="245"/>
                      </a:lnTo>
                      <a:lnTo>
                        <a:pt x="242" y="247"/>
                      </a:lnTo>
                      <a:lnTo>
                        <a:pt x="244" y="247"/>
                      </a:lnTo>
                      <a:lnTo>
                        <a:pt x="246" y="245"/>
                      </a:lnTo>
                      <a:lnTo>
                        <a:pt x="246" y="245"/>
                      </a:lnTo>
                      <a:lnTo>
                        <a:pt x="246" y="243"/>
                      </a:lnTo>
                      <a:lnTo>
                        <a:pt x="244" y="237"/>
                      </a:lnTo>
                      <a:lnTo>
                        <a:pt x="246" y="237"/>
                      </a:lnTo>
                      <a:lnTo>
                        <a:pt x="248" y="235"/>
                      </a:lnTo>
                      <a:lnTo>
                        <a:pt x="248" y="237"/>
                      </a:lnTo>
                      <a:lnTo>
                        <a:pt x="249" y="237"/>
                      </a:lnTo>
                      <a:lnTo>
                        <a:pt x="251" y="230"/>
                      </a:lnTo>
                      <a:lnTo>
                        <a:pt x="251" y="228"/>
                      </a:lnTo>
                      <a:lnTo>
                        <a:pt x="251" y="226"/>
                      </a:lnTo>
                      <a:lnTo>
                        <a:pt x="249" y="226"/>
                      </a:lnTo>
                      <a:lnTo>
                        <a:pt x="249" y="226"/>
                      </a:lnTo>
                      <a:lnTo>
                        <a:pt x="248" y="226"/>
                      </a:lnTo>
                      <a:lnTo>
                        <a:pt x="248" y="224"/>
                      </a:lnTo>
                      <a:lnTo>
                        <a:pt x="248" y="220"/>
                      </a:lnTo>
                      <a:lnTo>
                        <a:pt x="246" y="216"/>
                      </a:lnTo>
                      <a:lnTo>
                        <a:pt x="244" y="215"/>
                      </a:lnTo>
                      <a:lnTo>
                        <a:pt x="246" y="213"/>
                      </a:lnTo>
                      <a:lnTo>
                        <a:pt x="246" y="213"/>
                      </a:lnTo>
                      <a:lnTo>
                        <a:pt x="249" y="211"/>
                      </a:lnTo>
                      <a:lnTo>
                        <a:pt x="249" y="211"/>
                      </a:lnTo>
                      <a:lnTo>
                        <a:pt x="249" y="209"/>
                      </a:lnTo>
                      <a:lnTo>
                        <a:pt x="249" y="209"/>
                      </a:lnTo>
                      <a:lnTo>
                        <a:pt x="251" y="207"/>
                      </a:lnTo>
                      <a:lnTo>
                        <a:pt x="251" y="207"/>
                      </a:lnTo>
                      <a:lnTo>
                        <a:pt x="251" y="207"/>
                      </a:lnTo>
                      <a:lnTo>
                        <a:pt x="253" y="205"/>
                      </a:lnTo>
                      <a:lnTo>
                        <a:pt x="255" y="205"/>
                      </a:lnTo>
                      <a:lnTo>
                        <a:pt x="255" y="203"/>
                      </a:lnTo>
                      <a:lnTo>
                        <a:pt x="255" y="203"/>
                      </a:lnTo>
                      <a:lnTo>
                        <a:pt x="255" y="203"/>
                      </a:lnTo>
                      <a:lnTo>
                        <a:pt x="255" y="201"/>
                      </a:lnTo>
                      <a:lnTo>
                        <a:pt x="255" y="201"/>
                      </a:lnTo>
                      <a:lnTo>
                        <a:pt x="255" y="201"/>
                      </a:lnTo>
                      <a:lnTo>
                        <a:pt x="257" y="199"/>
                      </a:lnTo>
                      <a:lnTo>
                        <a:pt x="257" y="199"/>
                      </a:lnTo>
                      <a:lnTo>
                        <a:pt x="259" y="197"/>
                      </a:lnTo>
                      <a:lnTo>
                        <a:pt x="261" y="196"/>
                      </a:lnTo>
                      <a:lnTo>
                        <a:pt x="261" y="192"/>
                      </a:lnTo>
                      <a:lnTo>
                        <a:pt x="259" y="190"/>
                      </a:lnTo>
                      <a:lnTo>
                        <a:pt x="259" y="188"/>
                      </a:lnTo>
                      <a:lnTo>
                        <a:pt x="257" y="184"/>
                      </a:lnTo>
                      <a:lnTo>
                        <a:pt x="257" y="182"/>
                      </a:lnTo>
                      <a:lnTo>
                        <a:pt x="259" y="178"/>
                      </a:lnTo>
                      <a:lnTo>
                        <a:pt x="261" y="177"/>
                      </a:lnTo>
                      <a:lnTo>
                        <a:pt x="267" y="175"/>
                      </a:lnTo>
                      <a:lnTo>
                        <a:pt x="269" y="173"/>
                      </a:lnTo>
                      <a:lnTo>
                        <a:pt x="274" y="167"/>
                      </a:lnTo>
                      <a:lnTo>
                        <a:pt x="276" y="165"/>
                      </a:lnTo>
                      <a:lnTo>
                        <a:pt x="276" y="161"/>
                      </a:lnTo>
                      <a:lnTo>
                        <a:pt x="278" y="159"/>
                      </a:lnTo>
                      <a:lnTo>
                        <a:pt x="278" y="157"/>
                      </a:lnTo>
                      <a:lnTo>
                        <a:pt x="282" y="157"/>
                      </a:lnTo>
                      <a:lnTo>
                        <a:pt x="284" y="157"/>
                      </a:lnTo>
                      <a:lnTo>
                        <a:pt x="286" y="156"/>
                      </a:lnTo>
                      <a:lnTo>
                        <a:pt x="288" y="154"/>
                      </a:lnTo>
                      <a:lnTo>
                        <a:pt x="291" y="152"/>
                      </a:lnTo>
                      <a:lnTo>
                        <a:pt x="291" y="150"/>
                      </a:lnTo>
                      <a:lnTo>
                        <a:pt x="295" y="146"/>
                      </a:lnTo>
                      <a:lnTo>
                        <a:pt x="295" y="144"/>
                      </a:lnTo>
                      <a:lnTo>
                        <a:pt x="301" y="140"/>
                      </a:lnTo>
                      <a:lnTo>
                        <a:pt x="303" y="138"/>
                      </a:lnTo>
                      <a:lnTo>
                        <a:pt x="303" y="135"/>
                      </a:lnTo>
                      <a:lnTo>
                        <a:pt x="303" y="133"/>
                      </a:lnTo>
                      <a:lnTo>
                        <a:pt x="305" y="131"/>
                      </a:lnTo>
                      <a:lnTo>
                        <a:pt x="307" y="131"/>
                      </a:lnTo>
                      <a:lnTo>
                        <a:pt x="307" y="133"/>
                      </a:lnTo>
                      <a:lnTo>
                        <a:pt x="309" y="135"/>
                      </a:lnTo>
                      <a:lnTo>
                        <a:pt x="310" y="135"/>
                      </a:lnTo>
                      <a:lnTo>
                        <a:pt x="316" y="133"/>
                      </a:lnTo>
                      <a:lnTo>
                        <a:pt x="316" y="133"/>
                      </a:lnTo>
                      <a:lnTo>
                        <a:pt x="318" y="131"/>
                      </a:lnTo>
                      <a:lnTo>
                        <a:pt x="316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3" name="Google Shape;373;p13"/>
                <p:cNvSpPr/>
                <p:nvPr/>
              </p:nvSpPr>
              <p:spPr>
                <a:xfrm>
                  <a:off x="5300663" y="1935163"/>
                  <a:ext cx="504825" cy="455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" h="287" extrusionOk="0">
                      <a:moveTo>
                        <a:pt x="316" y="129"/>
                      </a:moveTo>
                      <a:lnTo>
                        <a:pt x="314" y="125"/>
                      </a:lnTo>
                      <a:lnTo>
                        <a:pt x="312" y="123"/>
                      </a:lnTo>
                      <a:lnTo>
                        <a:pt x="305" y="121"/>
                      </a:lnTo>
                      <a:lnTo>
                        <a:pt x="297" y="119"/>
                      </a:lnTo>
                      <a:lnTo>
                        <a:pt x="295" y="118"/>
                      </a:lnTo>
                      <a:lnTo>
                        <a:pt x="295" y="116"/>
                      </a:lnTo>
                      <a:lnTo>
                        <a:pt x="293" y="112"/>
                      </a:lnTo>
                      <a:lnTo>
                        <a:pt x="291" y="112"/>
                      </a:lnTo>
                      <a:lnTo>
                        <a:pt x="289" y="110"/>
                      </a:lnTo>
                      <a:lnTo>
                        <a:pt x="280" y="104"/>
                      </a:lnTo>
                      <a:lnTo>
                        <a:pt x="278" y="102"/>
                      </a:lnTo>
                      <a:lnTo>
                        <a:pt x="276" y="104"/>
                      </a:lnTo>
                      <a:lnTo>
                        <a:pt x="274" y="104"/>
                      </a:lnTo>
                      <a:lnTo>
                        <a:pt x="274" y="104"/>
                      </a:lnTo>
                      <a:lnTo>
                        <a:pt x="272" y="104"/>
                      </a:lnTo>
                      <a:lnTo>
                        <a:pt x="269" y="102"/>
                      </a:lnTo>
                      <a:lnTo>
                        <a:pt x="265" y="100"/>
                      </a:lnTo>
                      <a:lnTo>
                        <a:pt x="255" y="95"/>
                      </a:lnTo>
                      <a:lnTo>
                        <a:pt x="248" y="93"/>
                      </a:lnTo>
                      <a:lnTo>
                        <a:pt x="246" y="93"/>
                      </a:lnTo>
                      <a:lnTo>
                        <a:pt x="242" y="93"/>
                      </a:lnTo>
                      <a:lnTo>
                        <a:pt x="242" y="91"/>
                      </a:lnTo>
                      <a:lnTo>
                        <a:pt x="244" y="89"/>
                      </a:lnTo>
                      <a:lnTo>
                        <a:pt x="244" y="89"/>
                      </a:lnTo>
                      <a:lnTo>
                        <a:pt x="244" y="85"/>
                      </a:lnTo>
                      <a:lnTo>
                        <a:pt x="242" y="85"/>
                      </a:lnTo>
                      <a:lnTo>
                        <a:pt x="242" y="83"/>
                      </a:lnTo>
                      <a:lnTo>
                        <a:pt x="240" y="81"/>
                      </a:lnTo>
                      <a:lnTo>
                        <a:pt x="240" y="81"/>
                      </a:lnTo>
                      <a:lnTo>
                        <a:pt x="240" y="80"/>
                      </a:lnTo>
                      <a:lnTo>
                        <a:pt x="242" y="80"/>
                      </a:lnTo>
                      <a:lnTo>
                        <a:pt x="242" y="80"/>
                      </a:lnTo>
                      <a:lnTo>
                        <a:pt x="244" y="80"/>
                      </a:lnTo>
                      <a:lnTo>
                        <a:pt x="244" y="80"/>
                      </a:lnTo>
                      <a:lnTo>
                        <a:pt x="246" y="76"/>
                      </a:lnTo>
                      <a:lnTo>
                        <a:pt x="246" y="74"/>
                      </a:lnTo>
                      <a:lnTo>
                        <a:pt x="244" y="74"/>
                      </a:lnTo>
                      <a:lnTo>
                        <a:pt x="240" y="70"/>
                      </a:lnTo>
                      <a:lnTo>
                        <a:pt x="240" y="68"/>
                      </a:lnTo>
                      <a:lnTo>
                        <a:pt x="238" y="68"/>
                      </a:lnTo>
                      <a:lnTo>
                        <a:pt x="234" y="70"/>
                      </a:lnTo>
                      <a:lnTo>
                        <a:pt x="234" y="70"/>
                      </a:lnTo>
                      <a:lnTo>
                        <a:pt x="230" y="70"/>
                      </a:lnTo>
                      <a:lnTo>
                        <a:pt x="229" y="66"/>
                      </a:lnTo>
                      <a:lnTo>
                        <a:pt x="227" y="64"/>
                      </a:lnTo>
                      <a:lnTo>
                        <a:pt x="225" y="62"/>
                      </a:lnTo>
                      <a:lnTo>
                        <a:pt x="219" y="61"/>
                      </a:lnTo>
                      <a:lnTo>
                        <a:pt x="217" y="59"/>
                      </a:lnTo>
                      <a:lnTo>
                        <a:pt x="217" y="59"/>
                      </a:lnTo>
                      <a:lnTo>
                        <a:pt x="215" y="59"/>
                      </a:lnTo>
                      <a:lnTo>
                        <a:pt x="213" y="55"/>
                      </a:lnTo>
                      <a:lnTo>
                        <a:pt x="211" y="53"/>
                      </a:lnTo>
                      <a:lnTo>
                        <a:pt x="211" y="51"/>
                      </a:lnTo>
                      <a:lnTo>
                        <a:pt x="209" y="51"/>
                      </a:lnTo>
                      <a:lnTo>
                        <a:pt x="202" y="49"/>
                      </a:lnTo>
                      <a:lnTo>
                        <a:pt x="200" y="49"/>
                      </a:lnTo>
                      <a:lnTo>
                        <a:pt x="196" y="49"/>
                      </a:lnTo>
                      <a:lnTo>
                        <a:pt x="192" y="49"/>
                      </a:lnTo>
                      <a:lnTo>
                        <a:pt x="190" y="51"/>
                      </a:lnTo>
                      <a:lnTo>
                        <a:pt x="187" y="53"/>
                      </a:lnTo>
                      <a:lnTo>
                        <a:pt x="187" y="53"/>
                      </a:lnTo>
                      <a:lnTo>
                        <a:pt x="185" y="53"/>
                      </a:lnTo>
                      <a:lnTo>
                        <a:pt x="183" y="51"/>
                      </a:lnTo>
                      <a:lnTo>
                        <a:pt x="181" y="51"/>
                      </a:lnTo>
                      <a:lnTo>
                        <a:pt x="179" y="49"/>
                      </a:lnTo>
                      <a:lnTo>
                        <a:pt x="179" y="47"/>
                      </a:lnTo>
                      <a:lnTo>
                        <a:pt x="177" y="47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7" y="45"/>
                      </a:lnTo>
                      <a:lnTo>
                        <a:pt x="175" y="43"/>
                      </a:lnTo>
                      <a:lnTo>
                        <a:pt x="173" y="43"/>
                      </a:lnTo>
                      <a:lnTo>
                        <a:pt x="171" y="43"/>
                      </a:lnTo>
                      <a:lnTo>
                        <a:pt x="171" y="43"/>
                      </a:lnTo>
                      <a:lnTo>
                        <a:pt x="169" y="43"/>
                      </a:lnTo>
                      <a:lnTo>
                        <a:pt x="169" y="41"/>
                      </a:lnTo>
                      <a:lnTo>
                        <a:pt x="168" y="38"/>
                      </a:lnTo>
                      <a:lnTo>
                        <a:pt x="168" y="38"/>
                      </a:lnTo>
                      <a:lnTo>
                        <a:pt x="168" y="36"/>
                      </a:lnTo>
                      <a:lnTo>
                        <a:pt x="164" y="34"/>
                      </a:lnTo>
                      <a:lnTo>
                        <a:pt x="162" y="34"/>
                      </a:lnTo>
                      <a:lnTo>
                        <a:pt x="160" y="32"/>
                      </a:lnTo>
                      <a:lnTo>
                        <a:pt x="158" y="32"/>
                      </a:lnTo>
                      <a:lnTo>
                        <a:pt x="158" y="30"/>
                      </a:lnTo>
                      <a:lnTo>
                        <a:pt x="158" y="28"/>
                      </a:lnTo>
                      <a:lnTo>
                        <a:pt x="158" y="26"/>
                      </a:lnTo>
                      <a:lnTo>
                        <a:pt x="158" y="22"/>
                      </a:lnTo>
                      <a:lnTo>
                        <a:pt x="156" y="22"/>
                      </a:lnTo>
                      <a:lnTo>
                        <a:pt x="154" y="22"/>
                      </a:lnTo>
                      <a:lnTo>
                        <a:pt x="152" y="21"/>
                      </a:lnTo>
                      <a:lnTo>
                        <a:pt x="152" y="21"/>
                      </a:lnTo>
                      <a:lnTo>
                        <a:pt x="152" y="19"/>
                      </a:lnTo>
                      <a:lnTo>
                        <a:pt x="152" y="19"/>
                      </a:lnTo>
                      <a:lnTo>
                        <a:pt x="152" y="17"/>
                      </a:lnTo>
                      <a:lnTo>
                        <a:pt x="152" y="17"/>
                      </a:lnTo>
                      <a:lnTo>
                        <a:pt x="150" y="15"/>
                      </a:lnTo>
                      <a:lnTo>
                        <a:pt x="150" y="15"/>
                      </a:lnTo>
                      <a:lnTo>
                        <a:pt x="150" y="13"/>
                      </a:lnTo>
                      <a:lnTo>
                        <a:pt x="150" y="13"/>
                      </a:lnTo>
                      <a:lnTo>
                        <a:pt x="150" y="11"/>
                      </a:lnTo>
                      <a:lnTo>
                        <a:pt x="150" y="9"/>
                      </a:lnTo>
                      <a:lnTo>
                        <a:pt x="150" y="9"/>
                      </a:lnTo>
                      <a:lnTo>
                        <a:pt x="148" y="9"/>
                      </a:lnTo>
                      <a:lnTo>
                        <a:pt x="147" y="9"/>
                      </a:lnTo>
                      <a:lnTo>
                        <a:pt x="147" y="7"/>
                      </a:lnTo>
                      <a:lnTo>
                        <a:pt x="147" y="5"/>
                      </a:lnTo>
                      <a:lnTo>
                        <a:pt x="145" y="3"/>
                      </a:lnTo>
                      <a:lnTo>
                        <a:pt x="143" y="2"/>
                      </a:lnTo>
                      <a:lnTo>
                        <a:pt x="139" y="0"/>
                      </a:lnTo>
                      <a:lnTo>
                        <a:pt x="139" y="0"/>
                      </a:lnTo>
                      <a:lnTo>
                        <a:pt x="133" y="0"/>
                      </a:lnTo>
                      <a:lnTo>
                        <a:pt x="131" y="3"/>
                      </a:lnTo>
                      <a:lnTo>
                        <a:pt x="131" y="9"/>
                      </a:lnTo>
                      <a:lnTo>
                        <a:pt x="129" y="11"/>
                      </a:lnTo>
                      <a:lnTo>
                        <a:pt x="129" y="11"/>
                      </a:lnTo>
                      <a:lnTo>
                        <a:pt x="126" y="9"/>
                      </a:lnTo>
                      <a:lnTo>
                        <a:pt x="126" y="7"/>
                      </a:lnTo>
                      <a:lnTo>
                        <a:pt x="124" y="11"/>
                      </a:lnTo>
                      <a:lnTo>
                        <a:pt x="122" y="13"/>
                      </a:lnTo>
                      <a:lnTo>
                        <a:pt x="122" y="13"/>
                      </a:lnTo>
                      <a:lnTo>
                        <a:pt x="124" y="17"/>
                      </a:lnTo>
                      <a:lnTo>
                        <a:pt x="124" y="17"/>
                      </a:lnTo>
                      <a:lnTo>
                        <a:pt x="128" y="21"/>
                      </a:lnTo>
                      <a:lnTo>
                        <a:pt x="129" y="24"/>
                      </a:lnTo>
                      <a:lnTo>
                        <a:pt x="131" y="28"/>
                      </a:lnTo>
                      <a:lnTo>
                        <a:pt x="131" y="30"/>
                      </a:lnTo>
                      <a:lnTo>
                        <a:pt x="131" y="32"/>
                      </a:lnTo>
                      <a:lnTo>
                        <a:pt x="129" y="32"/>
                      </a:lnTo>
                      <a:lnTo>
                        <a:pt x="128" y="34"/>
                      </a:lnTo>
                      <a:lnTo>
                        <a:pt x="126" y="34"/>
                      </a:lnTo>
                      <a:lnTo>
                        <a:pt x="120" y="32"/>
                      </a:lnTo>
                      <a:lnTo>
                        <a:pt x="118" y="32"/>
                      </a:lnTo>
                      <a:lnTo>
                        <a:pt x="118" y="30"/>
                      </a:lnTo>
                      <a:lnTo>
                        <a:pt x="116" y="28"/>
                      </a:lnTo>
                      <a:lnTo>
                        <a:pt x="114" y="24"/>
                      </a:lnTo>
                      <a:lnTo>
                        <a:pt x="114" y="24"/>
                      </a:lnTo>
                      <a:lnTo>
                        <a:pt x="112" y="24"/>
                      </a:lnTo>
                      <a:lnTo>
                        <a:pt x="110" y="24"/>
                      </a:lnTo>
                      <a:lnTo>
                        <a:pt x="107" y="22"/>
                      </a:lnTo>
                      <a:lnTo>
                        <a:pt x="103" y="22"/>
                      </a:lnTo>
                      <a:lnTo>
                        <a:pt x="101" y="22"/>
                      </a:lnTo>
                      <a:lnTo>
                        <a:pt x="101" y="22"/>
                      </a:lnTo>
                      <a:lnTo>
                        <a:pt x="99" y="22"/>
                      </a:lnTo>
                      <a:lnTo>
                        <a:pt x="97" y="22"/>
                      </a:lnTo>
                      <a:lnTo>
                        <a:pt x="95" y="21"/>
                      </a:lnTo>
                      <a:lnTo>
                        <a:pt x="93" y="21"/>
                      </a:lnTo>
                      <a:lnTo>
                        <a:pt x="89" y="22"/>
                      </a:lnTo>
                      <a:lnTo>
                        <a:pt x="87" y="22"/>
                      </a:lnTo>
                      <a:lnTo>
                        <a:pt x="86" y="22"/>
                      </a:lnTo>
                      <a:lnTo>
                        <a:pt x="86" y="22"/>
                      </a:lnTo>
                      <a:lnTo>
                        <a:pt x="84" y="21"/>
                      </a:lnTo>
                      <a:lnTo>
                        <a:pt x="82" y="19"/>
                      </a:lnTo>
                      <a:lnTo>
                        <a:pt x="80" y="17"/>
                      </a:lnTo>
                      <a:lnTo>
                        <a:pt x="80" y="17"/>
                      </a:lnTo>
                      <a:lnTo>
                        <a:pt x="78" y="17"/>
                      </a:lnTo>
                      <a:lnTo>
                        <a:pt x="78" y="17"/>
                      </a:lnTo>
                      <a:lnTo>
                        <a:pt x="76" y="17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4" y="15"/>
                      </a:lnTo>
                      <a:lnTo>
                        <a:pt x="72" y="15"/>
                      </a:lnTo>
                      <a:lnTo>
                        <a:pt x="68" y="15"/>
                      </a:lnTo>
                      <a:lnTo>
                        <a:pt x="68" y="15"/>
                      </a:lnTo>
                      <a:lnTo>
                        <a:pt x="67" y="15"/>
                      </a:lnTo>
                      <a:lnTo>
                        <a:pt x="63" y="19"/>
                      </a:lnTo>
                      <a:lnTo>
                        <a:pt x="57" y="19"/>
                      </a:lnTo>
                      <a:lnTo>
                        <a:pt x="51" y="22"/>
                      </a:lnTo>
                      <a:lnTo>
                        <a:pt x="47" y="26"/>
                      </a:lnTo>
                      <a:lnTo>
                        <a:pt x="44" y="28"/>
                      </a:lnTo>
                      <a:lnTo>
                        <a:pt x="44" y="28"/>
                      </a:lnTo>
                      <a:lnTo>
                        <a:pt x="42" y="28"/>
                      </a:lnTo>
                      <a:lnTo>
                        <a:pt x="36" y="26"/>
                      </a:lnTo>
                      <a:lnTo>
                        <a:pt x="36" y="26"/>
                      </a:lnTo>
                      <a:lnTo>
                        <a:pt x="34" y="28"/>
                      </a:lnTo>
                      <a:lnTo>
                        <a:pt x="34" y="28"/>
                      </a:lnTo>
                      <a:lnTo>
                        <a:pt x="30" y="32"/>
                      </a:lnTo>
                      <a:lnTo>
                        <a:pt x="28" y="36"/>
                      </a:lnTo>
                      <a:lnTo>
                        <a:pt x="23" y="41"/>
                      </a:lnTo>
                      <a:lnTo>
                        <a:pt x="21" y="41"/>
                      </a:lnTo>
                      <a:lnTo>
                        <a:pt x="21" y="43"/>
                      </a:lnTo>
                      <a:lnTo>
                        <a:pt x="23" y="45"/>
                      </a:lnTo>
                      <a:lnTo>
                        <a:pt x="23" y="45"/>
                      </a:lnTo>
                      <a:lnTo>
                        <a:pt x="23" y="47"/>
                      </a:lnTo>
                      <a:lnTo>
                        <a:pt x="21" y="47"/>
                      </a:lnTo>
                      <a:lnTo>
                        <a:pt x="21" y="49"/>
                      </a:lnTo>
                      <a:lnTo>
                        <a:pt x="19" y="49"/>
                      </a:lnTo>
                      <a:lnTo>
                        <a:pt x="19" y="47"/>
                      </a:lnTo>
                      <a:lnTo>
                        <a:pt x="17" y="47"/>
                      </a:lnTo>
                      <a:lnTo>
                        <a:pt x="17" y="49"/>
                      </a:lnTo>
                      <a:lnTo>
                        <a:pt x="17" y="49"/>
                      </a:lnTo>
                      <a:lnTo>
                        <a:pt x="19" y="51"/>
                      </a:lnTo>
                      <a:lnTo>
                        <a:pt x="19" y="53"/>
                      </a:lnTo>
                      <a:lnTo>
                        <a:pt x="21" y="53"/>
                      </a:lnTo>
                      <a:lnTo>
                        <a:pt x="21" y="53"/>
                      </a:lnTo>
                      <a:lnTo>
                        <a:pt x="21" y="55"/>
                      </a:lnTo>
                      <a:lnTo>
                        <a:pt x="21" y="57"/>
                      </a:lnTo>
                      <a:lnTo>
                        <a:pt x="21" y="61"/>
                      </a:lnTo>
                      <a:lnTo>
                        <a:pt x="19" y="61"/>
                      </a:lnTo>
                      <a:lnTo>
                        <a:pt x="19" y="59"/>
                      </a:lnTo>
                      <a:lnTo>
                        <a:pt x="19" y="59"/>
                      </a:lnTo>
                      <a:lnTo>
                        <a:pt x="17" y="59"/>
                      </a:lnTo>
                      <a:lnTo>
                        <a:pt x="17" y="61"/>
                      </a:lnTo>
                      <a:lnTo>
                        <a:pt x="15" y="64"/>
                      </a:lnTo>
                      <a:lnTo>
                        <a:pt x="13" y="68"/>
                      </a:lnTo>
                      <a:lnTo>
                        <a:pt x="13" y="70"/>
                      </a:lnTo>
                      <a:lnTo>
                        <a:pt x="13" y="72"/>
                      </a:lnTo>
                      <a:lnTo>
                        <a:pt x="15" y="74"/>
                      </a:lnTo>
                      <a:lnTo>
                        <a:pt x="17" y="76"/>
                      </a:lnTo>
                      <a:lnTo>
                        <a:pt x="17" y="78"/>
                      </a:lnTo>
                      <a:lnTo>
                        <a:pt x="17" y="80"/>
                      </a:lnTo>
                      <a:lnTo>
                        <a:pt x="19" y="81"/>
                      </a:lnTo>
                      <a:lnTo>
                        <a:pt x="19" y="83"/>
                      </a:lnTo>
                      <a:lnTo>
                        <a:pt x="19" y="85"/>
                      </a:lnTo>
                      <a:lnTo>
                        <a:pt x="19" y="87"/>
                      </a:lnTo>
                      <a:lnTo>
                        <a:pt x="19" y="87"/>
                      </a:lnTo>
                      <a:lnTo>
                        <a:pt x="17" y="89"/>
                      </a:lnTo>
                      <a:lnTo>
                        <a:pt x="17" y="89"/>
                      </a:lnTo>
                      <a:lnTo>
                        <a:pt x="19" y="93"/>
                      </a:lnTo>
                      <a:lnTo>
                        <a:pt x="19" y="93"/>
                      </a:lnTo>
                      <a:lnTo>
                        <a:pt x="21" y="95"/>
                      </a:lnTo>
                      <a:lnTo>
                        <a:pt x="21" y="95"/>
                      </a:lnTo>
                      <a:lnTo>
                        <a:pt x="23" y="95"/>
                      </a:lnTo>
                      <a:lnTo>
                        <a:pt x="23" y="95"/>
                      </a:lnTo>
                      <a:lnTo>
                        <a:pt x="23" y="95"/>
                      </a:lnTo>
                      <a:lnTo>
                        <a:pt x="23" y="97"/>
                      </a:lnTo>
                      <a:lnTo>
                        <a:pt x="23" y="97"/>
                      </a:lnTo>
                      <a:lnTo>
                        <a:pt x="23" y="99"/>
                      </a:lnTo>
                      <a:lnTo>
                        <a:pt x="21" y="99"/>
                      </a:lnTo>
                      <a:lnTo>
                        <a:pt x="19" y="100"/>
                      </a:lnTo>
                      <a:lnTo>
                        <a:pt x="11" y="104"/>
                      </a:lnTo>
                      <a:lnTo>
                        <a:pt x="9" y="106"/>
                      </a:lnTo>
                      <a:lnTo>
                        <a:pt x="7" y="106"/>
                      </a:lnTo>
                      <a:lnTo>
                        <a:pt x="6" y="106"/>
                      </a:lnTo>
                      <a:lnTo>
                        <a:pt x="4" y="106"/>
                      </a:lnTo>
                      <a:lnTo>
                        <a:pt x="2" y="108"/>
                      </a:lnTo>
                      <a:lnTo>
                        <a:pt x="0" y="108"/>
                      </a:lnTo>
                      <a:lnTo>
                        <a:pt x="0" y="110"/>
                      </a:lnTo>
                      <a:lnTo>
                        <a:pt x="2" y="112"/>
                      </a:lnTo>
                      <a:lnTo>
                        <a:pt x="2" y="112"/>
                      </a:lnTo>
                      <a:lnTo>
                        <a:pt x="6" y="110"/>
                      </a:lnTo>
                      <a:lnTo>
                        <a:pt x="7" y="110"/>
                      </a:lnTo>
                      <a:lnTo>
                        <a:pt x="9" y="110"/>
                      </a:lnTo>
                      <a:lnTo>
                        <a:pt x="17" y="118"/>
                      </a:lnTo>
                      <a:lnTo>
                        <a:pt x="23" y="121"/>
                      </a:lnTo>
                      <a:lnTo>
                        <a:pt x="34" y="127"/>
                      </a:lnTo>
                      <a:lnTo>
                        <a:pt x="36" y="129"/>
                      </a:lnTo>
                      <a:lnTo>
                        <a:pt x="34" y="131"/>
                      </a:lnTo>
                      <a:lnTo>
                        <a:pt x="32" y="131"/>
                      </a:lnTo>
                      <a:lnTo>
                        <a:pt x="28" y="135"/>
                      </a:lnTo>
                      <a:lnTo>
                        <a:pt x="25" y="138"/>
                      </a:lnTo>
                      <a:lnTo>
                        <a:pt x="21" y="148"/>
                      </a:lnTo>
                      <a:lnTo>
                        <a:pt x="17" y="156"/>
                      </a:lnTo>
                      <a:lnTo>
                        <a:pt x="17" y="157"/>
                      </a:lnTo>
                      <a:lnTo>
                        <a:pt x="17" y="161"/>
                      </a:lnTo>
                      <a:lnTo>
                        <a:pt x="17" y="165"/>
                      </a:lnTo>
                      <a:lnTo>
                        <a:pt x="17" y="167"/>
                      </a:lnTo>
                      <a:lnTo>
                        <a:pt x="19" y="173"/>
                      </a:lnTo>
                      <a:lnTo>
                        <a:pt x="19" y="178"/>
                      </a:lnTo>
                      <a:lnTo>
                        <a:pt x="21" y="180"/>
                      </a:lnTo>
                      <a:lnTo>
                        <a:pt x="25" y="190"/>
                      </a:lnTo>
                      <a:lnTo>
                        <a:pt x="32" y="184"/>
                      </a:lnTo>
                      <a:lnTo>
                        <a:pt x="36" y="182"/>
                      </a:lnTo>
                      <a:lnTo>
                        <a:pt x="38" y="182"/>
                      </a:lnTo>
                      <a:lnTo>
                        <a:pt x="38" y="182"/>
                      </a:lnTo>
                      <a:lnTo>
                        <a:pt x="44" y="186"/>
                      </a:lnTo>
                      <a:lnTo>
                        <a:pt x="47" y="188"/>
                      </a:lnTo>
                      <a:lnTo>
                        <a:pt x="47" y="190"/>
                      </a:lnTo>
                      <a:lnTo>
                        <a:pt x="49" y="190"/>
                      </a:lnTo>
                      <a:lnTo>
                        <a:pt x="55" y="188"/>
                      </a:lnTo>
                      <a:lnTo>
                        <a:pt x="57" y="184"/>
                      </a:lnTo>
                      <a:lnTo>
                        <a:pt x="59" y="180"/>
                      </a:lnTo>
                      <a:lnTo>
                        <a:pt x="57" y="175"/>
                      </a:lnTo>
                      <a:lnTo>
                        <a:pt x="55" y="165"/>
                      </a:lnTo>
                      <a:lnTo>
                        <a:pt x="55" y="163"/>
                      </a:lnTo>
                      <a:lnTo>
                        <a:pt x="55" y="161"/>
                      </a:lnTo>
                      <a:lnTo>
                        <a:pt x="55" y="159"/>
                      </a:lnTo>
                      <a:lnTo>
                        <a:pt x="55" y="159"/>
                      </a:lnTo>
                      <a:lnTo>
                        <a:pt x="57" y="157"/>
                      </a:lnTo>
                      <a:lnTo>
                        <a:pt x="59" y="157"/>
                      </a:lnTo>
                      <a:lnTo>
                        <a:pt x="59" y="157"/>
                      </a:lnTo>
                      <a:lnTo>
                        <a:pt x="61" y="157"/>
                      </a:lnTo>
                      <a:lnTo>
                        <a:pt x="61" y="159"/>
                      </a:lnTo>
                      <a:lnTo>
                        <a:pt x="67" y="165"/>
                      </a:lnTo>
                      <a:lnTo>
                        <a:pt x="70" y="169"/>
                      </a:lnTo>
                      <a:lnTo>
                        <a:pt x="72" y="175"/>
                      </a:lnTo>
                      <a:lnTo>
                        <a:pt x="74" y="177"/>
                      </a:lnTo>
                      <a:lnTo>
                        <a:pt x="76" y="178"/>
                      </a:lnTo>
                      <a:lnTo>
                        <a:pt x="84" y="182"/>
                      </a:lnTo>
                      <a:lnTo>
                        <a:pt x="87" y="186"/>
                      </a:lnTo>
                      <a:lnTo>
                        <a:pt x="89" y="190"/>
                      </a:lnTo>
                      <a:lnTo>
                        <a:pt x="91" y="194"/>
                      </a:lnTo>
                      <a:lnTo>
                        <a:pt x="95" y="197"/>
                      </a:lnTo>
                      <a:lnTo>
                        <a:pt x="99" y="201"/>
                      </a:lnTo>
                      <a:lnTo>
                        <a:pt x="114" y="211"/>
                      </a:lnTo>
                      <a:lnTo>
                        <a:pt x="118" y="213"/>
                      </a:lnTo>
                      <a:lnTo>
                        <a:pt x="124" y="213"/>
                      </a:lnTo>
                      <a:lnTo>
                        <a:pt x="126" y="215"/>
                      </a:lnTo>
                      <a:lnTo>
                        <a:pt x="126" y="215"/>
                      </a:lnTo>
                      <a:lnTo>
                        <a:pt x="126" y="216"/>
                      </a:lnTo>
                      <a:lnTo>
                        <a:pt x="124" y="218"/>
                      </a:lnTo>
                      <a:lnTo>
                        <a:pt x="120" y="222"/>
                      </a:lnTo>
                      <a:lnTo>
                        <a:pt x="118" y="222"/>
                      </a:lnTo>
                      <a:lnTo>
                        <a:pt x="118" y="222"/>
                      </a:lnTo>
                      <a:lnTo>
                        <a:pt x="116" y="222"/>
                      </a:lnTo>
                      <a:lnTo>
                        <a:pt x="116" y="222"/>
                      </a:lnTo>
                      <a:lnTo>
                        <a:pt x="116" y="222"/>
                      </a:lnTo>
                      <a:lnTo>
                        <a:pt x="114" y="222"/>
                      </a:lnTo>
                      <a:lnTo>
                        <a:pt x="114" y="224"/>
                      </a:lnTo>
                      <a:lnTo>
                        <a:pt x="112" y="226"/>
                      </a:lnTo>
                      <a:lnTo>
                        <a:pt x="112" y="224"/>
                      </a:lnTo>
                      <a:lnTo>
                        <a:pt x="110" y="224"/>
                      </a:lnTo>
                      <a:lnTo>
                        <a:pt x="110" y="224"/>
                      </a:lnTo>
                      <a:lnTo>
                        <a:pt x="110" y="224"/>
                      </a:lnTo>
                      <a:lnTo>
                        <a:pt x="108" y="224"/>
                      </a:lnTo>
                      <a:lnTo>
                        <a:pt x="108" y="226"/>
                      </a:lnTo>
                      <a:lnTo>
                        <a:pt x="107" y="226"/>
                      </a:lnTo>
                      <a:lnTo>
                        <a:pt x="107" y="226"/>
                      </a:lnTo>
                      <a:lnTo>
                        <a:pt x="107" y="226"/>
                      </a:lnTo>
                      <a:lnTo>
                        <a:pt x="107" y="228"/>
                      </a:lnTo>
                      <a:lnTo>
                        <a:pt x="107" y="228"/>
                      </a:lnTo>
                      <a:lnTo>
                        <a:pt x="107" y="228"/>
                      </a:lnTo>
                      <a:lnTo>
                        <a:pt x="107" y="230"/>
                      </a:lnTo>
                      <a:lnTo>
                        <a:pt x="120" y="235"/>
                      </a:lnTo>
                      <a:lnTo>
                        <a:pt x="122" y="237"/>
                      </a:lnTo>
                      <a:lnTo>
                        <a:pt x="124" y="239"/>
                      </a:lnTo>
                      <a:lnTo>
                        <a:pt x="124" y="241"/>
                      </a:lnTo>
                      <a:lnTo>
                        <a:pt x="124" y="247"/>
                      </a:lnTo>
                      <a:lnTo>
                        <a:pt x="128" y="245"/>
                      </a:lnTo>
                      <a:lnTo>
                        <a:pt x="133" y="243"/>
                      </a:lnTo>
                      <a:lnTo>
                        <a:pt x="135" y="243"/>
                      </a:lnTo>
                      <a:lnTo>
                        <a:pt x="137" y="243"/>
                      </a:lnTo>
                      <a:lnTo>
                        <a:pt x="137" y="243"/>
                      </a:lnTo>
                      <a:lnTo>
                        <a:pt x="145" y="247"/>
                      </a:lnTo>
                      <a:lnTo>
                        <a:pt x="145" y="247"/>
                      </a:lnTo>
                      <a:lnTo>
                        <a:pt x="147" y="249"/>
                      </a:lnTo>
                      <a:lnTo>
                        <a:pt x="147" y="249"/>
                      </a:lnTo>
                      <a:lnTo>
                        <a:pt x="147" y="251"/>
                      </a:lnTo>
                      <a:lnTo>
                        <a:pt x="147" y="253"/>
                      </a:lnTo>
                      <a:lnTo>
                        <a:pt x="148" y="253"/>
                      </a:lnTo>
                      <a:lnTo>
                        <a:pt x="160" y="262"/>
                      </a:lnTo>
                      <a:lnTo>
                        <a:pt x="162" y="262"/>
                      </a:lnTo>
                      <a:lnTo>
                        <a:pt x="164" y="262"/>
                      </a:lnTo>
                      <a:lnTo>
                        <a:pt x="166" y="262"/>
                      </a:lnTo>
                      <a:lnTo>
                        <a:pt x="166" y="262"/>
                      </a:lnTo>
                      <a:lnTo>
                        <a:pt x="168" y="262"/>
                      </a:lnTo>
                      <a:lnTo>
                        <a:pt x="168" y="262"/>
                      </a:lnTo>
                      <a:lnTo>
                        <a:pt x="168" y="264"/>
                      </a:lnTo>
                      <a:lnTo>
                        <a:pt x="169" y="266"/>
                      </a:lnTo>
                      <a:lnTo>
                        <a:pt x="169" y="266"/>
                      </a:lnTo>
                      <a:lnTo>
                        <a:pt x="171" y="268"/>
                      </a:lnTo>
                      <a:lnTo>
                        <a:pt x="171" y="272"/>
                      </a:lnTo>
                      <a:lnTo>
                        <a:pt x="173" y="275"/>
                      </a:lnTo>
                      <a:lnTo>
                        <a:pt x="181" y="272"/>
                      </a:lnTo>
                      <a:lnTo>
                        <a:pt x="185" y="272"/>
                      </a:lnTo>
                      <a:lnTo>
                        <a:pt x="185" y="272"/>
                      </a:lnTo>
                      <a:lnTo>
                        <a:pt x="187" y="274"/>
                      </a:lnTo>
                      <a:lnTo>
                        <a:pt x="187" y="275"/>
                      </a:lnTo>
                      <a:lnTo>
                        <a:pt x="188" y="275"/>
                      </a:lnTo>
                      <a:lnTo>
                        <a:pt x="188" y="274"/>
                      </a:lnTo>
                      <a:lnTo>
                        <a:pt x="190" y="274"/>
                      </a:lnTo>
                      <a:lnTo>
                        <a:pt x="198" y="275"/>
                      </a:lnTo>
                      <a:lnTo>
                        <a:pt x="200" y="274"/>
                      </a:lnTo>
                      <a:lnTo>
                        <a:pt x="200" y="274"/>
                      </a:lnTo>
                      <a:lnTo>
                        <a:pt x="200" y="272"/>
                      </a:lnTo>
                      <a:lnTo>
                        <a:pt x="200" y="272"/>
                      </a:lnTo>
                      <a:lnTo>
                        <a:pt x="202" y="272"/>
                      </a:lnTo>
                      <a:lnTo>
                        <a:pt x="204" y="272"/>
                      </a:lnTo>
                      <a:lnTo>
                        <a:pt x="208" y="272"/>
                      </a:lnTo>
                      <a:lnTo>
                        <a:pt x="209" y="274"/>
                      </a:lnTo>
                      <a:lnTo>
                        <a:pt x="209" y="274"/>
                      </a:lnTo>
                      <a:lnTo>
                        <a:pt x="209" y="275"/>
                      </a:lnTo>
                      <a:lnTo>
                        <a:pt x="209" y="277"/>
                      </a:lnTo>
                      <a:lnTo>
                        <a:pt x="209" y="279"/>
                      </a:lnTo>
                      <a:lnTo>
                        <a:pt x="209" y="279"/>
                      </a:lnTo>
                      <a:lnTo>
                        <a:pt x="211" y="279"/>
                      </a:lnTo>
                      <a:lnTo>
                        <a:pt x="213" y="277"/>
                      </a:lnTo>
                      <a:lnTo>
                        <a:pt x="215" y="277"/>
                      </a:lnTo>
                      <a:lnTo>
                        <a:pt x="215" y="279"/>
                      </a:lnTo>
                      <a:lnTo>
                        <a:pt x="215" y="279"/>
                      </a:lnTo>
                      <a:lnTo>
                        <a:pt x="215" y="281"/>
                      </a:lnTo>
                      <a:lnTo>
                        <a:pt x="215" y="281"/>
                      </a:lnTo>
                      <a:lnTo>
                        <a:pt x="215" y="283"/>
                      </a:lnTo>
                      <a:lnTo>
                        <a:pt x="217" y="283"/>
                      </a:lnTo>
                      <a:lnTo>
                        <a:pt x="217" y="281"/>
                      </a:lnTo>
                      <a:lnTo>
                        <a:pt x="219" y="281"/>
                      </a:lnTo>
                      <a:lnTo>
                        <a:pt x="219" y="283"/>
                      </a:lnTo>
                      <a:lnTo>
                        <a:pt x="219" y="283"/>
                      </a:lnTo>
                      <a:lnTo>
                        <a:pt x="219" y="285"/>
                      </a:lnTo>
                      <a:lnTo>
                        <a:pt x="219" y="285"/>
                      </a:lnTo>
                      <a:lnTo>
                        <a:pt x="221" y="287"/>
                      </a:lnTo>
                      <a:lnTo>
                        <a:pt x="223" y="287"/>
                      </a:lnTo>
                      <a:lnTo>
                        <a:pt x="223" y="287"/>
                      </a:lnTo>
                      <a:lnTo>
                        <a:pt x="225" y="287"/>
                      </a:lnTo>
                      <a:lnTo>
                        <a:pt x="227" y="285"/>
                      </a:lnTo>
                      <a:lnTo>
                        <a:pt x="227" y="285"/>
                      </a:lnTo>
                      <a:lnTo>
                        <a:pt x="230" y="283"/>
                      </a:lnTo>
                      <a:lnTo>
                        <a:pt x="230" y="281"/>
                      </a:lnTo>
                      <a:lnTo>
                        <a:pt x="230" y="279"/>
                      </a:lnTo>
                      <a:lnTo>
                        <a:pt x="232" y="277"/>
                      </a:lnTo>
                      <a:lnTo>
                        <a:pt x="230" y="277"/>
                      </a:lnTo>
                      <a:lnTo>
                        <a:pt x="229" y="275"/>
                      </a:lnTo>
                      <a:lnTo>
                        <a:pt x="229" y="272"/>
                      </a:lnTo>
                      <a:lnTo>
                        <a:pt x="229" y="270"/>
                      </a:lnTo>
                      <a:lnTo>
                        <a:pt x="229" y="268"/>
                      </a:lnTo>
                      <a:lnTo>
                        <a:pt x="229" y="266"/>
                      </a:lnTo>
                      <a:lnTo>
                        <a:pt x="230" y="264"/>
                      </a:lnTo>
                      <a:lnTo>
                        <a:pt x="230" y="264"/>
                      </a:lnTo>
                      <a:lnTo>
                        <a:pt x="232" y="262"/>
                      </a:lnTo>
                      <a:lnTo>
                        <a:pt x="234" y="262"/>
                      </a:lnTo>
                      <a:lnTo>
                        <a:pt x="234" y="260"/>
                      </a:lnTo>
                      <a:lnTo>
                        <a:pt x="234" y="260"/>
                      </a:lnTo>
                      <a:lnTo>
                        <a:pt x="234" y="256"/>
                      </a:lnTo>
                      <a:lnTo>
                        <a:pt x="236" y="251"/>
                      </a:lnTo>
                      <a:lnTo>
                        <a:pt x="236" y="247"/>
                      </a:lnTo>
                      <a:lnTo>
                        <a:pt x="240" y="245"/>
                      </a:lnTo>
                      <a:lnTo>
                        <a:pt x="242" y="247"/>
                      </a:lnTo>
                      <a:lnTo>
                        <a:pt x="244" y="247"/>
                      </a:lnTo>
                      <a:lnTo>
                        <a:pt x="246" y="245"/>
                      </a:lnTo>
                      <a:lnTo>
                        <a:pt x="246" y="245"/>
                      </a:lnTo>
                      <a:lnTo>
                        <a:pt x="246" y="243"/>
                      </a:lnTo>
                      <a:lnTo>
                        <a:pt x="244" y="237"/>
                      </a:lnTo>
                      <a:lnTo>
                        <a:pt x="246" y="237"/>
                      </a:lnTo>
                      <a:lnTo>
                        <a:pt x="248" y="235"/>
                      </a:lnTo>
                      <a:lnTo>
                        <a:pt x="248" y="237"/>
                      </a:lnTo>
                      <a:lnTo>
                        <a:pt x="249" y="237"/>
                      </a:lnTo>
                      <a:lnTo>
                        <a:pt x="251" y="230"/>
                      </a:lnTo>
                      <a:lnTo>
                        <a:pt x="251" y="228"/>
                      </a:lnTo>
                      <a:lnTo>
                        <a:pt x="251" y="226"/>
                      </a:lnTo>
                      <a:lnTo>
                        <a:pt x="249" y="226"/>
                      </a:lnTo>
                      <a:lnTo>
                        <a:pt x="249" y="226"/>
                      </a:lnTo>
                      <a:lnTo>
                        <a:pt x="248" y="226"/>
                      </a:lnTo>
                      <a:lnTo>
                        <a:pt x="248" y="224"/>
                      </a:lnTo>
                      <a:lnTo>
                        <a:pt x="248" y="220"/>
                      </a:lnTo>
                      <a:lnTo>
                        <a:pt x="246" y="216"/>
                      </a:lnTo>
                      <a:lnTo>
                        <a:pt x="244" y="215"/>
                      </a:lnTo>
                      <a:lnTo>
                        <a:pt x="246" y="213"/>
                      </a:lnTo>
                      <a:lnTo>
                        <a:pt x="246" y="213"/>
                      </a:lnTo>
                      <a:lnTo>
                        <a:pt x="249" y="211"/>
                      </a:lnTo>
                      <a:lnTo>
                        <a:pt x="249" y="211"/>
                      </a:lnTo>
                      <a:lnTo>
                        <a:pt x="249" y="209"/>
                      </a:lnTo>
                      <a:lnTo>
                        <a:pt x="249" y="209"/>
                      </a:lnTo>
                      <a:lnTo>
                        <a:pt x="251" y="207"/>
                      </a:lnTo>
                      <a:lnTo>
                        <a:pt x="251" y="207"/>
                      </a:lnTo>
                      <a:lnTo>
                        <a:pt x="251" y="207"/>
                      </a:lnTo>
                      <a:lnTo>
                        <a:pt x="253" y="205"/>
                      </a:lnTo>
                      <a:lnTo>
                        <a:pt x="255" y="205"/>
                      </a:lnTo>
                      <a:lnTo>
                        <a:pt x="255" y="203"/>
                      </a:lnTo>
                      <a:lnTo>
                        <a:pt x="255" y="203"/>
                      </a:lnTo>
                      <a:lnTo>
                        <a:pt x="255" y="203"/>
                      </a:lnTo>
                      <a:lnTo>
                        <a:pt x="255" y="201"/>
                      </a:lnTo>
                      <a:lnTo>
                        <a:pt x="255" y="201"/>
                      </a:lnTo>
                      <a:lnTo>
                        <a:pt x="255" y="201"/>
                      </a:lnTo>
                      <a:lnTo>
                        <a:pt x="257" y="199"/>
                      </a:lnTo>
                      <a:lnTo>
                        <a:pt x="257" y="199"/>
                      </a:lnTo>
                      <a:lnTo>
                        <a:pt x="259" y="197"/>
                      </a:lnTo>
                      <a:lnTo>
                        <a:pt x="261" y="196"/>
                      </a:lnTo>
                      <a:lnTo>
                        <a:pt x="261" y="192"/>
                      </a:lnTo>
                      <a:lnTo>
                        <a:pt x="259" y="190"/>
                      </a:lnTo>
                      <a:lnTo>
                        <a:pt x="259" y="188"/>
                      </a:lnTo>
                      <a:lnTo>
                        <a:pt x="257" y="184"/>
                      </a:lnTo>
                      <a:lnTo>
                        <a:pt x="257" y="182"/>
                      </a:lnTo>
                      <a:lnTo>
                        <a:pt x="259" y="178"/>
                      </a:lnTo>
                      <a:lnTo>
                        <a:pt x="261" y="177"/>
                      </a:lnTo>
                      <a:lnTo>
                        <a:pt x="267" y="175"/>
                      </a:lnTo>
                      <a:lnTo>
                        <a:pt x="269" y="173"/>
                      </a:lnTo>
                      <a:lnTo>
                        <a:pt x="274" y="167"/>
                      </a:lnTo>
                      <a:lnTo>
                        <a:pt x="276" y="165"/>
                      </a:lnTo>
                      <a:lnTo>
                        <a:pt x="276" y="161"/>
                      </a:lnTo>
                      <a:lnTo>
                        <a:pt x="278" y="159"/>
                      </a:lnTo>
                      <a:lnTo>
                        <a:pt x="278" y="157"/>
                      </a:lnTo>
                      <a:lnTo>
                        <a:pt x="282" y="157"/>
                      </a:lnTo>
                      <a:lnTo>
                        <a:pt x="284" y="157"/>
                      </a:lnTo>
                      <a:lnTo>
                        <a:pt x="286" y="156"/>
                      </a:lnTo>
                      <a:lnTo>
                        <a:pt x="288" y="154"/>
                      </a:lnTo>
                      <a:lnTo>
                        <a:pt x="291" y="152"/>
                      </a:lnTo>
                      <a:lnTo>
                        <a:pt x="291" y="150"/>
                      </a:lnTo>
                      <a:lnTo>
                        <a:pt x="295" y="146"/>
                      </a:lnTo>
                      <a:lnTo>
                        <a:pt x="295" y="144"/>
                      </a:lnTo>
                      <a:lnTo>
                        <a:pt x="301" y="140"/>
                      </a:lnTo>
                      <a:lnTo>
                        <a:pt x="303" y="138"/>
                      </a:lnTo>
                      <a:lnTo>
                        <a:pt x="303" y="135"/>
                      </a:lnTo>
                      <a:lnTo>
                        <a:pt x="303" y="133"/>
                      </a:lnTo>
                      <a:lnTo>
                        <a:pt x="305" y="131"/>
                      </a:lnTo>
                      <a:lnTo>
                        <a:pt x="307" y="131"/>
                      </a:lnTo>
                      <a:lnTo>
                        <a:pt x="307" y="133"/>
                      </a:lnTo>
                      <a:lnTo>
                        <a:pt x="309" y="135"/>
                      </a:lnTo>
                      <a:lnTo>
                        <a:pt x="310" y="135"/>
                      </a:lnTo>
                      <a:lnTo>
                        <a:pt x="316" y="133"/>
                      </a:lnTo>
                      <a:lnTo>
                        <a:pt x="316" y="133"/>
                      </a:lnTo>
                      <a:lnTo>
                        <a:pt x="318" y="131"/>
                      </a:lnTo>
                      <a:lnTo>
                        <a:pt x="316" y="129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4" name="Google Shape;374;p13"/>
                <p:cNvSpPr/>
                <p:nvPr/>
              </p:nvSpPr>
              <p:spPr>
                <a:xfrm>
                  <a:off x="5227638" y="2109788"/>
                  <a:ext cx="1108075" cy="106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" h="673" extrusionOk="0">
                      <a:moveTo>
                        <a:pt x="698" y="483"/>
                      </a:moveTo>
                      <a:lnTo>
                        <a:pt x="696" y="481"/>
                      </a:lnTo>
                      <a:lnTo>
                        <a:pt x="696" y="481"/>
                      </a:lnTo>
                      <a:lnTo>
                        <a:pt x="690" y="475"/>
                      </a:lnTo>
                      <a:lnTo>
                        <a:pt x="688" y="474"/>
                      </a:lnTo>
                      <a:lnTo>
                        <a:pt x="686" y="474"/>
                      </a:lnTo>
                      <a:lnTo>
                        <a:pt x="684" y="474"/>
                      </a:lnTo>
                      <a:lnTo>
                        <a:pt x="682" y="474"/>
                      </a:lnTo>
                      <a:lnTo>
                        <a:pt x="678" y="472"/>
                      </a:lnTo>
                      <a:lnTo>
                        <a:pt x="678" y="472"/>
                      </a:lnTo>
                      <a:lnTo>
                        <a:pt x="678" y="470"/>
                      </a:lnTo>
                      <a:lnTo>
                        <a:pt x="677" y="468"/>
                      </a:lnTo>
                      <a:lnTo>
                        <a:pt x="675" y="468"/>
                      </a:lnTo>
                      <a:lnTo>
                        <a:pt x="675" y="466"/>
                      </a:lnTo>
                      <a:lnTo>
                        <a:pt x="673" y="466"/>
                      </a:lnTo>
                      <a:lnTo>
                        <a:pt x="671" y="466"/>
                      </a:lnTo>
                      <a:lnTo>
                        <a:pt x="667" y="468"/>
                      </a:lnTo>
                      <a:lnTo>
                        <a:pt x="665" y="468"/>
                      </a:lnTo>
                      <a:lnTo>
                        <a:pt x="665" y="468"/>
                      </a:lnTo>
                      <a:lnTo>
                        <a:pt x="663" y="466"/>
                      </a:lnTo>
                      <a:lnTo>
                        <a:pt x="661" y="466"/>
                      </a:lnTo>
                      <a:lnTo>
                        <a:pt x="661" y="464"/>
                      </a:lnTo>
                      <a:lnTo>
                        <a:pt x="661" y="464"/>
                      </a:lnTo>
                      <a:lnTo>
                        <a:pt x="659" y="460"/>
                      </a:lnTo>
                      <a:lnTo>
                        <a:pt x="659" y="458"/>
                      </a:lnTo>
                      <a:lnTo>
                        <a:pt x="658" y="458"/>
                      </a:lnTo>
                      <a:lnTo>
                        <a:pt x="658" y="458"/>
                      </a:lnTo>
                      <a:lnTo>
                        <a:pt x="656" y="458"/>
                      </a:lnTo>
                      <a:lnTo>
                        <a:pt x="656" y="456"/>
                      </a:lnTo>
                      <a:lnTo>
                        <a:pt x="656" y="454"/>
                      </a:lnTo>
                      <a:lnTo>
                        <a:pt x="654" y="454"/>
                      </a:lnTo>
                      <a:lnTo>
                        <a:pt x="654" y="453"/>
                      </a:lnTo>
                      <a:lnTo>
                        <a:pt x="652" y="453"/>
                      </a:lnTo>
                      <a:lnTo>
                        <a:pt x="650" y="451"/>
                      </a:lnTo>
                      <a:lnTo>
                        <a:pt x="650" y="451"/>
                      </a:lnTo>
                      <a:lnTo>
                        <a:pt x="648" y="451"/>
                      </a:lnTo>
                      <a:lnTo>
                        <a:pt x="646" y="451"/>
                      </a:lnTo>
                      <a:lnTo>
                        <a:pt x="646" y="451"/>
                      </a:lnTo>
                      <a:lnTo>
                        <a:pt x="644" y="443"/>
                      </a:lnTo>
                      <a:lnTo>
                        <a:pt x="642" y="441"/>
                      </a:lnTo>
                      <a:lnTo>
                        <a:pt x="640" y="439"/>
                      </a:lnTo>
                      <a:lnTo>
                        <a:pt x="638" y="439"/>
                      </a:lnTo>
                      <a:lnTo>
                        <a:pt x="638" y="437"/>
                      </a:lnTo>
                      <a:lnTo>
                        <a:pt x="638" y="437"/>
                      </a:lnTo>
                      <a:lnTo>
                        <a:pt x="638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2" y="434"/>
                      </a:lnTo>
                      <a:lnTo>
                        <a:pt x="648" y="434"/>
                      </a:lnTo>
                      <a:lnTo>
                        <a:pt x="648" y="434"/>
                      </a:lnTo>
                      <a:lnTo>
                        <a:pt x="650" y="434"/>
                      </a:lnTo>
                      <a:lnTo>
                        <a:pt x="650" y="432"/>
                      </a:lnTo>
                      <a:lnTo>
                        <a:pt x="650" y="432"/>
                      </a:lnTo>
                      <a:lnTo>
                        <a:pt x="652" y="432"/>
                      </a:lnTo>
                      <a:lnTo>
                        <a:pt x="652" y="432"/>
                      </a:lnTo>
                      <a:lnTo>
                        <a:pt x="654" y="432"/>
                      </a:lnTo>
                      <a:lnTo>
                        <a:pt x="654" y="432"/>
                      </a:lnTo>
                      <a:lnTo>
                        <a:pt x="656" y="432"/>
                      </a:lnTo>
                      <a:lnTo>
                        <a:pt x="658" y="432"/>
                      </a:lnTo>
                      <a:lnTo>
                        <a:pt x="658" y="432"/>
                      </a:lnTo>
                      <a:lnTo>
                        <a:pt x="658" y="430"/>
                      </a:lnTo>
                      <a:lnTo>
                        <a:pt x="656" y="428"/>
                      </a:lnTo>
                      <a:lnTo>
                        <a:pt x="656" y="426"/>
                      </a:lnTo>
                      <a:lnTo>
                        <a:pt x="656" y="426"/>
                      </a:lnTo>
                      <a:lnTo>
                        <a:pt x="656" y="426"/>
                      </a:lnTo>
                      <a:lnTo>
                        <a:pt x="658" y="422"/>
                      </a:lnTo>
                      <a:lnTo>
                        <a:pt x="658" y="420"/>
                      </a:lnTo>
                      <a:lnTo>
                        <a:pt x="658" y="420"/>
                      </a:lnTo>
                      <a:lnTo>
                        <a:pt x="658" y="420"/>
                      </a:lnTo>
                      <a:lnTo>
                        <a:pt x="656" y="418"/>
                      </a:lnTo>
                      <a:lnTo>
                        <a:pt x="650" y="418"/>
                      </a:lnTo>
                      <a:lnTo>
                        <a:pt x="648" y="416"/>
                      </a:lnTo>
                      <a:lnTo>
                        <a:pt x="646" y="416"/>
                      </a:lnTo>
                      <a:lnTo>
                        <a:pt x="644" y="413"/>
                      </a:lnTo>
                      <a:lnTo>
                        <a:pt x="642" y="413"/>
                      </a:lnTo>
                      <a:lnTo>
                        <a:pt x="642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38" y="413"/>
                      </a:lnTo>
                      <a:lnTo>
                        <a:pt x="638" y="415"/>
                      </a:lnTo>
                      <a:lnTo>
                        <a:pt x="637" y="415"/>
                      </a:lnTo>
                      <a:lnTo>
                        <a:pt x="637" y="415"/>
                      </a:lnTo>
                      <a:lnTo>
                        <a:pt x="635" y="413"/>
                      </a:lnTo>
                      <a:lnTo>
                        <a:pt x="633" y="413"/>
                      </a:lnTo>
                      <a:lnTo>
                        <a:pt x="633" y="413"/>
                      </a:lnTo>
                      <a:lnTo>
                        <a:pt x="633" y="411"/>
                      </a:lnTo>
                      <a:lnTo>
                        <a:pt x="633" y="409"/>
                      </a:lnTo>
                      <a:lnTo>
                        <a:pt x="633" y="409"/>
                      </a:lnTo>
                      <a:lnTo>
                        <a:pt x="633" y="405"/>
                      </a:lnTo>
                      <a:lnTo>
                        <a:pt x="633" y="405"/>
                      </a:lnTo>
                      <a:lnTo>
                        <a:pt x="633" y="405"/>
                      </a:lnTo>
                      <a:lnTo>
                        <a:pt x="635" y="403"/>
                      </a:lnTo>
                      <a:lnTo>
                        <a:pt x="635" y="403"/>
                      </a:lnTo>
                      <a:lnTo>
                        <a:pt x="635" y="403"/>
                      </a:lnTo>
                      <a:lnTo>
                        <a:pt x="635" y="405"/>
                      </a:lnTo>
                      <a:lnTo>
                        <a:pt x="635" y="405"/>
                      </a:lnTo>
                      <a:lnTo>
                        <a:pt x="637" y="405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8" y="405"/>
                      </a:lnTo>
                      <a:lnTo>
                        <a:pt x="638" y="405"/>
                      </a:lnTo>
                      <a:lnTo>
                        <a:pt x="638" y="405"/>
                      </a:lnTo>
                      <a:lnTo>
                        <a:pt x="640" y="405"/>
                      </a:lnTo>
                      <a:lnTo>
                        <a:pt x="644" y="403"/>
                      </a:lnTo>
                      <a:lnTo>
                        <a:pt x="644" y="403"/>
                      </a:lnTo>
                      <a:lnTo>
                        <a:pt x="644" y="403"/>
                      </a:lnTo>
                      <a:lnTo>
                        <a:pt x="646" y="401"/>
                      </a:lnTo>
                      <a:lnTo>
                        <a:pt x="646" y="401"/>
                      </a:lnTo>
                      <a:lnTo>
                        <a:pt x="646" y="399"/>
                      </a:lnTo>
                      <a:lnTo>
                        <a:pt x="648" y="396"/>
                      </a:lnTo>
                      <a:lnTo>
                        <a:pt x="648" y="396"/>
                      </a:lnTo>
                      <a:lnTo>
                        <a:pt x="648" y="394"/>
                      </a:lnTo>
                      <a:lnTo>
                        <a:pt x="650" y="394"/>
                      </a:lnTo>
                      <a:lnTo>
                        <a:pt x="650" y="394"/>
                      </a:lnTo>
                      <a:lnTo>
                        <a:pt x="654" y="394"/>
                      </a:lnTo>
                      <a:lnTo>
                        <a:pt x="654" y="394"/>
                      </a:lnTo>
                      <a:lnTo>
                        <a:pt x="656" y="394"/>
                      </a:lnTo>
                      <a:lnTo>
                        <a:pt x="658" y="394"/>
                      </a:lnTo>
                      <a:lnTo>
                        <a:pt x="661" y="396"/>
                      </a:lnTo>
                      <a:lnTo>
                        <a:pt x="675" y="394"/>
                      </a:lnTo>
                      <a:lnTo>
                        <a:pt x="677" y="394"/>
                      </a:lnTo>
                      <a:lnTo>
                        <a:pt x="677" y="394"/>
                      </a:lnTo>
                      <a:lnTo>
                        <a:pt x="677" y="392"/>
                      </a:lnTo>
                      <a:lnTo>
                        <a:pt x="677" y="392"/>
                      </a:lnTo>
                      <a:lnTo>
                        <a:pt x="675" y="392"/>
                      </a:lnTo>
                      <a:lnTo>
                        <a:pt x="669" y="384"/>
                      </a:lnTo>
                      <a:lnTo>
                        <a:pt x="667" y="384"/>
                      </a:lnTo>
                      <a:lnTo>
                        <a:pt x="667" y="382"/>
                      </a:lnTo>
                      <a:lnTo>
                        <a:pt x="665" y="382"/>
                      </a:lnTo>
                      <a:lnTo>
                        <a:pt x="663" y="382"/>
                      </a:lnTo>
                      <a:lnTo>
                        <a:pt x="663" y="382"/>
                      </a:lnTo>
                      <a:lnTo>
                        <a:pt x="663" y="382"/>
                      </a:lnTo>
                      <a:lnTo>
                        <a:pt x="663" y="380"/>
                      </a:lnTo>
                      <a:lnTo>
                        <a:pt x="663" y="377"/>
                      </a:lnTo>
                      <a:lnTo>
                        <a:pt x="663" y="375"/>
                      </a:lnTo>
                      <a:lnTo>
                        <a:pt x="663" y="373"/>
                      </a:lnTo>
                      <a:lnTo>
                        <a:pt x="663" y="371"/>
                      </a:lnTo>
                      <a:lnTo>
                        <a:pt x="661" y="369"/>
                      </a:lnTo>
                      <a:lnTo>
                        <a:pt x="661" y="369"/>
                      </a:lnTo>
                      <a:lnTo>
                        <a:pt x="659" y="369"/>
                      </a:lnTo>
                      <a:lnTo>
                        <a:pt x="659" y="369"/>
                      </a:lnTo>
                      <a:lnTo>
                        <a:pt x="658" y="369"/>
                      </a:lnTo>
                      <a:lnTo>
                        <a:pt x="658" y="369"/>
                      </a:lnTo>
                      <a:lnTo>
                        <a:pt x="658" y="369"/>
                      </a:lnTo>
                      <a:lnTo>
                        <a:pt x="656" y="369"/>
                      </a:lnTo>
                      <a:lnTo>
                        <a:pt x="656" y="371"/>
                      </a:lnTo>
                      <a:lnTo>
                        <a:pt x="656" y="371"/>
                      </a:lnTo>
                      <a:lnTo>
                        <a:pt x="654" y="371"/>
                      </a:lnTo>
                      <a:lnTo>
                        <a:pt x="652" y="369"/>
                      </a:lnTo>
                      <a:lnTo>
                        <a:pt x="650" y="367"/>
                      </a:lnTo>
                      <a:lnTo>
                        <a:pt x="650" y="367"/>
                      </a:lnTo>
                      <a:lnTo>
                        <a:pt x="648" y="367"/>
                      </a:lnTo>
                      <a:lnTo>
                        <a:pt x="646" y="365"/>
                      </a:lnTo>
                      <a:lnTo>
                        <a:pt x="646" y="363"/>
                      </a:lnTo>
                      <a:lnTo>
                        <a:pt x="642" y="358"/>
                      </a:lnTo>
                      <a:lnTo>
                        <a:pt x="642" y="358"/>
                      </a:lnTo>
                      <a:lnTo>
                        <a:pt x="642" y="354"/>
                      </a:lnTo>
                      <a:lnTo>
                        <a:pt x="642" y="354"/>
                      </a:lnTo>
                      <a:lnTo>
                        <a:pt x="642" y="352"/>
                      </a:lnTo>
                      <a:lnTo>
                        <a:pt x="642" y="350"/>
                      </a:lnTo>
                      <a:lnTo>
                        <a:pt x="640" y="350"/>
                      </a:lnTo>
                      <a:lnTo>
                        <a:pt x="638" y="348"/>
                      </a:lnTo>
                      <a:lnTo>
                        <a:pt x="638" y="346"/>
                      </a:lnTo>
                      <a:lnTo>
                        <a:pt x="638" y="344"/>
                      </a:lnTo>
                      <a:lnTo>
                        <a:pt x="635" y="342"/>
                      </a:lnTo>
                      <a:lnTo>
                        <a:pt x="635" y="342"/>
                      </a:lnTo>
                      <a:lnTo>
                        <a:pt x="635" y="340"/>
                      </a:lnTo>
                      <a:lnTo>
                        <a:pt x="635" y="338"/>
                      </a:lnTo>
                      <a:lnTo>
                        <a:pt x="635" y="337"/>
                      </a:lnTo>
                      <a:lnTo>
                        <a:pt x="635" y="335"/>
                      </a:lnTo>
                      <a:lnTo>
                        <a:pt x="633" y="333"/>
                      </a:lnTo>
                      <a:lnTo>
                        <a:pt x="633" y="333"/>
                      </a:lnTo>
                      <a:lnTo>
                        <a:pt x="633" y="331"/>
                      </a:lnTo>
                      <a:lnTo>
                        <a:pt x="631" y="331"/>
                      </a:lnTo>
                      <a:lnTo>
                        <a:pt x="631" y="329"/>
                      </a:lnTo>
                      <a:lnTo>
                        <a:pt x="629" y="329"/>
                      </a:lnTo>
                      <a:lnTo>
                        <a:pt x="629" y="327"/>
                      </a:lnTo>
                      <a:lnTo>
                        <a:pt x="631" y="325"/>
                      </a:lnTo>
                      <a:lnTo>
                        <a:pt x="631" y="323"/>
                      </a:lnTo>
                      <a:lnTo>
                        <a:pt x="631" y="323"/>
                      </a:lnTo>
                      <a:lnTo>
                        <a:pt x="629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1"/>
                      </a:lnTo>
                      <a:lnTo>
                        <a:pt x="627" y="321"/>
                      </a:lnTo>
                      <a:lnTo>
                        <a:pt x="627" y="321"/>
                      </a:lnTo>
                      <a:lnTo>
                        <a:pt x="621" y="319"/>
                      </a:lnTo>
                      <a:lnTo>
                        <a:pt x="610" y="312"/>
                      </a:lnTo>
                      <a:lnTo>
                        <a:pt x="602" y="310"/>
                      </a:lnTo>
                      <a:lnTo>
                        <a:pt x="593" y="308"/>
                      </a:lnTo>
                      <a:lnTo>
                        <a:pt x="583" y="308"/>
                      </a:lnTo>
                      <a:lnTo>
                        <a:pt x="581" y="310"/>
                      </a:lnTo>
                      <a:lnTo>
                        <a:pt x="581" y="310"/>
                      </a:lnTo>
                      <a:lnTo>
                        <a:pt x="581" y="312"/>
                      </a:lnTo>
                      <a:lnTo>
                        <a:pt x="581" y="314"/>
                      </a:lnTo>
                      <a:lnTo>
                        <a:pt x="581" y="316"/>
                      </a:lnTo>
                      <a:lnTo>
                        <a:pt x="581" y="316"/>
                      </a:lnTo>
                      <a:lnTo>
                        <a:pt x="581" y="318"/>
                      </a:lnTo>
                      <a:lnTo>
                        <a:pt x="579" y="321"/>
                      </a:lnTo>
                      <a:lnTo>
                        <a:pt x="577" y="321"/>
                      </a:lnTo>
                      <a:lnTo>
                        <a:pt x="576" y="323"/>
                      </a:lnTo>
                      <a:lnTo>
                        <a:pt x="574" y="323"/>
                      </a:lnTo>
                      <a:lnTo>
                        <a:pt x="572" y="323"/>
                      </a:lnTo>
                      <a:lnTo>
                        <a:pt x="572" y="321"/>
                      </a:lnTo>
                      <a:lnTo>
                        <a:pt x="570" y="319"/>
                      </a:lnTo>
                      <a:lnTo>
                        <a:pt x="570" y="318"/>
                      </a:lnTo>
                      <a:lnTo>
                        <a:pt x="568" y="318"/>
                      </a:lnTo>
                      <a:lnTo>
                        <a:pt x="564" y="314"/>
                      </a:lnTo>
                      <a:lnTo>
                        <a:pt x="560" y="312"/>
                      </a:lnTo>
                      <a:lnTo>
                        <a:pt x="549" y="312"/>
                      </a:lnTo>
                      <a:lnTo>
                        <a:pt x="543" y="310"/>
                      </a:lnTo>
                      <a:lnTo>
                        <a:pt x="539" y="308"/>
                      </a:lnTo>
                      <a:lnTo>
                        <a:pt x="536" y="306"/>
                      </a:lnTo>
                      <a:lnTo>
                        <a:pt x="524" y="306"/>
                      </a:lnTo>
                      <a:lnTo>
                        <a:pt x="522" y="304"/>
                      </a:lnTo>
                      <a:lnTo>
                        <a:pt x="522" y="300"/>
                      </a:lnTo>
                      <a:lnTo>
                        <a:pt x="520" y="293"/>
                      </a:lnTo>
                      <a:lnTo>
                        <a:pt x="520" y="289"/>
                      </a:lnTo>
                      <a:lnTo>
                        <a:pt x="518" y="285"/>
                      </a:lnTo>
                      <a:lnTo>
                        <a:pt x="518" y="285"/>
                      </a:lnTo>
                      <a:lnTo>
                        <a:pt x="517" y="285"/>
                      </a:lnTo>
                      <a:lnTo>
                        <a:pt x="503" y="287"/>
                      </a:lnTo>
                      <a:lnTo>
                        <a:pt x="496" y="289"/>
                      </a:lnTo>
                      <a:lnTo>
                        <a:pt x="492" y="287"/>
                      </a:lnTo>
                      <a:lnTo>
                        <a:pt x="488" y="281"/>
                      </a:lnTo>
                      <a:lnTo>
                        <a:pt x="480" y="280"/>
                      </a:lnTo>
                      <a:lnTo>
                        <a:pt x="469" y="270"/>
                      </a:lnTo>
                      <a:lnTo>
                        <a:pt x="465" y="268"/>
                      </a:lnTo>
                      <a:lnTo>
                        <a:pt x="463" y="266"/>
                      </a:lnTo>
                      <a:lnTo>
                        <a:pt x="461" y="264"/>
                      </a:lnTo>
                      <a:lnTo>
                        <a:pt x="459" y="264"/>
                      </a:lnTo>
                      <a:lnTo>
                        <a:pt x="459" y="264"/>
                      </a:lnTo>
                      <a:lnTo>
                        <a:pt x="457" y="262"/>
                      </a:lnTo>
                      <a:lnTo>
                        <a:pt x="454" y="262"/>
                      </a:lnTo>
                      <a:lnTo>
                        <a:pt x="450" y="264"/>
                      </a:lnTo>
                      <a:lnTo>
                        <a:pt x="446" y="268"/>
                      </a:lnTo>
                      <a:lnTo>
                        <a:pt x="444" y="270"/>
                      </a:lnTo>
                      <a:lnTo>
                        <a:pt x="442" y="270"/>
                      </a:lnTo>
                      <a:lnTo>
                        <a:pt x="440" y="268"/>
                      </a:lnTo>
                      <a:lnTo>
                        <a:pt x="436" y="266"/>
                      </a:lnTo>
                      <a:lnTo>
                        <a:pt x="433" y="262"/>
                      </a:lnTo>
                      <a:lnTo>
                        <a:pt x="429" y="259"/>
                      </a:lnTo>
                      <a:lnTo>
                        <a:pt x="427" y="257"/>
                      </a:lnTo>
                      <a:lnTo>
                        <a:pt x="425" y="257"/>
                      </a:lnTo>
                      <a:lnTo>
                        <a:pt x="419" y="255"/>
                      </a:lnTo>
                      <a:lnTo>
                        <a:pt x="417" y="255"/>
                      </a:lnTo>
                      <a:lnTo>
                        <a:pt x="417" y="255"/>
                      </a:lnTo>
                      <a:lnTo>
                        <a:pt x="417" y="255"/>
                      </a:lnTo>
                      <a:lnTo>
                        <a:pt x="417" y="253"/>
                      </a:lnTo>
                      <a:lnTo>
                        <a:pt x="416" y="251"/>
                      </a:lnTo>
                      <a:lnTo>
                        <a:pt x="406" y="247"/>
                      </a:lnTo>
                      <a:lnTo>
                        <a:pt x="406" y="245"/>
                      </a:lnTo>
                      <a:lnTo>
                        <a:pt x="406" y="245"/>
                      </a:lnTo>
                      <a:lnTo>
                        <a:pt x="404" y="243"/>
                      </a:lnTo>
                      <a:lnTo>
                        <a:pt x="404" y="241"/>
                      </a:lnTo>
                      <a:lnTo>
                        <a:pt x="404" y="240"/>
                      </a:lnTo>
                      <a:lnTo>
                        <a:pt x="402" y="238"/>
                      </a:lnTo>
                      <a:lnTo>
                        <a:pt x="400" y="238"/>
                      </a:lnTo>
                      <a:lnTo>
                        <a:pt x="398" y="236"/>
                      </a:lnTo>
                      <a:lnTo>
                        <a:pt x="396" y="236"/>
                      </a:lnTo>
                      <a:lnTo>
                        <a:pt x="396" y="238"/>
                      </a:lnTo>
                      <a:lnTo>
                        <a:pt x="395" y="238"/>
                      </a:lnTo>
                      <a:lnTo>
                        <a:pt x="395" y="240"/>
                      </a:lnTo>
                      <a:lnTo>
                        <a:pt x="393" y="240"/>
                      </a:lnTo>
                      <a:lnTo>
                        <a:pt x="391" y="241"/>
                      </a:lnTo>
                      <a:lnTo>
                        <a:pt x="391" y="240"/>
                      </a:lnTo>
                      <a:lnTo>
                        <a:pt x="391" y="240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91" y="236"/>
                      </a:lnTo>
                      <a:lnTo>
                        <a:pt x="389" y="234"/>
                      </a:lnTo>
                      <a:lnTo>
                        <a:pt x="383" y="228"/>
                      </a:lnTo>
                      <a:lnTo>
                        <a:pt x="383" y="224"/>
                      </a:lnTo>
                      <a:lnTo>
                        <a:pt x="381" y="219"/>
                      </a:lnTo>
                      <a:lnTo>
                        <a:pt x="379" y="217"/>
                      </a:lnTo>
                      <a:lnTo>
                        <a:pt x="377" y="215"/>
                      </a:lnTo>
                      <a:lnTo>
                        <a:pt x="368" y="213"/>
                      </a:lnTo>
                      <a:lnTo>
                        <a:pt x="364" y="213"/>
                      </a:lnTo>
                      <a:lnTo>
                        <a:pt x="362" y="211"/>
                      </a:lnTo>
                      <a:lnTo>
                        <a:pt x="362" y="209"/>
                      </a:lnTo>
                      <a:lnTo>
                        <a:pt x="362" y="209"/>
                      </a:lnTo>
                      <a:lnTo>
                        <a:pt x="360" y="207"/>
                      </a:lnTo>
                      <a:lnTo>
                        <a:pt x="360" y="209"/>
                      </a:lnTo>
                      <a:lnTo>
                        <a:pt x="358" y="209"/>
                      </a:lnTo>
                      <a:lnTo>
                        <a:pt x="356" y="207"/>
                      </a:lnTo>
                      <a:lnTo>
                        <a:pt x="355" y="207"/>
                      </a:lnTo>
                      <a:lnTo>
                        <a:pt x="353" y="207"/>
                      </a:lnTo>
                      <a:lnTo>
                        <a:pt x="353" y="205"/>
                      </a:lnTo>
                      <a:lnTo>
                        <a:pt x="353" y="203"/>
                      </a:lnTo>
                      <a:lnTo>
                        <a:pt x="351" y="202"/>
                      </a:lnTo>
                      <a:lnTo>
                        <a:pt x="351" y="202"/>
                      </a:lnTo>
                      <a:lnTo>
                        <a:pt x="347" y="202"/>
                      </a:lnTo>
                      <a:lnTo>
                        <a:pt x="345" y="202"/>
                      </a:lnTo>
                      <a:lnTo>
                        <a:pt x="343" y="200"/>
                      </a:lnTo>
                      <a:lnTo>
                        <a:pt x="339" y="196"/>
                      </a:lnTo>
                      <a:lnTo>
                        <a:pt x="337" y="196"/>
                      </a:lnTo>
                      <a:lnTo>
                        <a:pt x="335" y="194"/>
                      </a:lnTo>
                      <a:lnTo>
                        <a:pt x="334" y="194"/>
                      </a:lnTo>
                      <a:lnTo>
                        <a:pt x="332" y="192"/>
                      </a:lnTo>
                      <a:lnTo>
                        <a:pt x="330" y="188"/>
                      </a:lnTo>
                      <a:lnTo>
                        <a:pt x="330" y="188"/>
                      </a:lnTo>
                      <a:lnTo>
                        <a:pt x="326" y="188"/>
                      </a:lnTo>
                      <a:lnTo>
                        <a:pt x="324" y="186"/>
                      </a:lnTo>
                      <a:lnTo>
                        <a:pt x="322" y="186"/>
                      </a:lnTo>
                      <a:lnTo>
                        <a:pt x="322" y="184"/>
                      </a:lnTo>
                      <a:lnTo>
                        <a:pt x="322" y="184"/>
                      </a:lnTo>
                      <a:lnTo>
                        <a:pt x="322" y="183"/>
                      </a:lnTo>
                      <a:lnTo>
                        <a:pt x="322" y="183"/>
                      </a:lnTo>
                      <a:lnTo>
                        <a:pt x="320" y="183"/>
                      </a:lnTo>
                      <a:lnTo>
                        <a:pt x="318" y="183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6" y="186"/>
                      </a:lnTo>
                      <a:lnTo>
                        <a:pt x="316" y="194"/>
                      </a:lnTo>
                      <a:lnTo>
                        <a:pt x="316" y="194"/>
                      </a:lnTo>
                      <a:lnTo>
                        <a:pt x="315" y="194"/>
                      </a:lnTo>
                      <a:lnTo>
                        <a:pt x="311" y="188"/>
                      </a:lnTo>
                      <a:lnTo>
                        <a:pt x="309" y="188"/>
                      </a:lnTo>
                      <a:lnTo>
                        <a:pt x="307" y="188"/>
                      </a:lnTo>
                      <a:lnTo>
                        <a:pt x="305" y="188"/>
                      </a:lnTo>
                      <a:lnTo>
                        <a:pt x="303" y="188"/>
                      </a:lnTo>
                      <a:lnTo>
                        <a:pt x="301" y="188"/>
                      </a:lnTo>
                      <a:lnTo>
                        <a:pt x="299" y="186"/>
                      </a:lnTo>
                      <a:lnTo>
                        <a:pt x="297" y="181"/>
                      </a:lnTo>
                      <a:lnTo>
                        <a:pt x="297" y="181"/>
                      </a:lnTo>
                      <a:lnTo>
                        <a:pt x="295" y="181"/>
                      </a:lnTo>
                      <a:lnTo>
                        <a:pt x="295" y="181"/>
                      </a:lnTo>
                      <a:lnTo>
                        <a:pt x="294" y="179"/>
                      </a:lnTo>
                      <a:lnTo>
                        <a:pt x="294" y="177"/>
                      </a:lnTo>
                      <a:lnTo>
                        <a:pt x="292" y="177"/>
                      </a:lnTo>
                      <a:lnTo>
                        <a:pt x="292" y="177"/>
                      </a:lnTo>
                      <a:lnTo>
                        <a:pt x="288" y="175"/>
                      </a:lnTo>
                      <a:lnTo>
                        <a:pt x="286" y="175"/>
                      </a:lnTo>
                      <a:lnTo>
                        <a:pt x="284" y="173"/>
                      </a:lnTo>
                      <a:lnTo>
                        <a:pt x="282" y="169"/>
                      </a:lnTo>
                      <a:lnTo>
                        <a:pt x="278" y="167"/>
                      </a:lnTo>
                      <a:lnTo>
                        <a:pt x="278" y="167"/>
                      </a:lnTo>
                      <a:lnTo>
                        <a:pt x="276" y="169"/>
                      </a:lnTo>
                      <a:lnTo>
                        <a:pt x="276" y="171"/>
                      </a:lnTo>
                      <a:lnTo>
                        <a:pt x="276" y="173"/>
                      </a:lnTo>
                      <a:lnTo>
                        <a:pt x="273" y="175"/>
                      </a:lnTo>
                      <a:lnTo>
                        <a:pt x="273" y="175"/>
                      </a:lnTo>
                      <a:lnTo>
                        <a:pt x="271" y="177"/>
                      </a:lnTo>
                      <a:lnTo>
                        <a:pt x="269" y="177"/>
                      </a:lnTo>
                      <a:lnTo>
                        <a:pt x="269" y="177"/>
                      </a:lnTo>
                      <a:lnTo>
                        <a:pt x="267" y="177"/>
                      </a:lnTo>
                      <a:lnTo>
                        <a:pt x="265" y="175"/>
                      </a:lnTo>
                      <a:lnTo>
                        <a:pt x="265" y="175"/>
                      </a:lnTo>
                      <a:lnTo>
                        <a:pt x="265" y="173"/>
                      </a:lnTo>
                      <a:lnTo>
                        <a:pt x="265" y="173"/>
                      </a:lnTo>
                      <a:lnTo>
                        <a:pt x="265" y="171"/>
                      </a:lnTo>
                      <a:lnTo>
                        <a:pt x="263" y="171"/>
                      </a:lnTo>
                      <a:lnTo>
                        <a:pt x="263" y="173"/>
                      </a:lnTo>
                      <a:lnTo>
                        <a:pt x="261" y="173"/>
                      </a:lnTo>
                      <a:lnTo>
                        <a:pt x="261" y="171"/>
                      </a:lnTo>
                      <a:lnTo>
                        <a:pt x="261" y="171"/>
                      </a:lnTo>
                      <a:lnTo>
                        <a:pt x="261" y="169"/>
                      </a:lnTo>
                      <a:lnTo>
                        <a:pt x="261" y="169"/>
                      </a:lnTo>
                      <a:lnTo>
                        <a:pt x="261" y="167"/>
                      </a:lnTo>
                      <a:lnTo>
                        <a:pt x="259" y="167"/>
                      </a:lnTo>
                      <a:lnTo>
                        <a:pt x="257" y="169"/>
                      </a:lnTo>
                      <a:lnTo>
                        <a:pt x="255" y="169"/>
                      </a:lnTo>
                      <a:lnTo>
                        <a:pt x="255" y="169"/>
                      </a:lnTo>
                      <a:lnTo>
                        <a:pt x="255" y="167"/>
                      </a:lnTo>
                      <a:lnTo>
                        <a:pt x="255" y="165"/>
                      </a:lnTo>
                      <a:lnTo>
                        <a:pt x="255" y="164"/>
                      </a:lnTo>
                      <a:lnTo>
                        <a:pt x="255" y="164"/>
                      </a:lnTo>
                      <a:lnTo>
                        <a:pt x="254" y="162"/>
                      </a:lnTo>
                      <a:lnTo>
                        <a:pt x="250" y="162"/>
                      </a:lnTo>
                      <a:lnTo>
                        <a:pt x="248" y="162"/>
                      </a:lnTo>
                      <a:lnTo>
                        <a:pt x="246" y="162"/>
                      </a:lnTo>
                      <a:lnTo>
                        <a:pt x="246" y="162"/>
                      </a:lnTo>
                      <a:lnTo>
                        <a:pt x="246" y="164"/>
                      </a:lnTo>
                      <a:lnTo>
                        <a:pt x="246" y="164"/>
                      </a:lnTo>
                      <a:lnTo>
                        <a:pt x="244" y="165"/>
                      </a:lnTo>
                      <a:lnTo>
                        <a:pt x="236" y="164"/>
                      </a:lnTo>
                      <a:lnTo>
                        <a:pt x="234" y="164"/>
                      </a:lnTo>
                      <a:lnTo>
                        <a:pt x="234" y="165"/>
                      </a:lnTo>
                      <a:lnTo>
                        <a:pt x="233" y="165"/>
                      </a:lnTo>
                      <a:lnTo>
                        <a:pt x="233" y="164"/>
                      </a:lnTo>
                      <a:lnTo>
                        <a:pt x="231" y="162"/>
                      </a:lnTo>
                      <a:lnTo>
                        <a:pt x="231" y="162"/>
                      </a:lnTo>
                      <a:lnTo>
                        <a:pt x="227" y="162"/>
                      </a:lnTo>
                      <a:lnTo>
                        <a:pt x="219" y="165"/>
                      </a:lnTo>
                      <a:lnTo>
                        <a:pt x="217" y="162"/>
                      </a:lnTo>
                      <a:lnTo>
                        <a:pt x="217" y="158"/>
                      </a:lnTo>
                      <a:lnTo>
                        <a:pt x="215" y="156"/>
                      </a:lnTo>
                      <a:lnTo>
                        <a:pt x="215" y="156"/>
                      </a:lnTo>
                      <a:lnTo>
                        <a:pt x="214" y="154"/>
                      </a:lnTo>
                      <a:lnTo>
                        <a:pt x="214" y="152"/>
                      </a:lnTo>
                      <a:lnTo>
                        <a:pt x="214" y="152"/>
                      </a:lnTo>
                      <a:lnTo>
                        <a:pt x="212" y="152"/>
                      </a:lnTo>
                      <a:lnTo>
                        <a:pt x="212" y="152"/>
                      </a:lnTo>
                      <a:lnTo>
                        <a:pt x="210" y="152"/>
                      </a:lnTo>
                      <a:lnTo>
                        <a:pt x="208" y="152"/>
                      </a:lnTo>
                      <a:lnTo>
                        <a:pt x="206" y="152"/>
                      </a:lnTo>
                      <a:lnTo>
                        <a:pt x="194" y="143"/>
                      </a:lnTo>
                      <a:lnTo>
                        <a:pt x="193" y="143"/>
                      </a:lnTo>
                      <a:lnTo>
                        <a:pt x="193" y="141"/>
                      </a:lnTo>
                      <a:lnTo>
                        <a:pt x="193" y="139"/>
                      </a:lnTo>
                      <a:lnTo>
                        <a:pt x="193" y="139"/>
                      </a:lnTo>
                      <a:lnTo>
                        <a:pt x="191" y="137"/>
                      </a:lnTo>
                      <a:lnTo>
                        <a:pt x="191" y="137"/>
                      </a:lnTo>
                      <a:lnTo>
                        <a:pt x="183" y="133"/>
                      </a:lnTo>
                      <a:lnTo>
                        <a:pt x="183" y="133"/>
                      </a:lnTo>
                      <a:lnTo>
                        <a:pt x="181" y="133"/>
                      </a:lnTo>
                      <a:lnTo>
                        <a:pt x="179" y="133"/>
                      </a:lnTo>
                      <a:lnTo>
                        <a:pt x="174" y="135"/>
                      </a:lnTo>
                      <a:lnTo>
                        <a:pt x="170" y="137"/>
                      </a:lnTo>
                      <a:lnTo>
                        <a:pt x="170" y="131"/>
                      </a:lnTo>
                      <a:lnTo>
                        <a:pt x="170" y="129"/>
                      </a:lnTo>
                      <a:lnTo>
                        <a:pt x="168" y="127"/>
                      </a:lnTo>
                      <a:lnTo>
                        <a:pt x="166" y="125"/>
                      </a:lnTo>
                      <a:lnTo>
                        <a:pt x="153" y="120"/>
                      </a:lnTo>
                      <a:lnTo>
                        <a:pt x="153" y="118"/>
                      </a:lnTo>
                      <a:lnTo>
                        <a:pt x="153" y="118"/>
                      </a:lnTo>
                      <a:lnTo>
                        <a:pt x="153" y="118"/>
                      </a:lnTo>
                      <a:lnTo>
                        <a:pt x="153" y="116"/>
                      </a:lnTo>
                      <a:lnTo>
                        <a:pt x="153" y="116"/>
                      </a:lnTo>
                      <a:lnTo>
                        <a:pt x="153" y="116"/>
                      </a:lnTo>
                      <a:lnTo>
                        <a:pt x="154" y="116"/>
                      </a:lnTo>
                      <a:lnTo>
                        <a:pt x="154" y="114"/>
                      </a:lnTo>
                      <a:lnTo>
                        <a:pt x="156" y="114"/>
                      </a:lnTo>
                      <a:lnTo>
                        <a:pt x="156" y="114"/>
                      </a:lnTo>
                      <a:lnTo>
                        <a:pt x="156" y="114"/>
                      </a:lnTo>
                      <a:lnTo>
                        <a:pt x="158" y="114"/>
                      </a:lnTo>
                      <a:lnTo>
                        <a:pt x="158" y="116"/>
                      </a:lnTo>
                      <a:lnTo>
                        <a:pt x="160" y="114"/>
                      </a:lnTo>
                      <a:lnTo>
                        <a:pt x="160" y="112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4" y="112"/>
                      </a:lnTo>
                      <a:lnTo>
                        <a:pt x="164" y="112"/>
                      </a:lnTo>
                      <a:lnTo>
                        <a:pt x="166" y="112"/>
                      </a:lnTo>
                      <a:lnTo>
                        <a:pt x="170" y="108"/>
                      </a:lnTo>
                      <a:lnTo>
                        <a:pt x="172" y="106"/>
                      </a:lnTo>
                      <a:lnTo>
                        <a:pt x="172" y="105"/>
                      </a:lnTo>
                      <a:lnTo>
                        <a:pt x="172" y="105"/>
                      </a:lnTo>
                      <a:lnTo>
                        <a:pt x="170" y="103"/>
                      </a:lnTo>
                      <a:lnTo>
                        <a:pt x="164" y="103"/>
                      </a:lnTo>
                      <a:lnTo>
                        <a:pt x="160" y="101"/>
                      </a:lnTo>
                      <a:lnTo>
                        <a:pt x="145" y="91"/>
                      </a:lnTo>
                      <a:lnTo>
                        <a:pt x="141" y="87"/>
                      </a:lnTo>
                      <a:lnTo>
                        <a:pt x="137" y="84"/>
                      </a:lnTo>
                      <a:lnTo>
                        <a:pt x="135" y="80"/>
                      </a:lnTo>
                      <a:lnTo>
                        <a:pt x="133" y="76"/>
                      </a:lnTo>
                      <a:lnTo>
                        <a:pt x="130" y="72"/>
                      </a:lnTo>
                      <a:lnTo>
                        <a:pt x="122" y="68"/>
                      </a:lnTo>
                      <a:lnTo>
                        <a:pt x="120" y="67"/>
                      </a:lnTo>
                      <a:lnTo>
                        <a:pt x="118" y="65"/>
                      </a:lnTo>
                      <a:lnTo>
                        <a:pt x="116" y="59"/>
                      </a:lnTo>
                      <a:lnTo>
                        <a:pt x="113" y="55"/>
                      </a:lnTo>
                      <a:lnTo>
                        <a:pt x="107" y="49"/>
                      </a:lnTo>
                      <a:lnTo>
                        <a:pt x="107" y="47"/>
                      </a:lnTo>
                      <a:lnTo>
                        <a:pt x="105" y="47"/>
                      </a:lnTo>
                      <a:lnTo>
                        <a:pt x="105" y="47"/>
                      </a:lnTo>
                      <a:lnTo>
                        <a:pt x="103" y="47"/>
                      </a:lnTo>
                      <a:lnTo>
                        <a:pt x="101" y="49"/>
                      </a:lnTo>
                      <a:lnTo>
                        <a:pt x="101" y="49"/>
                      </a:lnTo>
                      <a:lnTo>
                        <a:pt x="101" y="51"/>
                      </a:lnTo>
                      <a:lnTo>
                        <a:pt x="101" y="53"/>
                      </a:lnTo>
                      <a:lnTo>
                        <a:pt x="101" y="55"/>
                      </a:lnTo>
                      <a:lnTo>
                        <a:pt x="103" y="65"/>
                      </a:lnTo>
                      <a:lnTo>
                        <a:pt x="105" y="70"/>
                      </a:lnTo>
                      <a:lnTo>
                        <a:pt x="103" y="74"/>
                      </a:lnTo>
                      <a:lnTo>
                        <a:pt x="101" y="78"/>
                      </a:lnTo>
                      <a:lnTo>
                        <a:pt x="95" y="80"/>
                      </a:lnTo>
                      <a:lnTo>
                        <a:pt x="93" y="80"/>
                      </a:lnTo>
                      <a:lnTo>
                        <a:pt x="93" y="78"/>
                      </a:lnTo>
                      <a:lnTo>
                        <a:pt x="90" y="76"/>
                      </a:lnTo>
                      <a:lnTo>
                        <a:pt x="84" y="72"/>
                      </a:lnTo>
                      <a:lnTo>
                        <a:pt x="84" y="72"/>
                      </a:lnTo>
                      <a:lnTo>
                        <a:pt x="82" y="72"/>
                      </a:lnTo>
                      <a:lnTo>
                        <a:pt x="78" y="74"/>
                      </a:lnTo>
                      <a:lnTo>
                        <a:pt x="71" y="80"/>
                      </a:lnTo>
                      <a:lnTo>
                        <a:pt x="67" y="70"/>
                      </a:lnTo>
                      <a:lnTo>
                        <a:pt x="65" y="68"/>
                      </a:lnTo>
                      <a:lnTo>
                        <a:pt x="65" y="63"/>
                      </a:lnTo>
                      <a:lnTo>
                        <a:pt x="63" y="57"/>
                      </a:lnTo>
                      <a:lnTo>
                        <a:pt x="63" y="55"/>
                      </a:lnTo>
                      <a:lnTo>
                        <a:pt x="63" y="51"/>
                      </a:lnTo>
                      <a:lnTo>
                        <a:pt x="63" y="47"/>
                      </a:lnTo>
                      <a:lnTo>
                        <a:pt x="63" y="46"/>
                      </a:lnTo>
                      <a:lnTo>
                        <a:pt x="67" y="38"/>
                      </a:lnTo>
                      <a:lnTo>
                        <a:pt x="71" y="28"/>
                      </a:lnTo>
                      <a:lnTo>
                        <a:pt x="74" y="25"/>
                      </a:lnTo>
                      <a:lnTo>
                        <a:pt x="78" y="21"/>
                      </a:lnTo>
                      <a:lnTo>
                        <a:pt x="80" y="21"/>
                      </a:lnTo>
                      <a:lnTo>
                        <a:pt x="82" y="19"/>
                      </a:lnTo>
                      <a:lnTo>
                        <a:pt x="80" y="17"/>
                      </a:lnTo>
                      <a:lnTo>
                        <a:pt x="69" y="11"/>
                      </a:lnTo>
                      <a:lnTo>
                        <a:pt x="63" y="8"/>
                      </a:lnTo>
                      <a:lnTo>
                        <a:pt x="55" y="0"/>
                      </a:lnTo>
                      <a:lnTo>
                        <a:pt x="53" y="0"/>
                      </a:lnTo>
                      <a:lnTo>
                        <a:pt x="52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4"/>
                      </a:lnTo>
                      <a:lnTo>
                        <a:pt x="48" y="8"/>
                      </a:lnTo>
                      <a:lnTo>
                        <a:pt x="46" y="13"/>
                      </a:lnTo>
                      <a:lnTo>
                        <a:pt x="44" y="15"/>
                      </a:lnTo>
                      <a:lnTo>
                        <a:pt x="40" y="19"/>
                      </a:lnTo>
                      <a:lnTo>
                        <a:pt x="34" y="25"/>
                      </a:lnTo>
                      <a:lnTo>
                        <a:pt x="33" y="27"/>
                      </a:lnTo>
                      <a:lnTo>
                        <a:pt x="31" y="28"/>
                      </a:lnTo>
                      <a:lnTo>
                        <a:pt x="31" y="30"/>
                      </a:lnTo>
                      <a:lnTo>
                        <a:pt x="29" y="32"/>
                      </a:lnTo>
                      <a:lnTo>
                        <a:pt x="25" y="36"/>
                      </a:lnTo>
                      <a:lnTo>
                        <a:pt x="23" y="36"/>
                      </a:lnTo>
                      <a:lnTo>
                        <a:pt x="23" y="36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1" y="40"/>
                      </a:lnTo>
                      <a:lnTo>
                        <a:pt x="21" y="38"/>
                      </a:lnTo>
                      <a:lnTo>
                        <a:pt x="21" y="38"/>
                      </a:lnTo>
                      <a:lnTo>
                        <a:pt x="19" y="40"/>
                      </a:lnTo>
                      <a:lnTo>
                        <a:pt x="19" y="40"/>
                      </a:lnTo>
                      <a:lnTo>
                        <a:pt x="19" y="40"/>
                      </a:lnTo>
                      <a:lnTo>
                        <a:pt x="19" y="42"/>
                      </a:lnTo>
                      <a:lnTo>
                        <a:pt x="15" y="46"/>
                      </a:lnTo>
                      <a:lnTo>
                        <a:pt x="15" y="46"/>
                      </a:lnTo>
                      <a:lnTo>
                        <a:pt x="13" y="47"/>
                      </a:lnTo>
                      <a:lnTo>
                        <a:pt x="13" y="51"/>
                      </a:lnTo>
                      <a:lnTo>
                        <a:pt x="10" y="65"/>
                      </a:lnTo>
                      <a:lnTo>
                        <a:pt x="10" y="67"/>
                      </a:lnTo>
                      <a:lnTo>
                        <a:pt x="8" y="68"/>
                      </a:lnTo>
                      <a:lnTo>
                        <a:pt x="8" y="67"/>
                      </a:lnTo>
                      <a:lnTo>
                        <a:pt x="8" y="67"/>
                      </a:lnTo>
                      <a:lnTo>
                        <a:pt x="6" y="68"/>
                      </a:lnTo>
                      <a:lnTo>
                        <a:pt x="6" y="68"/>
                      </a:lnTo>
                      <a:lnTo>
                        <a:pt x="6" y="70"/>
                      </a:lnTo>
                      <a:lnTo>
                        <a:pt x="6" y="70"/>
                      </a:lnTo>
                      <a:lnTo>
                        <a:pt x="8" y="72"/>
                      </a:lnTo>
                      <a:lnTo>
                        <a:pt x="6" y="72"/>
                      </a:lnTo>
                      <a:lnTo>
                        <a:pt x="6" y="74"/>
                      </a:lnTo>
                      <a:lnTo>
                        <a:pt x="4" y="74"/>
                      </a:lnTo>
                      <a:lnTo>
                        <a:pt x="4" y="76"/>
                      </a:lnTo>
                      <a:lnTo>
                        <a:pt x="2" y="80"/>
                      </a:lnTo>
                      <a:lnTo>
                        <a:pt x="2" y="82"/>
                      </a:lnTo>
                      <a:lnTo>
                        <a:pt x="2" y="84"/>
                      </a:lnTo>
                      <a:lnTo>
                        <a:pt x="2" y="84"/>
                      </a:lnTo>
                      <a:lnTo>
                        <a:pt x="2" y="86"/>
                      </a:lnTo>
                      <a:lnTo>
                        <a:pt x="4" y="87"/>
                      </a:lnTo>
                      <a:lnTo>
                        <a:pt x="2" y="87"/>
                      </a:lnTo>
                      <a:lnTo>
                        <a:pt x="2" y="87"/>
                      </a:lnTo>
                      <a:lnTo>
                        <a:pt x="0" y="89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1"/>
                      </a:lnTo>
                      <a:lnTo>
                        <a:pt x="0" y="93"/>
                      </a:lnTo>
                      <a:lnTo>
                        <a:pt x="0" y="95"/>
                      </a:lnTo>
                      <a:lnTo>
                        <a:pt x="0" y="95"/>
                      </a:lnTo>
                      <a:lnTo>
                        <a:pt x="0" y="95"/>
                      </a:lnTo>
                      <a:lnTo>
                        <a:pt x="0" y="97"/>
                      </a:lnTo>
                      <a:lnTo>
                        <a:pt x="4" y="97"/>
                      </a:lnTo>
                      <a:lnTo>
                        <a:pt x="6" y="97"/>
                      </a:lnTo>
                      <a:lnTo>
                        <a:pt x="4" y="99"/>
                      </a:lnTo>
                      <a:lnTo>
                        <a:pt x="0" y="103"/>
                      </a:lnTo>
                      <a:lnTo>
                        <a:pt x="0" y="105"/>
                      </a:lnTo>
                      <a:lnTo>
                        <a:pt x="0" y="105"/>
                      </a:lnTo>
                      <a:lnTo>
                        <a:pt x="4" y="105"/>
                      </a:lnTo>
                      <a:lnTo>
                        <a:pt x="6" y="105"/>
                      </a:lnTo>
                      <a:lnTo>
                        <a:pt x="8" y="105"/>
                      </a:lnTo>
                      <a:lnTo>
                        <a:pt x="8" y="106"/>
                      </a:lnTo>
                      <a:lnTo>
                        <a:pt x="8" y="106"/>
                      </a:lnTo>
                      <a:lnTo>
                        <a:pt x="6" y="108"/>
                      </a:lnTo>
                      <a:lnTo>
                        <a:pt x="6" y="108"/>
                      </a:lnTo>
                      <a:lnTo>
                        <a:pt x="6" y="110"/>
                      </a:lnTo>
                      <a:lnTo>
                        <a:pt x="6" y="112"/>
                      </a:lnTo>
                      <a:lnTo>
                        <a:pt x="6" y="114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8" y="118"/>
                      </a:lnTo>
                      <a:lnTo>
                        <a:pt x="6" y="118"/>
                      </a:lnTo>
                      <a:lnTo>
                        <a:pt x="6" y="120"/>
                      </a:lnTo>
                      <a:lnTo>
                        <a:pt x="8" y="135"/>
                      </a:lnTo>
                      <a:lnTo>
                        <a:pt x="8" y="135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8" y="137"/>
                      </a:lnTo>
                      <a:lnTo>
                        <a:pt x="8" y="139"/>
                      </a:lnTo>
                      <a:lnTo>
                        <a:pt x="8" y="139"/>
                      </a:lnTo>
                      <a:lnTo>
                        <a:pt x="10" y="144"/>
                      </a:lnTo>
                      <a:lnTo>
                        <a:pt x="12" y="148"/>
                      </a:lnTo>
                      <a:lnTo>
                        <a:pt x="12" y="150"/>
                      </a:lnTo>
                      <a:lnTo>
                        <a:pt x="10" y="150"/>
                      </a:lnTo>
                      <a:lnTo>
                        <a:pt x="10" y="152"/>
                      </a:lnTo>
                      <a:lnTo>
                        <a:pt x="13" y="154"/>
                      </a:lnTo>
                      <a:lnTo>
                        <a:pt x="13" y="156"/>
                      </a:lnTo>
                      <a:lnTo>
                        <a:pt x="13" y="158"/>
                      </a:lnTo>
                      <a:lnTo>
                        <a:pt x="13" y="158"/>
                      </a:lnTo>
                      <a:lnTo>
                        <a:pt x="13" y="158"/>
                      </a:lnTo>
                      <a:lnTo>
                        <a:pt x="13" y="160"/>
                      </a:lnTo>
                      <a:lnTo>
                        <a:pt x="12" y="162"/>
                      </a:lnTo>
                      <a:lnTo>
                        <a:pt x="13" y="165"/>
                      </a:lnTo>
                      <a:lnTo>
                        <a:pt x="13" y="167"/>
                      </a:lnTo>
                      <a:lnTo>
                        <a:pt x="13" y="169"/>
                      </a:lnTo>
                      <a:lnTo>
                        <a:pt x="15" y="171"/>
                      </a:lnTo>
                      <a:lnTo>
                        <a:pt x="23" y="179"/>
                      </a:lnTo>
                      <a:lnTo>
                        <a:pt x="23" y="179"/>
                      </a:lnTo>
                      <a:lnTo>
                        <a:pt x="23" y="181"/>
                      </a:lnTo>
                      <a:lnTo>
                        <a:pt x="23" y="183"/>
                      </a:lnTo>
                      <a:lnTo>
                        <a:pt x="23" y="183"/>
                      </a:lnTo>
                      <a:lnTo>
                        <a:pt x="25" y="186"/>
                      </a:lnTo>
                      <a:lnTo>
                        <a:pt x="25" y="188"/>
                      </a:lnTo>
                      <a:lnTo>
                        <a:pt x="25" y="188"/>
                      </a:lnTo>
                      <a:lnTo>
                        <a:pt x="25" y="188"/>
                      </a:lnTo>
                      <a:lnTo>
                        <a:pt x="25" y="190"/>
                      </a:lnTo>
                      <a:lnTo>
                        <a:pt x="25" y="190"/>
                      </a:lnTo>
                      <a:lnTo>
                        <a:pt x="23" y="192"/>
                      </a:lnTo>
                      <a:lnTo>
                        <a:pt x="23" y="192"/>
                      </a:lnTo>
                      <a:lnTo>
                        <a:pt x="21" y="192"/>
                      </a:lnTo>
                      <a:lnTo>
                        <a:pt x="21" y="194"/>
                      </a:lnTo>
                      <a:lnTo>
                        <a:pt x="21" y="194"/>
                      </a:lnTo>
                      <a:lnTo>
                        <a:pt x="25" y="200"/>
                      </a:lnTo>
                      <a:lnTo>
                        <a:pt x="25" y="200"/>
                      </a:lnTo>
                      <a:lnTo>
                        <a:pt x="25" y="202"/>
                      </a:lnTo>
                      <a:lnTo>
                        <a:pt x="27" y="202"/>
                      </a:lnTo>
                      <a:lnTo>
                        <a:pt x="27" y="202"/>
                      </a:lnTo>
                      <a:lnTo>
                        <a:pt x="29" y="203"/>
                      </a:lnTo>
                      <a:lnTo>
                        <a:pt x="29" y="203"/>
                      </a:lnTo>
                      <a:lnTo>
                        <a:pt x="29" y="205"/>
                      </a:lnTo>
                      <a:lnTo>
                        <a:pt x="29" y="205"/>
                      </a:lnTo>
                      <a:lnTo>
                        <a:pt x="29" y="205"/>
                      </a:lnTo>
                      <a:lnTo>
                        <a:pt x="31" y="205"/>
                      </a:lnTo>
                      <a:lnTo>
                        <a:pt x="31" y="205"/>
                      </a:lnTo>
                      <a:lnTo>
                        <a:pt x="33" y="205"/>
                      </a:lnTo>
                      <a:lnTo>
                        <a:pt x="33" y="205"/>
                      </a:lnTo>
                      <a:lnTo>
                        <a:pt x="33" y="205"/>
                      </a:lnTo>
                      <a:lnTo>
                        <a:pt x="33" y="207"/>
                      </a:lnTo>
                      <a:lnTo>
                        <a:pt x="33" y="207"/>
                      </a:lnTo>
                      <a:lnTo>
                        <a:pt x="33" y="209"/>
                      </a:lnTo>
                      <a:lnTo>
                        <a:pt x="34" y="209"/>
                      </a:lnTo>
                      <a:lnTo>
                        <a:pt x="36" y="209"/>
                      </a:lnTo>
                      <a:lnTo>
                        <a:pt x="36" y="209"/>
                      </a:lnTo>
                      <a:lnTo>
                        <a:pt x="36" y="209"/>
                      </a:lnTo>
                      <a:lnTo>
                        <a:pt x="36" y="213"/>
                      </a:lnTo>
                      <a:lnTo>
                        <a:pt x="38" y="213"/>
                      </a:lnTo>
                      <a:lnTo>
                        <a:pt x="40" y="213"/>
                      </a:lnTo>
                      <a:lnTo>
                        <a:pt x="38" y="219"/>
                      </a:lnTo>
                      <a:lnTo>
                        <a:pt x="36" y="221"/>
                      </a:lnTo>
                      <a:lnTo>
                        <a:pt x="38" y="222"/>
                      </a:lnTo>
                      <a:lnTo>
                        <a:pt x="38" y="224"/>
                      </a:lnTo>
                      <a:lnTo>
                        <a:pt x="38" y="224"/>
                      </a:lnTo>
                      <a:lnTo>
                        <a:pt x="40" y="226"/>
                      </a:lnTo>
                      <a:lnTo>
                        <a:pt x="40" y="226"/>
                      </a:lnTo>
                      <a:lnTo>
                        <a:pt x="42" y="226"/>
                      </a:lnTo>
                      <a:lnTo>
                        <a:pt x="44" y="228"/>
                      </a:lnTo>
                      <a:lnTo>
                        <a:pt x="44" y="228"/>
                      </a:lnTo>
                      <a:lnTo>
                        <a:pt x="42" y="228"/>
                      </a:lnTo>
                      <a:lnTo>
                        <a:pt x="42" y="230"/>
                      </a:lnTo>
                      <a:lnTo>
                        <a:pt x="42" y="230"/>
                      </a:lnTo>
                      <a:lnTo>
                        <a:pt x="42" y="230"/>
                      </a:lnTo>
                      <a:lnTo>
                        <a:pt x="40" y="232"/>
                      </a:lnTo>
                      <a:lnTo>
                        <a:pt x="40" y="232"/>
                      </a:lnTo>
                      <a:lnTo>
                        <a:pt x="40" y="232"/>
                      </a:lnTo>
                      <a:lnTo>
                        <a:pt x="40" y="234"/>
                      </a:lnTo>
                      <a:lnTo>
                        <a:pt x="42" y="234"/>
                      </a:lnTo>
                      <a:lnTo>
                        <a:pt x="44" y="234"/>
                      </a:lnTo>
                      <a:lnTo>
                        <a:pt x="40" y="236"/>
                      </a:lnTo>
                      <a:lnTo>
                        <a:pt x="40" y="238"/>
                      </a:lnTo>
                      <a:lnTo>
                        <a:pt x="40" y="241"/>
                      </a:lnTo>
                      <a:lnTo>
                        <a:pt x="40" y="243"/>
                      </a:lnTo>
                      <a:lnTo>
                        <a:pt x="36" y="241"/>
                      </a:lnTo>
                      <a:lnTo>
                        <a:pt x="38" y="243"/>
                      </a:lnTo>
                      <a:lnTo>
                        <a:pt x="38" y="245"/>
                      </a:lnTo>
                      <a:lnTo>
                        <a:pt x="36" y="249"/>
                      </a:lnTo>
                      <a:lnTo>
                        <a:pt x="38" y="249"/>
                      </a:lnTo>
                      <a:lnTo>
                        <a:pt x="40" y="251"/>
                      </a:lnTo>
                      <a:lnTo>
                        <a:pt x="40" y="251"/>
                      </a:lnTo>
                      <a:lnTo>
                        <a:pt x="42" y="253"/>
                      </a:lnTo>
                      <a:lnTo>
                        <a:pt x="42" y="257"/>
                      </a:lnTo>
                      <a:lnTo>
                        <a:pt x="42" y="259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38" y="262"/>
                      </a:lnTo>
                      <a:lnTo>
                        <a:pt x="38" y="264"/>
                      </a:lnTo>
                      <a:lnTo>
                        <a:pt x="36" y="266"/>
                      </a:lnTo>
                      <a:lnTo>
                        <a:pt x="36" y="266"/>
                      </a:lnTo>
                      <a:lnTo>
                        <a:pt x="34" y="264"/>
                      </a:lnTo>
                      <a:lnTo>
                        <a:pt x="34" y="264"/>
                      </a:lnTo>
                      <a:lnTo>
                        <a:pt x="33" y="264"/>
                      </a:lnTo>
                      <a:lnTo>
                        <a:pt x="31" y="268"/>
                      </a:lnTo>
                      <a:lnTo>
                        <a:pt x="31" y="268"/>
                      </a:lnTo>
                      <a:lnTo>
                        <a:pt x="27" y="268"/>
                      </a:lnTo>
                      <a:lnTo>
                        <a:pt x="25" y="270"/>
                      </a:lnTo>
                      <a:lnTo>
                        <a:pt x="25" y="270"/>
                      </a:lnTo>
                      <a:lnTo>
                        <a:pt x="25" y="270"/>
                      </a:lnTo>
                      <a:lnTo>
                        <a:pt x="23" y="270"/>
                      </a:lnTo>
                      <a:lnTo>
                        <a:pt x="23" y="270"/>
                      </a:lnTo>
                      <a:lnTo>
                        <a:pt x="23" y="272"/>
                      </a:lnTo>
                      <a:lnTo>
                        <a:pt x="19" y="274"/>
                      </a:lnTo>
                      <a:lnTo>
                        <a:pt x="21" y="278"/>
                      </a:lnTo>
                      <a:lnTo>
                        <a:pt x="21" y="280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3" y="283"/>
                      </a:lnTo>
                      <a:lnTo>
                        <a:pt x="23" y="285"/>
                      </a:lnTo>
                      <a:lnTo>
                        <a:pt x="23" y="285"/>
                      </a:lnTo>
                      <a:lnTo>
                        <a:pt x="25" y="285"/>
                      </a:lnTo>
                      <a:lnTo>
                        <a:pt x="25" y="287"/>
                      </a:lnTo>
                      <a:lnTo>
                        <a:pt x="25" y="289"/>
                      </a:lnTo>
                      <a:lnTo>
                        <a:pt x="25" y="291"/>
                      </a:lnTo>
                      <a:lnTo>
                        <a:pt x="25" y="291"/>
                      </a:lnTo>
                      <a:lnTo>
                        <a:pt x="23" y="291"/>
                      </a:lnTo>
                      <a:lnTo>
                        <a:pt x="23" y="293"/>
                      </a:lnTo>
                      <a:lnTo>
                        <a:pt x="23" y="293"/>
                      </a:lnTo>
                      <a:lnTo>
                        <a:pt x="23" y="293"/>
                      </a:lnTo>
                      <a:lnTo>
                        <a:pt x="23" y="295"/>
                      </a:lnTo>
                      <a:lnTo>
                        <a:pt x="25" y="295"/>
                      </a:lnTo>
                      <a:lnTo>
                        <a:pt x="25" y="295"/>
                      </a:lnTo>
                      <a:lnTo>
                        <a:pt x="25" y="297"/>
                      </a:lnTo>
                      <a:lnTo>
                        <a:pt x="25" y="297"/>
                      </a:lnTo>
                      <a:lnTo>
                        <a:pt x="25" y="299"/>
                      </a:lnTo>
                      <a:lnTo>
                        <a:pt x="25" y="299"/>
                      </a:lnTo>
                      <a:lnTo>
                        <a:pt x="25" y="300"/>
                      </a:lnTo>
                      <a:lnTo>
                        <a:pt x="25" y="302"/>
                      </a:lnTo>
                      <a:lnTo>
                        <a:pt x="31" y="306"/>
                      </a:lnTo>
                      <a:lnTo>
                        <a:pt x="31" y="308"/>
                      </a:lnTo>
                      <a:lnTo>
                        <a:pt x="33" y="310"/>
                      </a:lnTo>
                      <a:lnTo>
                        <a:pt x="33" y="314"/>
                      </a:lnTo>
                      <a:lnTo>
                        <a:pt x="34" y="316"/>
                      </a:lnTo>
                      <a:lnTo>
                        <a:pt x="34" y="316"/>
                      </a:lnTo>
                      <a:lnTo>
                        <a:pt x="36" y="318"/>
                      </a:lnTo>
                      <a:lnTo>
                        <a:pt x="36" y="318"/>
                      </a:lnTo>
                      <a:lnTo>
                        <a:pt x="36" y="318"/>
                      </a:lnTo>
                      <a:lnTo>
                        <a:pt x="38" y="318"/>
                      </a:lnTo>
                      <a:lnTo>
                        <a:pt x="40" y="318"/>
                      </a:lnTo>
                      <a:lnTo>
                        <a:pt x="40" y="319"/>
                      </a:lnTo>
                      <a:lnTo>
                        <a:pt x="46" y="323"/>
                      </a:lnTo>
                      <a:lnTo>
                        <a:pt x="46" y="323"/>
                      </a:lnTo>
                      <a:lnTo>
                        <a:pt x="46" y="323"/>
                      </a:lnTo>
                      <a:lnTo>
                        <a:pt x="48" y="323"/>
                      </a:lnTo>
                      <a:lnTo>
                        <a:pt x="50" y="323"/>
                      </a:lnTo>
                      <a:lnTo>
                        <a:pt x="50" y="323"/>
                      </a:lnTo>
                      <a:lnTo>
                        <a:pt x="50" y="325"/>
                      </a:lnTo>
                      <a:lnTo>
                        <a:pt x="50" y="325"/>
                      </a:lnTo>
                      <a:lnTo>
                        <a:pt x="50" y="327"/>
                      </a:lnTo>
                      <a:lnTo>
                        <a:pt x="50" y="329"/>
                      </a:lnTo>
                      <a:lnTo>
                        <a:pt x="52" y="329"/>
                      </a:lnTo>
                      <a:lnTo>
                        <a:pt x="52" y="331"/>
                      </a:lnTo>
                      <a:lnTo>
                        <a:pt x="52" y="333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5" y="337"/>
                      </a:lnTo>
                      <a:lnTo>
                        <a:pt x="53" y="338"/>
                      </a:lnTo>
                      <a:lnTo>
                        <a:pt x="52" y="340"/>
                      </a:lnTo>
                      <a:lnTo>
                        <a:pt x="50" y="340"/>
                      </a:lnTo>
                      <a:lnTo>
                        <a:pt x="50" y="342"/>
                      </a:lnTo>
                      <a:lnTo>
                        <a:pt x="50" y="342"/>
                      </a:lnTo>
                      <a:lnTo>
                        <a:pt x="48" y="344"/>
                      </a:lnTo>
                      <a:lnTo>
                        <a:pt x="48" y="344"/>
                      </a:lnTo>
                      <a:lnTo>
                        <a:pt x="42" y="346"/>
                      </a:lnTo>
                      <a:lnTo>
                        <a:pt x="40" y="346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50"/>
                      </a:lnTo>
                      <a:lnTo>
                        <a:pt x="40" y="350"/>
                      </a:lnTo>
                      <a:lnTo>
                        <a:pt x="42" y="350"/>
                      </a:lnTo>
                      <a:lnTo>
                        <a:pt x="42" y="350"/>
                      </a:lnTo>
                      <a:lnTo>
                        <a:pt x="42" y="350"/>
                      </a:lnTo>
                      <a:lnTo>
                        <a:pt x="44" y="350"/>
                      </a:lnTo>
                      <a:lnTo>
                        <a:pt x="44" y="350"/>
                      </a:lnTo>
                      <a:lnTo>
                        <a:pt x="44" y="352"/>
                      </a:lnTo>
                      <a:lnTo>
                        <a:pt x="44" y="354"/>
                      </a:lnTo>
                      <a:lnTo>
                        <a:pt x="44" y="354"/>
                      </a:lnTo>
                      <a:lnTo>
                        <a:pt x="46" y="354"/>
                      </a:lnTo>
                      <a:lnTo>
                        <a:pt x="50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5" y="356"/>
                      </a:lnTo>
                      <a:lnTo>
                        <a:pt x="55" y="358"/>
                      </a:lnTo>
                      <a:lnTo>
                        <a:pt x="57" y="358"/>
                      </a:lnTo>
                      <a:lnTo>
                        <a:pt x="57" y="358"/>
                      </a:lnTo>
                      <a:lnTo>
                        <a:pt x="57" y="356"/>
                      </a:lnTo>
                      <a:lnTo>
                        <a:pt x="57" y="356"/>
                      </a:lnTo>
                      <a:lnTo>
                        <a:pt x="59" y="356"/>
                      </a:lnTo>
                      <a:lnTo>
                        <a:pt x="59" y="356"/>
                      </a:lnTo>
                      <a:lnTo>
                        <a:pt x="59" y="356"/>
                      </a:lnTo>
                      <a:lnTo>
                        <a:pt x="61" y="356"/>
                      </a:lnTo>
                      <a:lnTo>
                        <a:pt x="61" y="358"/>
                      </a:lnTo>
                      <a:lnTo>
                        <a:pt x="59" y="358"/>
                      </a:lnTo>
                      <a:lnTo>
                        <a:pt x="59" y="359"/>
                      </a:lnTo>
                      <a:lnTo>
                        <a:pt x="53" y="359"/>
                      </a:lnTo>
                      <a:lnTo>
                        <a:pt x="52" y="359"/>
                      </a:lnTo>
                      <a:lnTo>
                        <a:pt x="36" y="367"/>
                      </a:lnTo>
                      <a:lnTo>
                        <a:pt x="33" y="369"/>
                      </a:lnTo>
                      <a:lnTo>
                        <a:pt x="33" y="371"/>
                      </a:lnTo>
                      <a:lnTo>
                        <a:pt x="31" y="371"/>
                      </a:lnTo>
                      <a:lnTo>
                        <a:pt x="31" y="373"/>
                      </a:lnTo>
                      <a:lnTo>
                        <a:pt x="31" y="373"/>
                      </a:lnTo>
                      <a:lnTo>
                        <a:pt x="31" y="375"/>
                      </a:lnTo>
                      <a:lnTo>
                        <a:pt x="31" y="377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4" y="380"/>
                      </a:lnTo>
                      <a:lnTo>
                        <a:pt x="34" y="378"/>
                      </a:lnTo>
                      <a:lnTo>
                        <a:pt x="36" y="378"/>
                      </a:lnTo>
                      <a:lnTo>
                        <a:pt x="36" y="375"/>
                      </a:lnTo>
                      <a:lnTo>
                        <a:pt x="38" y="375"/>
                      </a:lnTo>
                      <a:lnTo>
                        <a:pt x="38" y="375"/>
                      </a:lnTo>
                      <a:lnTo>
                        <a:pt x="40" y="375"/>
                      </a:lnTo>
                      <a:lnTo>
                        <a:pt x="40" y="375"/>
                      </a:lnTo>
                      <a:lnTo>
                        <a:pt x="40" y="375"/>
                      </a:lnTo>
                      <a:lnTo>
                        <a:pt x="53" y="369"/>
                      </a:lnTo>
                      <a:lnTo>
                        <a:pt x="55" y="369"/>
                      </a:lnTo>
                      <a:lnTo>
                        <a:pt x="57" y="365"/>
                      </a:lnTo>
                      <a:lnTo>
                        <a:pt x="59" y="365"/>
                      </a:lnTo>
                      <a:lnTo>
                        <a:pt x="61" y="365"/>
                      </a:lnTo>
                      <a:lnTo>
                        <a:pt x="61" y="365"/>
                      </a:lnTo>
                      <a:lnTo>
                        <a:pt x="65" y="365"/>
                      </a:lnTo>
                      <a:lnTo>
                        <a:pt x="71" y="365"/>
                      </a:lnTo>
                      <a:lnTo>
                        <a:pt x="71" y="367"/>
                      </a:lnTo>
                      <a:lnTo>
                        <a:pt x="71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4" y="367"/>
                      </a:lnTo>
                      <a:lnTo>
                        <a:pt x="74" y="367"/>
                      </a:lnTo>
                      <a:lnTo>
                        <a:pt x="76" y="367"/>
                      </a:lnTo>
                      <a:lnTo>
                        <a:pt x="78" y="367"/>
                      </a:lnTo>
                      <a:lnTo>
                        <a:pt x="84" y="367"/>
                      </a:lnTo>
                      <a:lnTo>
                        <a:pt x="86" y="367"/>
                      </a:lnTo>
                      <a:lnTo>
                        <a:pt x="86" y="369"/>
                      </a:lnTo>
                      <a:lnTo>
                        <a:pt x="86" y="369"/>
                      </a:lnTo>
                      <a:lnTo>
                        <a:pt x="86" y="371"/>
                      </a:lnTo>
                      <a:lnTo>
                        <a:pt x="86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69"/>
                      </a:lnTo>
                      <a:lnTo>
                        <a:pt x="88" y="367"/>
                      </a:lnTo>
                      <a:lnTo>
                        <a:pt x="88" y="367"/>
                      </a:lnTo>
                      <a:lnTo>
                        <a:pt x="90" y="367"/>
                      </a:lnTo>
                      <a:lnTo>
                        <a:pt x="90" y="367"/>
                      </a:lnTo>
                      <a:lnTo>
                        <a:pt x="92" y="367"/>
                      </a:lnTo>
                      <a:lnTo>
                        <a:pt x="92" y="367"/>
                      </a:lnTo>
                      <a:lnTo>
                        <a:pt x="93" y="367"/>
                      </a:lnTo>
                      <a:lnTo>
                        <a:pt x="93" y="365"/>
                      </a:lnTo>
                      <a:lnTo>
                        <a:pt x="93" y="365"/>
                      </a:lnTo>
                      <a:lnTo>
                        <a:pt x="93" y="365"/>
                      </a:lnTo>
                      <a:lnTo>
                        <a:pt x="95" y="363"/>
                      </a:lnTo>
                      <a:lnTo>
                        <a:pt x="95" y="363"/>
                      </a:lnTo>
                      <a:lnTo>
                        <a:pt x="97" y="363"/>
                      </a:lnTo>
                      <a:lnTo>
                        <a:pt x="101" y="363"/>
                      </a:lnTo>
                      <a:lnTo>
                        <a:pt x="101" y="363"/>
                      </a:lnTo>
                      <a:lnTo>
                        <a:pt x="103" y="363"/>
                      </a:lnTo>
                      <a:lnTo>
                        <a:pt x="103" y="363"/>
                      </a:lnTo>
                      <a:lnTo>
                        <a:pt x="105" y="363"/>
                      </a:lnTo>
                      <a:lnTo>
                        <a:pt x="107" y="363"/>
                      </a:lnTo>
                      <a:lnTo>
                        <a:pt x="107" y="365"/>
                      </a:lnTo>
                      <a:lnTo>
                        <a:pt x="109" y="365"/>
                      </a:lnTo>
                      <a:lnTo>
                        <a:pt x="109" y="365"/>
                      </a:lnTo>
                      <a:lnTo>
                        <a:pt x="109" y="365"/>
                      </a:lnTo>
                      <a:lnTo>
                        <a:pt x="109" y="367"/>
                      </a:lnTo>
                      <a:lnTo>
                        <a:pt x="109" y="367"/>
                      </a:lnTo>
                      <a:lnTo>
                        <a:pt x="105" y="369"/>
                      </a:lnTo>
                      <a:lnTo>
                        <a:pt x="105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3"/>
                      </a:lnTo>
                      <a:lnTo>
                        <a:pt x="103" y="373"/>
                      </a:lnTo>
                      <a:lnTo>
                        <a:pt x="105" y="375"/>
                      </a:lnTo>
                      <a:lnTo>
                        <a:pt x="105" y="375"/>
                      </a:lnTo>
                      <a:lnTo>
                        <a:pt x="105" y="377"/>
                      </a:lnTo>
                      <a:lnTo>
                        <a:pt x="107" y="377"/>
                      </a:lnTo>
                      <a:lnTo>
                        <a:pt x="109" y="377"/>
                      </a:lnTo>
                      <a:lnTo>
                        <a:pt x="111" y="377"/>
                      </a:lnTo>
                      <a:lnTo>
                        <a:pt x="111" y="377"/>
                      </a:lnTo>
                      <a:lnTo>
                        <a:pt x="111" y="373"/>
                      </a:lnTo>
                      <a:lnTo>
                        <a:pt x="113" y="373"/>
                      </a:lnTo>
                      <a:lnTo>
                        <a:pt x="113" y="373"/>
                      </a:lnTo>
                      <a:lnTo>
                        <a:pt x="116" y="373"/>
                      </a:lnTo>
                      <a:lnTo>
                        <a:pt x="118" y="373"/>
                      </a:lnTo>
                      <a:lnTo>
                        <a:pt x="120" y="373"/>
                      </a:lnTo>
                      <a:lnTo>
                        <a:pt x="122" y="375"/>
                      </a:lnTo>
                      <a:lnTo>
                        <a:pt x="122" y="377"/>
                      </a:lnTo>
                      <a:lnTo>
                        <a:pt x="124" y="377"/>
                      </a:lnTo>
                      <a:lnTo>
                        <a:pt x="126" y="377"/>
                      </a:lnTo>
                      <a:lnTo>
                        <a:pt x="126" y="377"/>
                      </a:lnTo>
                      <a:lnTo>
                        <a:pt x="126" y="377"/>
                      </a:lnTo>
                      <a:lnTo>
                        <a:pt x="128" y="378"/>
                      </a:lnTo>
                      <a:lnTo>
                        <a:pt x="130" y="378"/>
                      </a:lnTo>
                      <a:lnTo>
                        <a:pt x="132" y="380"/>
                      </a:lnTo>
                      <a:lnTo>
                        <a:pt x="133" y="380"/>
                      </a:lnTo>
                      <a:lnTo>
                        <a:pt x="137" y="382"/>
                      </a:lnTo>
                      <a:lnTo>
                        <a:pt x="139" y="382"/>
                      </a:lnTo>
                      <a:lnTo>
                        <a:pt x="141" y="382"/>
                      </a:lnTo>
                      <a:lnTo>
                        <a:pt x="141" y="382"/>
                      </a:lnTo>
                      <a:lnTo>
                        <a:pt x="143" y="380"/>
                      </a:lnTo>
                      <a:lnTo>
                        <a:pt x="143" y="380"/>
                      </a:lnTo>
                      <a:lnTo>
                        <a:pt x="143" y="380"/>
                      </a:lnTo>
                      <a:lnTo>
                        <a:pt x="145" y="380"/>
                      </a:lnTo>
                      <a:lnTo>
                        <a:pt x="147" y="380"/>
                      </a:lnTo>
                      <a:lnTo>
                        <a:pt x="151" y="378"/>
                      </a:lnTo>
                      <a:lnTo>
                        <a:pt x="153" y="378"/>
                      </a:lnTo>
                      <a:lnTo>
                        <a:pt x="153" y="380"/>
                      </a:lnTo>
                      <a:lnTo>
                        <a:pt x="154" y="380"/>
                      </a:lnTo>
                      <a:lnTo>
                        <a:pt x="154" y="378"/>
                      </a:lnTo>
                      <a:lnTo>
                        <a:pt x="156" y="380"/>
                      </a:lnTo>
                      <a:lnTo>
                        <a:pt x="156" y="380"/>
                      </a:lnTo>
                      <a:lnTo>
                        <a:pt x="156" y="382"/>
                      </a:lnTo>
                      <a:lnTo>
                        <a:pt x="158" y="382"/>
                      </a:lnTo>
                      <a:lnTo>
                        <a:pt x="158" y="382"/>
                      </a:lnTo>
                      <a:lnTo>
                        <a:pt x="160" y="382"/>
                      </a:lnTo>
                      <a:lnTo>
                        <a:pt x="162" y="384"/>
                      </a:lnTo>
                      <a:lnTo>
                        <a:pt x="164" y="388"/>
                      </a:lnTo>
                      <a:lnTo>
                        <a:pt x="166" y="388"/>
                      </a:lnTo>
                      <a:lnTo>
                        <a:pt x="166" y="388"/>
                      </a:lnTo>
                      <a:lnTo>
                        <a:pt x="170" y="388"/>
                      </a:lnTo>
                      <a:lnTo>
                        <a:pt x="172" y="388"/>
                      </a:lnTo>
                      <a:lnTo>
                        <a:pt x="172" y="388"/>
                      </a:lnTo>
                      <a:lnTo>
                        <a:pt x="174" y="390"/>
                      </a:lnTo>
                      <a:lnTo>
                        <a:pt x="174" y="390"/>
                      </a:lnTo>
                      <a:lnTo>
                        <a:pt x="174" y="392"/>
                      </a:lnTo>
                      <a:lnTo>
                        <a:pt x="174" y="392"/>
                      </a:lnTo>
                      <a:lnTo>
                        <a:pt x="174" y="392"/>
                      </a:lnTo>
                      <a:lnTo>
                        <a:pt x="174" y="396"/>
                      </a:lnTo>
                      <a:lnTo>
                        <a:pt x="175" y="399"/>
                      </a:lnTo>
                      <a:lnTo>
                        <a:pt x="175" y="401"/>
                      </a:lnTo>
                      <a:lnTo>
                        <a:pt x="181" y="409"/>
                      </a:lnTo>
                      <a:lnTo>
                        <a:pt x="183" y="413"/>
                      </a:lnTo>
                      <a:lnTo>
                        <a:pt x="183" y="415"/>
                      </a:lnTo>
                      <a:lnTo>
                        <a:pt x="183" y="418"/>
                      </a:lnTo>
                      <a:lnTo>
                        <a:pt x="183" y="422"/>
                      </a:lnTo>
                      <a:lnTo>
                        <a:pt x="183" y="422"/>
                      </a:lnTo>
                      <a:lnTo>
                        <a:pt x="183" y="424"/>
                      </a:lnTo>
                      <a:lnTo>
                        <a:pt x="183" y="424"/>
                      </a:lnTo>
                      <a:lnTo>
                        <a:pt x="185" y="424"/>
                      </a:lnTo>
                      <a:lnTo>
                        <a:pt x="185" y="424"/>
                      </a:lnTo>
                      <a:lnTo>
                        <a:pt x="183" y="426"/>
                      </a:lnTo>
                      <a:lnTo>
                        <a:pt x="181" y="428"/>
                      </a:lnTo>
                      <a:lnTo>
                        <a:pt x="181" y="430"/>
                      </a:lnTo>
                      <a:lnTo>
                        <a:pt x="181" y="430"/>
                      </a:lnTo>
                      <a:lnTo>
                        <a:pt x="179" y="432"/>
                      </a:lnTo>
                      <a:lnTo>
                        <a:pt x="177" y="432"/>
                      </a:lnTo>
                      <a:lnTo>
                        <a:pt x="175" y="432"/>
                      </a:lnTo>
                      <a:lnTo>
                        <a:pt x="175" y="432"/>
                      </a:lnTo>
                      <a:lnTo>
                        <a:pt x="174" y="432"/>
                      </a:lnTo>
                      <a:lnTo>
                        <a:pt x="174" y="434"/>
                      </a:lnTo>
                      <a:lnTo>
                        <a:pt x="174" y="434"/>
                      </a:lnTo>
                      <a:lnTo>
                        <a:pt x="174" y="435"/>
                      </a:lnTo>
                      <a:lnTo>
                        <a:pt x="174" y="437"/>
                      </a:lnTo>
                      <a:lnTo>
                        <a:pt x="174" y="437"/>
                      </a:lnTo>
                      <a:lnTo>
                        <a:pt x="174" y="439"/>
                      </a:lnTo>
                      <a:lnTo>
                        <a:pt x="175" y="441"/>
                      </a:lnTo>
                      <a:lnTo>
                        <a:pt x="174" y="441"/>
                      </a:lnTo>
                      <a:lnTo>
                        <a:pt x="174" y="441"/>
                      </a:lnTo>
                      <a:lnTo>
                        <a:pt x="172" y="443"/>
                      </a:lnTo>
                      <a:lnTo>
                        <a:pt x="172" y="443"/>
                      </a:lnTo>
                      <a:lnTo>
                        <a:pt x="172" y="443"/>
                      </a:lnTo>
                      <a:lnTo>
                        <a:pt x="172" y="445"/>
                      </a:lnTo>
                      <a:lnTo>
                        <a:pt x="172" y="447"/>
                      </a:lnTo>
                      <a:lnTo>
                        <a:pt x="172" y="447"/>
                      </a:lnTo>
                      <a:lnTo>
                        <a:pt x="174" y="449"/>
                      </a:lnTo>
                      <a:lnTo>
                        <a:pt x="174" y="449"/>
                      </a:lnTo>
                      <a:lnTo>
                        <a:pt x="174" y="451"/>
                      </a:lnTo>
                      <a:lnTo>
                        <a:pt x="174" y="451"/>
                      </a:lnTo>
                      <a:lnTo>
                        <a:pt x="170" y="456"/>
                      </a:lnTo>
                      <a:lnTo>
                        <a:pt x="168" y="460"/>
                      </a:lnTo>
                      <a:lnTo>
                        <a:pt x="168" y="462"/>
                      </a:lnTo>
                      <a:lnTo>
                        <a:pt x="168" y="464"/>
                      </a:lnTo>
                      <a:lnTo>
                        <a:pt x="168" y="466"/>
                      </a:lnTo>
                      <a:lnTo>
                        <a:pt x="164" y="470"/>
                      </a:lnTo>
                      <a:lnTo>
                        <a:pt x="162" y="474"/>
                      </a:lnTo>
                      <a:lnTo>
                        <a:pt x="160" y="477"/>
                      </a:lnTo>
                      <a:lnTo>
                        <a:pt x="158" y="479"/>
                      </a:lnTo>
                      <a:lnTo>
                        <a:pt x="158" y="479"/>
                      </a:lnTo>
                      <a:lnTo>
                        <a:pt x="156" y="479"/>
                      </a:lnTo>
                      <a:lnTo>
                        <a:pt x="154" y="481"/>
                      </a:lnTo>
                      <a:lnTo>
                        <a:pt x="154" y="481"/>
                      </a:lnTo>
                      <a:lnTo>
                        <a:pt x="154" y="483"/>
                      </a:lnTo>
                      <a:lnTo>
                        <a:pt x="154" y="485"/>
                      </a:lnTo>
                      <a:lnTo>
                        <a:pt x="153" y="487"/>
                      </a:lnTo>
                      <a:lnTo>
                        <a:pt x="153" y="487"/>
                      </a:lnTo>
                      <a:lnTo>
                        <a:pt x="153" y="489"/>
                      </a:lnTo>
                      <a:lnTo>
                        <a:pt x="154" y="489"/>
                      </a:lnTo>
                      <a:lnTo>
                        <a:pt x="154" y="491"/>
                      </a:lnTo>
                      <a:lnTo>
                        <a:pt x="156" y="493"/>
                      </a:lnTo>
                      <a:lnTo>
                        <a:pt x="156" y="494"/>
                      </a:lnTo>
                      <a:lnTo>
                        <a:pt x="156" y="494"/>
                      </a:lnTo>
                      <a:lnTo>
                        <a:pt x="156" y="496"/>
                      </a:lnTo>
                      <a:lnTo>
                        <a:pt x="156" y="496"/>
                      </a:lnTo>
                      <a:lnTo>
                        <a:pt x="156" y="496"/>
                      </a:lnTo>
                      <a:lnTo>
                        <a:pt x="154" y="496"/>
                      </a:lnTo>
                      <a:lnTo>
                        <a:pt x="153" y="498"/>
                      </a:lnTo>
                      <a:lnTo>
                        <a:pt x="143" y="500"/>
                      </a:lnTo>
                      <a:lnTo>
                        <a:pt x="139" y="502"/>
                      </a:lnTo>
                      <a:lnTo>
                        <a:pt x="139" y="504"/>
                      </a:lnTo>
                      <a:lnTo>
                        <a:pt x="137" y="504"/>
                      </a:lnTo>
                      <a:lnTo>
                        <a:pt x="137" y="504"/>
                      </a:lnTo>
                      <a:lnTo>
                        <a:pt x="135" y="504"/>
                      </a:lnTo>
                      <a:lnTo>
                        <a:pt x="132" y="504"/>
                      </a:lnTo>
                      <a:lnTo>
                        <a:pt x="132" y="504"/>
                      </a:lnTo>
                      <a:lnTo>
                        <a:pt x="128" y="504"/>
                      </a:lnTo>
                      <a:lnTo>
                        <a:pt x="120" y="506"/>
                      </a:lnTo>
                      <a:lnTo>
                        <a:pt x="118" y="508"/>
                      </a:lnTo>
                      <a:lnTo>
                        <a:pt x="118" y="513"/>
                      </a:lnTo>
                      <a:lnTo>
                        <a:pt x="116" y="515"/>
                      </a:lnTo>
                      <a:lnTo>
                        <a:pt x="111" y="521"/>
                      </a:lnTo>
                      <a:lnTo>
                        <a:pt x="111" y="521"/>
                      </a:lnTo>
                      <a:lnTo>
                        <a:pt x="109" y="523"/>
                      </a:lnTo>
                      <a:lnTo>
                        <a:pt x="109" y="523"/>
                      </a:lnTo>
                      <a:lnTo>
                        <a:pt x="111" y="525"/>
                      </a:lnTo>
                      <a:lnTo>
                        <a:pt x="111" y="527"/>
                      </a:lnTo>
                      <a:lnTo>
                        <a:pt x="113" y="527"/>
                      </a:lnTo>
                      <a:lnTo>
                        <a:pt x="114" y="529"/>
                      </a:lnTo>
                      <a:lnTo>
                        <a:pt x="118" y="540"/>
                      </a:lnTo>
                      <a:lnTo>
                        <a:pt x="120" y="542"/>
                      </a:lnTo>
                      <a:lnTo>
                        <a:pt x="120" y="542"/>
                      </a:lnTo>
                      <a:lnTo>
                        <a:pt x="120" y="544"/>
                      </a:lnTo>
                      <a:lnTo>
                        <a:pt x="120" y="546"/>
                      </a:lnTo>
                      <a:lnTo>
                        <a:pt x="118" y="548"/>
                      </a:lnTo>
                      <a:lnTo>
                        <a:pt x="118" y="550"/>
                      </a:lnTo>
                      <a:lnTo>
                        <a:pt x="118" y="551"/>
                      </a:lnTo>
                      <a:lnTo>
                        <a:pt x="116" y="553"/>
                      </a:lnTo>
                      <a:lnTo>
                        <a:pt x="116" y="553"/>
                      </a:lnTo>
                      <a:lnTo>
                        <a:pt x="116" y="555"/>
                      </a:lnTo>
                      <a:lnTo>
                        <a:pt x="118" y="557"/>
                      </a:lnTo>
                      <a:lnTo>
                        <a:pt x="116" y="561"/>
                      </a:lnTo>
                      <a:lnTo>
                        <a:pt x="116" y="563"/>
                      </a:lnTo>
                      <a:lnTo>
                        <a:pt x="114" y="565"/>
                      </a:lnTo>
                      <a:lnTo>
                        <a:pt x="111" y="569"/>
                      </a:lnTo>
                      <a:lnTo>
                        <a:pt x="107" y="571"/>
                      </a:lnTo>
                      <a:lnTo>
                        <a:pt x="103" y="574"/>
                      </a:lnTo>
                      <a:lnTo>
                        <a:pt x="101" y="574"/>
                      </a:lnTo>
                      <a:lnTo>
                        <a:pt x="101" y="576"/>
                      </a:lnTo>
                      <a:lnTo>
                        <a:pt x="103" y="578"/>
                      </a:lnTo>
                      <a:lnTo>
                        <a:pt x="103" y="578"/>
                      </a:lnTo>
                      <a:lnTo>
                        <a:pt x="105" y="578"/>
                      </a:lnTo>
                      <a:lnTo>
                        <a:pt x="105" y="578"/>
                      </a:lnTo>
                      <a:lnTo>
                        <a:pt x="107" y="584"/>
                      </a:lnTo>
                      <a:lnTo>
                        <a:pt x="107" y="586"/>
                      </a:lnTo>
                      <a:lnTo>
                        <a:pt x="107" y="588"/>
                      </a:lnTo>
                      <a:lnTo>
                        <a:pt x="107" y="590"/>
                      </a:lnTo>
                      <a:lnTo>
                        <a:pt x="109" y="591"/>
                      </a:lnTo>
                      <a:lnTo>
                        <a:pt x="109" y="591"/>
                      </a:lnTo>
                      <a:lnTo>
                        <a:pt x="111" y="593"/>
                      </a:lnTo>
                      <a:lnTo>
                        <a:pt x="111" y="597"/>
                      </a:lnTo>
                      <a:lnTo>
                        <a:pt x="111" y="597"/>
                      </a:lnTo>
                      <a:lnTo>
                        <a:pt x="111" y="599"/>
                      </a:lnTo>
                      <a:lnTo>
                        <a:pt x="111" y="599"/>
                      </a:lnTo>
                      <a:lnTo>
                        <a:pt x="111" y="601"/>
                      </a:lnTo>
                      <a:lnTo>
                        <a:pt x="111" y="601"/>
                      </a:lnTo>
                      <a:lnTo>
                        <a:pt x="111" y="603"/>
                      </a:lnTo>
                      <a:lnTo>
                        <a:pt x="111" y="605"/>
                      </a:lnTo>
                      <a:lnTo>
                        <a:pt x="109" y="607"/>
                      </a:lnTo>
                      <a:lnTo>
                        <a:pt x="107" y="610"/>
                      </a:lnTo>
                      <a:lnTo>
                        <a:pt x="107" y="612"/>
                      </a:lnTo>
                      <a:lnTo>
                        <a:pt x="107" y="612"/>
                      </a:lnTo>
                      <a:lnTo>
                        <a:pt x="109" y="614"/>
                      </a:lnTo>
                      <a:lnTo>
                        <a:pt x="109" y="614"/>
                      </a:lnTo>
                      <a:lnTo>
                        <a:pt x="109" y="614"/>
                      </a:lnTo>
                      <a:lnTo>
                        <a:pt x="111" y="616"/>
                      </a:lnTo>
                      <a:lnTo>
                        <a:pt x="111" y="616"/>
                      </a:lnTo>
                      <a:lnTo>
                        <a:pt x="111" y="616"/>
                      </a:lnTo>
                      <a:lnTo>
                        <a:pt x="113" y="618"/>
                      </a:lnTo>
                      <a:lnTo>
                        <a:pt x="113" y="620"/>
                      </a:lnTo>
                      <a:lnTo>
                        <a:pt x="114" y="620"/>
                      </a:lnTo>
                      <a:lnTo>
                        <a:pt x="116" y="622"/>
                      </a:lnTo>
                      <a:lnTo>
                        <a:pt x="118" y="622"/>
                      </a:lnTo>
                      <a:lnTo>
                        <a:pt x="118" y="622"/>
                      </a:lnTo>
                      <a:lnTo>
                        <a:pt x="118" y="624"/>
                      </a:lnTo>
                      <a:lnTo>
                        <a:pt x="118" y="624"/>
                      </a:lnTo>
                      <a:lnTo>
                        <a:pt x="116" y="628"/>
                      </a:lnTo>
                      <a:lnTo>
                        <a:pt x="116" y="628"/>
                      </a:lnTo>
                      <a:lnTo>
                        <a:pt x="116" y="629"/>
                      </a:lnTo>
                      <a:lnTo>
                        <a:pt x="116" y="631"/>
                      </a:lnTo>
                      <a:lnTo>
                        <a:pt x="118" y="631"/>
                      </a:lnTo>
                      <a:lnTo>
                        <a:pt x="118" y="633"/>
                      </a:lnTo>
                      <a:lnTo>
                        <a:pt x="120" y="633"/>
                      </a:lnTo>
                      <a:lnTo>
                        <a:pt x="122" y="633"/>
                      </a:lnTo>
                      <a:lnTo>
                        <a:pt x="124" y="633"/>
                      </a:lnTo>
                      <a:lnTo>
                        <a:pt x="126" y="631"/>
                      </a:lnTo>
                      <a:lnTo>
                        <a:pt x="126" y="631"/>
                      </a:lnTo>
                      <a:lnTo>
                        <a:pt x="128" y="629"/>
                      </a:lnTo>
                      <a:lnTo>
                        <a:pt x="128" y="629"/>
                      </a:lnTo>
                      <a:lnTo>
                        <a:pt x="128" y="628"/>
                      </a:lnTo>
                      <a:lnTo>
                        <a:pt x="128" y="628"/>
                      </a:lnTo>
                      <a:lnTo>
                        <a:pt x="128" y="626"/>
                      </a:lnTo>
                      <a:lnTo>
                        <a:pt x="128" y="626"/>
                      </a:lnTo>
                      <a:lnTo>
                        <a:pt x="128" y="624"/>
                      </a:lnTo>
                      <a:lnTo>
                        <a:pt x="130" y="624"/>
                      </a:lnTo>
                      <a:lnTo>
                        <a:pt x="130" y="622"/>
                      </a:lnTo>
                      <a:lnTo>
                        <a:pt x="130" y="622"/>
                      </a:lnTo>
                      <a:lnTo>
                        <a:pt x="132" y="622"/>
                      </a:lnTo>
                      <a:lnTo>
                        <a:pt x="133" y="624"/>
                      </a:lnTo>
                      <a:lnTo>
                        <a:pt x="135" y="624"/>
                      </a:lnTo>
                      <a:lnTo>
                        <a:pt x="141" y="629"/>
                      </a:lnTo>
                      <a:lnTo>
                        <a:pt x="143" y="629"/>
                      </a:lnTo>
                      <a:lnTo>
                        <a:pt x="145" y="633"/>
                      </a:lnTo>
                      <a:lnTo>
                        <a:pt x="147" y="633"/>
                      </a:lnTo>
                      <a:lnTo>
                        <a:pt x="149" y="635"/>
                      </a:lnTo>
                      <a:lnTo>
                        <a:pt x="151" y="635"/>
                      </a:lnTo>
                      <a:lnTo>
                        <a:pt x="153" y="635"/>
                      </a:lnTo>
                      <a:lnTo>
                        <a:pt x="154" y="635"/>
                      </a:lnTo>
                      <a:lnTo>
                        <a:pt x="154" y="635"/>
                      </a:lnTo>
                      <a:lnTo>
                        <a:pt x="156" y="635"/>
                      </a:lnTo>
                      <a:lnTo>
                        <a:pt x="156" y="637"/>
                      </a:lnTo>
                      <a:lnTo>
                        <a:pt x="156" y="637"/>
                      </a:lnTo>
                      <a:lnTo>
                        <a:pt x="156" y="639"/>
                      </a:lnTo>
                      <a:lnTo>
                        <a:pt x="156" y="641"/>
                      </a:lnTo>
                      <a:lnTo>
                        <a:pt x="158" y="641"/>
                      </a:lnTo>
                      <a:lnTo>
                        <a:pt x="160" y="643"/>
                      </a:lnTo>
                      <a:lnTo>
                        <a:pt x="160" y="641"/>
                      </a:lnTo>
                      <a:lnTo>
                        <a:pt x="162" y="641"/>
                      </a:lnTo>
                      <a:lnTo>
                        <a:pt x="164" y="639"/>
                      </a:lnTo>
                      <a:lnTo>
                        <a:pt x="166" y="637"/>
                      </a:lnTo>
                      <a:lnTo>
                        <a:pt x="168" y="633"/>
                      </a:lnTo>
                      <a:lnTo>
                        <a:pt x="168" y="631"/>
                      </a:lnTo>
                      <a:lnTo>
                        <a:pt x="170" y="629"/>
                      </a:lnTo>
                      <a:lnTo>
                        <a:pt x="174" y="626"/>
                      </a:lnTo>
                      <a:lnTo>
                        <a:pt x="174" y="626"/>
                      </a:lnTo>
                      <a:lnTo>
                        <a:pt x="174" y="624"/>
                      </a:lnTo>
                      <a:lnTo>
                        <a:pt x="175" y="624"/>
                      </a:lnTo>
                      <a:lnTo>
                        <a:pt x="175" y="622"/>
                      </a:lnTo>
                      <a:lnTo>
                        <a:pt x="177" y="620"/>
                      </a:lnTo>
                      <a:lnTo>
                        <a:pt x="177" y="616"/>
                      </a:lnTo>
                      <a:lnTo>
                        <a:pt x="175" y="616"/>
                      </a:lnTo>
                      <a:lnTo>
                        <a:pt x="174" y="616"/>
                      </a:lnTo>
                      <a:lnTo>
                        <a:pt x="172" y="616"/>
                      </a:lnTo>
                      <a:lnTo>
                        <a:pt x="172" y="614"/>
                      </a:lnTo>
                      <a:lnTo>
                        <a:pt x="172" y="614"/>
                      </a:lnTo>
                      <a:lnTo>
                        <a:pt x="170" y="614"/>
                      </a:lnTo>
                      <a:lnTo>
                        <a:pt x="170" y="614"/>
                      </a:lnTo>
                      <a:lnTo>
                        <a:pt x="170" y="614"/>
                      </a:lnTo>
                      <a:lnTo>
                        <a:pt x="170" y="612"/>
                      </a:lnTo>
                      <a:lnTo>
                        <a:pt x="170" y="612"/>
                      </a:lnTo>
                      <a:lnTo>
                        <a:pt x="172" y="610"/>
                      </a:lnTo>
                      <a:lnTo>
                        <a:pt x="172" y="610"/>
                      </a:lnTo>
                      <a:lnTo>
                        <a:pt x="170" y="609"/>
                      </a:lnTo>
                      <a:lnTo>
                        <a:pt x="168" y="607"/>
                      </a:lnTo>
                      <a:lnTo>
                        <a:pt x="168" y="605"/>
                      </a:lnTo>
                      <a:lnTo>
                        <a:pt x="168" y="603"/>
                      </a:lnTo>
                      <a:lnTo>
                        <a:pt x="168" y="603"/>
                      </a:lnTo>
                      <a:lnTo>
                        <a:pt x="166" y="601"/>
                      </a:lnTo>
                      <a:lnTo>
                        <a:pt x="166" y="599"/>
                      </a:lnTo>
                      <a:lnTo>
                        <a:pt x="164" y="599"/>
                      </a:lnTo>
                      <a:lnTo>
                        <a:pt x="162" y="599"/>
                      </a:lnTo>
                      <a:lnTo>
                        <a:pt x="162" y="599"/>
                      </a:lnTo>
                      <a:lnTo>
                        <a:pt x="160" y="599"/>
                      </a:lnTo>
                      <a:lnTo>
                        <a:pt x="156" y="599"/>
                      </a:lnTo>
                      <a:lnTo>
                        <a:pt x="156" y="601"/>
                      </a:lnTo>
                      <a:lnTo>
                        <a:pt x="154" y="601"/>
                      </a:lnTo>
                      <a:lnTo>
                        <a:pt x="154" y="599"/>
                      </a:lnTo>
                      <a:lnTo>
                        <a:pt x="153" y="599"/>
                      </a:lnTo>
                      <a:lnTo>
                        <a:pt x="153" y="597"/>
                      </a:lnTo>
                      <a:lnTo>
                        <a:pt x="153" y="597"/>
                      </a:lnTo>
                      <a:lnTo>
                        <a:pt x="153" y="595"/>
                      </a:lnTo>
                      <a:lnTo>
                        <a:pt x="153" y="593"/>
                      </a:lnTo>
                      <a:lnTo>
                        <a:pt x="154" y="591"/>
                      </a:lnTo>
                      <a:lnTo>
                        <a:pt x="154" y="591"/>
                      </a:lnTo>
                      <a:lnTo>
                        <a:pt x="154" y="591"/>
                      </a:lnTo>
                      <a:lnTo>
                        <a:pt x="154" y="590"/>
                      </a:lnTo>
                      <a:lnTo>
                        <a:pt x="154" y="586"/>
                      </a:lnTo>
                      <a:lnTo>
                        <a:pt x="154" y="582"/>
                      </a:lnTo>
                      <a:lnTo>
                        <a:pt x="154" y="580"/>
                      </a:lnTo>
                      <a:lnTo>
                        <a:pt x="153" y="578"/>
                      </a:lnTo>
                      <a:lnTo>
                        <a:pt x="153" y="576"/>
                      </a:lnTo>
                      <a:lnTo>
                        <a:pt x="151" y="574"/>
                      </a:lnTo>
                      <a:lnTo>
                        <a:pt x="147" y="571"/>
                      </a:lnTo>
                      <a:lnTo>
                        <a:pt x="147" y="569"/>
                      </a:lnTo>
                      <a:lnTo>
                        <a:pt x="145" y="567"/>
                      </a:lnTo>
                      <a:lnTo>
                        <a:pt x="143" y="555"/>
                      </a:lnTo>
                      <a:lnTo>
                        <a:pt x="143" y="551"/>
                      </a:lnTo>
                      <a:lnTo>
                        <a:pt x="143" y="550"/>
                      </a:lnTo>
                      <a:lnTo>
                        <a:pt x="139" y="542"/>
                      </a:lnTo>
                      <a:lnTo>
                        <a:pt x="137" y="540"/>
                      </a:lnTo>
                      <a:lnTo>
                        <a:pt x="137" y="538"/>
                      </a:lnTo>
                      <a:lnTo>
                        <a:pt x="135" y="536"/>
                      </a:lnTo>
                      <a:lnTo>
                        <a:pt x="133" y="536"/>
                      </a:lnTo>
                      <a:lnTo>
                        <a:pt x="133" y="536"/>
                      </a:lnTo>
                      <a:lnTo>
                        <a:pt x="133" y="534"/>
                      </a:lnTo>
                      <a:lnTo>
                        <a:pt x="133" y="534"/>
                      </a:lnTo>
                      <a:lnTo>
                        <a:pt x="133" y="532"/>
                      </a:lnTo>
                      <a:lnTo>
                        <a:pt x="133" y="532"/>
                      </a:lnTo>
                      <a:lnTo>
                        <a:pt x="135" y="531"/>
                      </a:lnTo>
                      <a:lnTo>
                        <a:pt x="137" y="527"/>
                      </a:lnTo>
                      <a:lnTo>
                        <a:pt x="137" y="527"/>
                      </a:lnTo>
                      <a:lnTo>
                        <a:pt x="139" y="525"/>
                      </a:lnTo>
                      <a:lnTo>
                        <a:pt x="139" y="525"/>
                      </a:lnTo>
                      <a:lnTo>
                        <a:pt x="139" y="525"/>
                      </a:lnTo>
                      <a:lnTo>
                        <a:pt x="139" y="523"/>
                      </a:lnTo>
                      <a:lnTo>
                        <a:pt x="139" y="523"/>
                      </a:lnTo>
                      <a:lnTo>
                        <a:pt x="139" y="523"/>
                      </a:lnTo>
                      <a:lnTo>
                        <a:pt x="139" y="521"/>
                      </a:lnTo>
                      <a:lnTo>
                        <a:pt x="139" y="521"/>
                      </a:lnTo>
                      <a:lnTo>
                        <a:pt x="141" y="521"/>
                      </a:lnTo>
                      <a:lnTo>
                        <a:pt x="141" y="521"/>
                      </a:lnTo>
                      <a:lnTo>
                        <a:pt x="143" y="521"/>
                      </a:lnTo>
                      <a:lnTo>
                        <a:pt x="145" y="521"/>
                      </a:lnTo>
                      <a:lnTo>
                        <a:pt x="147" y="521"/>
                      </a:lnTo>
                      <a:lnTo>
                        <a:pt x="147" y="521"/>
                      </a:lnTo>
                      <a:lnTo>
                        <a:pt x="147" y="521"/>
                      </a:lnTo>
                      <a:lnTo>
                        <a:pt x="149" y="523"/>
                      </a:lnTo>
                      <a:lnTo>
                        <a:pt x="149" y="523"/>
                      </a:lnTo>
                      <a:lnTo>
                        <a:pt x="151" y="525"/>
                      </a:lnTo>
                      <a:lnTo>
                        <a:pt x="151" y="525"/>
                      </a:lnTo>
                      <a:lnTo>
                        <a:pt x="153" y="527"/>
                      </a:lnTo>
                      <a:lnTo>
                        <a:pt x="153" y="527"/>
                      </a:lnTo>
                      <a:lnTo>
                        <a:pt x="153" y="527"/>
                      </a:lnTo>
                      <a:lnTo>
                        <a:pt x="154" y="527"/>
                      </a:lnTo>
                      <a:lnTo>
                        <a:pt x="154" y="527"/>
                      </a:lnTo>
                      <a:lnTo>
                        <a:pt x="154" y="525"/>
                      </a:lnTo>
                      <a:lnTo>
                        <a:pt x="154" y="523"/>
                      </a:lnTo>
                      <a:lnTo>
                        <a:pt x="154" y="523"/>
                      </a:lnTo>
                      <a:lnTo>
                        <a:pt x="154" y="523"/>
                      </a:lnTo>
                      <a:lnTo>
                        <a:pt x="154" y="521"/>
                      </a:lnTo>
                      <a:lnTo>
                        <a:pt x="154" y="521"/>
                      </a:lnTo>
                      <a:lnTo>
                        <a:pt x="154" y="519"/>
                      </a:lnTo>
                      <a:lnTo>
                        <a:pt x="154" y="519"/>
                      </a:lnTo>
                      <a:lnTo>
                        <a:pt x="154" y="517"/>
                      </a:lnTo>
                      <a:lnTo>
                        <a:pt x="153" y="515"/>
                      </a:lnTo>
                      <a:lnTo>
                        <a:pt x="153" y="515"/>
                      </a:lnTo>
                      <a:lnTo>
                        <a:pt x="153" y="513"/>
                      </a:lnTo>
                      <a:lnTo>
                        <a:pt x="153" y="512"/>
                      </a:lnTo>
                      <a:lnTo>
                        <a:pt x="154" y="512"/>
                      </a:lnTo>
                      <a:lnTo>
                        <a:pt x="154" y="512"/>
                      </a:lnTo>
                      <a:lnTo>
                        <a:pt x="156" y="512"/>
                      </a:lnTo>
                      <a:lnTo>
                        <a:pt x="156" y="510"/>
                      </a:lnTo>
                      <a:lnTo>
                        <a:pt x="158" y="510"/>
                      </a:lnTo>
                      <a:lnTo>
                        <a:pt x="160" y="512"/>
                      </a:lnTo>
                      <a:lnTo>
                        <a:pt x="160" y="512"/>
                      </a:lnTo>
                      <a:lnTo>
                        <a:pt x="160" y="512"/>
                      </a:lnTo>
                      <a:lnTo>
                        <a:pt x="160" y="513"/>
                      </a:lnTo>
                      <a:lnTo>
                        <a:pt x="160" y="517"/>
                      </a:lnTo>
                      <a:lnTo>
                        <a:pt x="160" y="519"/>
                      </a:lnTo>
                      <a:lnTo>
                        <a:pt x="160" y="519"/>
                      </a:lnTo>
                      <a:lnTo>
                        <a:pt x="162" y="521"/>
                      </a:lnTo>
                      <a:lnTo>
                        <a:pt x="164" y="519"/>
                      </a:lnTo>
                      <a:lnTo>
                        <a:pt x="164" y="519"/>
                      </a:lnTo>
                      <a:lnTo>
                        <a:pt x="166" y="519"/>
                      </a:lnTo>
                      <a:lnTo>
                        <a:pt x="166" y="517"/>
                      </a:lnTo>
                      <a:lnTo>
                        <a:pt x="164" y="513"/>
                      </a:lnTo>
                      <a:lnTo>
                        <a:pt x="164" y="513"/>
                      </a:lnTo>
                      <a:lnTo>
                        <a:pt x="166" y="512"/>
                      </a:lnTo>
                      <a:lnTo>
                        <a:pt x="166" y="512"/>
                      </a:lnTo>
                      <a:lnTo>
                        <a:pt x="166" y="510"/>
                      </a:lnTo>
                      <a:lnTo>
                        <a:pt x="166" y="510"/>
                      </a:lnTo>
                      <a:lnTo>
                        <a:pt x="168" y="508"/>
                      </a:lnTo>
                      <a:lnTo>
                        <a:pt x="168" y="508"/>
                      </a:lnTo>
                      <a:lnTo>
                        <a:pt x="170" y="508"/>
                      </a:lnTo>
                      <a:lnTo>
                        <a:pt x="170" y="510"/>
                      </a:lnTo>
                      <a:lnTo>
                        <a:pt x="172" y="510"/>
                      </a:lnTo>
                      <a:lnTo>
                        <a:pt x="172" y="512"/>
                      </a:lnTo>
                      <a:lnTo>
                        <a:pt x="172" y="513"/>
                      </a:lnTo>
                      <a:lnTo>
                        <a:pt x="172" y="513"/>
                      </a:lnTo>
                      <a:lnTo>
                        <a:pt x="170" y="515"/>
                      </a:lnTo>
                      <a:lnTo>
                        <a:pt x="170" y="517"/>
                      </a:lnTo>
                      <a:lnTo>
                        <a:pt x="170" y="517"/>
                      </a:lnTo>
                      <a:lnTo>
                        <a:pt x="170" y="517"/>
                      </a:lnTo>
                      <a:lnTo>
                        <a:pt x="172" y="517"/>
                      </a:lnTo>
                      <a:lnTo>
                        <a:pt x="172" y="517"/>
                      </a:lnTo>
                      <a:lnTo>
                        <a:pt x="174" y="517"/>
                      </a:lnTo>
                      <a:lnTo>
                        <a:pt x="174" y="517"/>
                      </a:lnTo>
                      <a:lnTo>
                        <a:pt x="174" y="517"/>
                      </a:lnTo>
                      <a:lnTo>
                        <a:pt x="175" y="517"/>
                      </a:lnTo>
                      <a:lnTo>
                        <a:pt x="175" y="519"/>
                      </a:lnTo>
                      <a:lnTo>
                        <a:pt x="175" y="519"/>
                      </a:lnTo>
                      <a:lnTo>
                        <a:pt x="175" y="523"/>
                      </a:lnTo>
                      <a:lnTo>
                        <a:pt x="174" y="523"/>
                      </a:lnTo>
                      <a:lnTo>
                        <a:pt x="174" y="527"/>
                      </a:lnTo>
                      <a:lnTo>
                        <a:pt x="172" y="527"/>
                      </a:lnTo>
                      <a:lnTo>
                        <a:pt x="172" y="529"/>
                      </a:lnTo>
                      <a:lnTo>
                        <a:pt x="174" y="531"/>
                      </a:lnTo>
                      <a:lnTo>
                        <a:pt x="174" y="531"/>
                      </a:lnTo>
                      <a:lnTo>
                        <a:pt x="172" y="532"/>
                      </a:lnTo>
                      <a:lnTo>
                        <a:pt x="172" y="532"/>
                      </a:lnTo>
                      <a:lnTo>
                        <a:pt x="172" y="532"/>
                      </a:lnTo>
                      <a:lnTo>
                        <a:pt x="170" y="534"/>
                      </a:lnTo>
                      <a:lnTo>
                        <a:pt x="168" y="536"/>
                      </a:lnTo>
                      <a:lnTo>
                        <a:pt x="168" y="536"/>
                      </a:lnTo>
                      <a:lnTo>
                        <a:pt x="166" y="538"/>
                      </a:lnTo>
                      <a:lnTo>
                        <a:pt x="166" y="540"/>
                      </a:lnTo>
                      <a:lnTo>
                        <a:pt x="166" y="542"/>
                      </a:lnTo>
                      <a:lnTo>
                        <a:pt x="166" y="544"/>
                      </a:lnTo>
                      <a:lnTo>
                        <a:pt x="166" y="544"/>
                      </a:lnTo>
                      <a:lnTo>
                        <a:pt x="168" y="546"/>
                      </a:lnTo>
                      <a:lnTo>
                        <a:pt x="168" y="544"/>
                      </a:lnTo>
                      <a:lnTo>
                        <a:pt x="170" y="544"/>
                      </a:lnTo>
                      <a:lnTo>
                        <a:pt x="172" y="542"/>
                      </a:lnTo>
                      <a:lnTo>
                        <a:pt x="172" y="540"/>
                      </a:lnTo>
                      <a:lnTo>
                        <a:pt x="174" y="540"/>
                      </a:lnTo>
                      <a:lnTo>
                        <a:pt x="174" y="540"/>
                      </a:lnTo>
                      <a:lnTo>
                        <a:pt x="175" y="540"/>
                      </a:lnTo>
                      <a:lnTo>
                        <a:pt x="175" y="540"/>
                      </a:lnTo>
                      <a:lnTo>
                        <a:pt x="177" y="538"/>
                      </a:lnTo>
                      <a:lnTo>
                        <a:pt x="177" y="538"/>
                      </a:lnTo>
                      <a:lnTo>
                        <a:pt x="177" y="536"/>
                      </a:lnTo>
                      <a:lnTo>
                        <a:pt x="177" y="534"/>
                      </a:lnTo>
                      <a:lnTo>
                        <a:pt x="177" y="534"/>
                      </a:lnTo>
                      <a:lnTo>
                        <a:pt x="177" y="534"/>
                      </a:lnTo>
                      <a:lnTo>
                        <a:pt x="179" y="534"/>
                      </a:lnTo>
                      <a:lnTo>
                        <a:pt x="179" y="534"/>
                      </a:lnTo>
                      <a:lnTo>
                        <a:pt x="181" y="534"/>
                      </a:lnTo>
                      <a:lnTo>
                        <a:pt x="181" y="534"/>
                      </a:lnTo>
                      <a:lnTo>
                        <a:pt x="181" y="534"/>
                      </a:lnTo>
                      <a:lnTo>
                        <a:pt x="181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79" y="540"/>
                      </a:lnTo>
                      <a:lnTo>
                        <a:pt x="179" y="540"/>
                      </a:lnTo>
                      <a:lnTo>
                        <a:pt x="179" y="542"/>
                      </a:lnTo>
                      <a:lnTo>
                        <a:pt x="179" y="544"/>
                      </a:lnTo>
                      <a:lnTo>
                        <a:pt x="179" y="544"/>
                      </a:lnTo>
                      <a:lnTo>
                        <a:pt x="179" y="544"/>
                      </a:lnTo>
                      <a:lnTo>
                        <a:pt x="181" y="546"/>
                      </a:lnTo>
                      <a:lnTo>
                        <a:pt x="181" y="544"/>
                      </a:lnTo>
                      <a:lnTo>
                        <a:pt x="183" y="544"/>
                      </a:lnTo>
                      <a:lnTo>
                        <a:pt x="187" y="542"/>
                      </a:lnTo>
                      <a:lnTo>
                        <a:pt x="187" y="542"/>
                      </a:lnTo>
                      <a:lnTo>
                        <a:pt x="189" y="542"/>
                      </a:lnTo>
                      <a:lnTo>
                        <a:pt x="189" y="544"/>
                      </a:lnTo>
                      <a:lnTo>
                        <a:pt x="189" y="548"/>
                      </a:lnTo>
                      <a:lnTo>
                        <a:pt x="189" y="548"/>
                      </a:lnTo>
                      <a:lnTo>
                        <a:pt x="191" y="548"/>
                      </a:lnTo>
                      <a:lnTo>
                        <a:pt x="191" y="548"/>
                      </a:lnTo>
                      <a:lnTo>
                        <a:pt x="193" y="548"/>
                      </a:lnTo>
                      <a:lnTo>
                        <a:pt x="193" y="546"/>
                      </a:lnTo>
                      <a:lnTo>
                        <a:pt x="193" y="546"/>
                      </a:lnTo>
                      <a:lnTo>
                        <a:pt x="194" y="544"/>
                      </a:lnTo>
                      <a:lnTo>
                        <a:pt x="194" y="544"/>
                      </a:lnTo>
                      <a:lnTo>
                        <a:pt x="196" y="544"/>
                      </a:lnTo>
                      <a:lnTo>
                        <a:pt x="198" y="546"/>
                      </a:lnTo>
                      <a:lnTo>
                        <a:pt x="198" y="546"/>
                      </a:lnTo>
                      <a:lnTo>
                        <a:pt x="200" y="544"/>
                      </a:lnTo>
                      <a:lnTo>
                        <a:pt x="200" y="544"/>
                      </a:lnTo>
                      <a:lnTo>
                        <a:pt x="202" y="546"/>
                      </a:lnTo>
                      <a:lnTo>
                        <a:pt x="204" y="546"/>
                      </a:lnTo>
                      <a:lnTo>
                        <a:pt x="204" y="546"/>
                      </a:lnTo>
                      <a:lnTo>
                        <a:pt x="206" y="546"/>
                      </a:lnTo>
                      <a:lnTo>
                        <a:pt x="206" y="544"/>
                      </a:lnTo>
                      <a:lnTo>
                        <a:pt x="206" y="544"/>
                      </a:lnTo>
                      <a:lnTo>
                        <a:pt x="206" y="542"/>
                      </a:lnTo>
                      <a:lnTo>
                        <a:pt x="202" y="534"/>
                      </a:lnTo>
                      <a:lnTo>
                        <a:pt x="202" y="532"/>
                      </a:lnTo>
                      <a:lnTo>
                        <a:pt x="202" y="532"/>
                      </a:lnTo>
                      <a:lnTo>
                        <a:pt x="202" y="531"/>
                      </a:lnTo>
                      <a:lnTo>
                        <a:pt x="204" y="529"/>
                      </a:lnTo>
                      <a:lnTo>
                        <a:pt x="206" y="525"/>
                      </a:lnTo>
                      <a:lnTo>
                        <a:pt x="208" y="525"/>
                      </a:lnTo>
                      <a:lnTo>
                        <a:pt x="208" y="525"/>
                      </a:lnTo>
                      <a:lnTo>
                        <a:pt x="208" y="527"/>
                      </a:lnTo>
                      <a:lnTo>
                        <a:pt x="208" y="527"/>
                      </a:lnTo>
                      <a:lnTo>
                        <a:pt x="208" y="529"/>
                      </a:lnTo>
                      <a:lnTo>
                        <a:pt x="206" y="532"/>
                      </a:lnTo>
                      <a:lnTo>
                        <a:pt x="206" y="532"/>
                      </a:lnTo>
                      <a:lnTo>
                        <a:pt x="206" y="532"/>
                      </a:lnTo>
                      <a:lnTo>
                        <a:pt x="206" y="534"/>
                      </a:lnTo>
                      <a:lnTo>
                        <a:pt x="206" y="534"/>
                      </a:lnTo>
                      <a:lnTo>
                        <a:pt x="206" y="536"/>
                      </a:lnTo>
                      <a:lnTo>
                        <a:pt x="206" y="538"/>
                      </a:lnTo>
                      <a:lnTo>
                        <a:pt x="208" y="538"/>
                      </a:lnTo>
                      <a:lnTo>
                        <a:pt x="208" y="538"/>
                      </a:lnTo>
                      <a:lnTo>
                        <a:pt x="208" y="538"/>
                      </a:lnTo>
                      <a:lnTo>
                        <a:pt x="210" y="538"/>
                      </a:lnTo>
                      <a:lnTo>
                        <a:pt x="210" y="536"/>
                      </a:lnTo>
                      <a:lnTo>
                        <a:pt x="210" y="536"/>
                      </a:lnTo>
                      <a:lnTo>
                        <a:pt x="210" y="536"/>
                      </a:lnTo>
                      <a:lnTo>
                        <a:pt x="210" y="534"/>
                      </a:lnTo>
                      <a:lnTo>
                        <a:pt x="212" y="534"/>
                      </a:lnTo>
                      <a:lnTo>
                        <a:pt x="214" y="534"/>
                      </a:lnTo>
                      <a:lnTo>
                        <a:pt x="214" y="534"/>
                      </a:lnTo>
                      <a:lnTo>
                        <a:pt x="214" y="534"/>
                      </a:lnTo>
                      <a:lnTo>
                        <a:pt x="215" y="534"/>
                      </a:lnTo>
                      <a:lnTo>
                        <a:pt x="215" y="534"/>
                      </a:lnTo>
                      <a:lnTo>
                        <a:pt x="217" y="532"/>
                      </a:lnTo>
                      <a:lnTo>
                        <a:pt x="217" y="532"/>
                      </a:lnTo>
                      <a:lnTo>
                        <a:pt x="219" y="532"/>
                      </a:lnTo>
                      <a:lnTo>
                        <a:pt x="219" y="532"/>
                      </a:lnTo>
                      <a:lnTo>
                        <a:pt x="219" y="534"/>
                      </a:lnTo>
                      <a:lnTo>
                        <a:pt x="217" y="536"/>
                      </a:lnTo>
                      <a:lnTo>
                        <a:pt x="215" y="540"/>
                      </a:lnTo>
                      <a:lnTo>
                        <a:pt x="214" y="544"/>
                      </a:lnTo>
                      <a:lnTo>
                        <a:pt x="212" y="544"/>
                      </a:lnTo>
                      <a:lnTo>
                        <a:pt x="210" y="548"/>
                      </a:lnTo>
                      <a:lnTo>
                        <a:pt x="210" y="548"/>
                      </a:lnTo>
                      <a:lnTo>
                        <a:pt x="210" y="548"/>
                      </a:lnTo>
                      <a:lnTo>
                        <a:pt x="210" y="550"/>
                      </a:lnTo>
                      <a:lnTo>
                        <a:pt x="210" y="551"/>
                      </a:lnTo>
                      <a:lnTo>
                        <a:pt x="210" y="553"/>
                      </a:lnTo>
                      <a:lnTo>
                        <a:pt x="210" y="553"/>
                      </a:lnTo>
                      <a:lnTo>
                        <a:pt x="210" y="555"/>
                      </a:lnTo>
                      <a:lnTo>
                        <a:pt x="210" y="555"/>
                      </a:lnTo>
                      <a:lnTo>
                        <a:pt x="212" y="555"/>
                      </a:lnTo>
                      <a:lnTo>
                        <a:pt x="215" y="555"/>
                      </a:lnTo>
                      <a:lnTo>
                        <a:pt x="215" y="553"/>
                      </a:lnTo>
                      <a:lnTo>
                        <a:pt x="215" y="553"/>
                      </a:lnTo>
                      <a:lnTo>
                        <a:pt x="215" y="551"/>
                      </a:lnTo>
                      <a:lnTo>
                        <a:pt x="215" y="550"/>
                      </a:lnTo>
                      <a:lnTo>
                        <a:pt x="215" y="550"/>
                      </a:lnTo>
                      <a:lnTo>
                        <a:pt x="215" y="548"/>
                      </a:lnTo>
                      <a:lnTo>
                        <a:pt x="215" y="548"/>
                      </a:lnTo>
                      <a:lnTo>
                        <a:pt x="217" y="548"/>
                      </a:lnTo>
                      <a:lnTo>
                        <a:pt x="219" y="548"/>
                      </a:lnTo>
                      <a:lnTo>
                        <a:pt x="219" y="550"/>
                      </a:lnTo>
                      <a:lnTo>
                        <a:pt x="219" y="550"/>
                      </a:lnTo>
                      <a:lnTo>
                        <a:pt x="219" y="550"/>
                      </a:lnTo>
                      <a:lnTo>
                        <a:pt x="219" y="551"/>
                      </a:lnTo>
                      <a:lnTo>
                        <a:pt x="221" y="551"/>
                      </a:lnTo>
                      <a:lnTo>
                        <a:pt x="221" y="551"/>
                      </a:lnTo>
                      <a:lnTo>
                        <a:pt x="221" y="551"/>
                      </a:lnTo>
                      <a:lnTo>
                        <a:pt x="223" y="551"/>
                      </a:lnTo>
                      <a:lnTo>
                        <a:pt x="225" y="551"/>
                      </a:lnTo>
                      <a:lnTo>
                        <a:pt x="225" y="550"/>
                      </a:lnTo>
                      <a:lnTo>
                        <a:pt x="225" y="550"/>
                      </a:lnTo>
                      <a:lnTo>
                        <a:pt x="227" y="546"/>
                      </a:lnTo>
                      <a:lnTo>
                        <a:pt x="227" y="546"/>
                      </a:lnTo>
                      <a:lnTo>
                        <a:pt x="229" y="544"/>
                      </a:lnTo>
                      <a:lnTo>
                        <a:pt x="229" y="544"/>
                      </a:lnTo>
                      <a:lnTo>
                        <a:pt x="231" y="544"/>
                      </a:lnTo>
                      <a:lnTo>
                        <a:pt x="231" y="544"/>
                      </a:lnTo>
                      <a:lnTo>
                        <a:pt x="233" y="546"/>
                      </a:lnTo>
                      <a:lnTo>
                        <a:pt x="236" y="546"/>
                      </a:lnTo>
                      <a:lnTo>
                        <a:pt x="238" y="548"/>
                      </a:lnTo>
                      <a:lnTo>
                        <a:pt x="240" y="548"/>
                      </a:lnTo>
                      <a:lnTo>
                        <a:pt x="246" y="548"/>
                      </a:lnTo>
                      <a:lnTo>
                        <a:pt x="250" y="546"/>
                      </a:lnTo>
                      <a:lnTo>
                        <a:pt x="250" y="548"/>
                      </a:lnTo>
                      <a:lnTo>
                        <a:pt x="250" y="548"/>
                      </a:lnTo>
                      <a:lnTo>
                        <a:pt x="250" y="548"/>
                      </a:lnTo>
                      <a:lnTo>
                        <a:pt x="252" y="550"/>
                      </a:lnTo>
                      <a:lnTo>
                        <a:pt x="252" y="550"/>
                      </a:lnTo>
                      <a:lnTo>
                        <a:pt x="254" y="550"/>
                      </a:lnTo>
                      <a:lnTo>
                        <a:pt x="255" y="548"/>
                      </a:lnTo>
                      <a:lnTo>
                        <a:pt x="257" y="548"/>
                      </a:lnTo>
                      <a:lnTo>
                        <a:pt x="257" y="548"/>
                      </a:lnTo>
                      <a:lnTo>
                        <a:pt x="259" y="548"/>
                      </a:lnTo>
                      <a:lnTo>
                        <a:pt x="259" y="546"/>
                      </a:lnTo>
                      <a:lnTo>
                        <a:pt x="259" y="546"/>
                      </a:lnTo>
                      <a:lnTo>
                        <a:pt x="257" y="544"/>
                      </a:lnTo>
                      <a:lnTo>
                        <a:pt x="257" y="542"/>
                      </a:lnTo>
                      <a:lnTo>
                        <a:pt x="255" y="542"/>
                      </a:lnTo>
                      <a:lnTo>
                        <a:pt x="255" y="542"/>
                      </a:lnTo>
                      <a:lnTo>
                        <a:pt x="255" y="540"/>
                      </a:lnTo>
                      <a:lnTo>
                        <a:pt x="255" y="540"/>
                      </a:lnTo>
                      <a:lnTo>
                        <a:pt x="255" y="540"/>
                      </a:lnTo>
                      <a:lnTo>
                        <a:pt x="255" y="538"/>
                      </a:lnTo>
                      <a:lnTo>
                        <a:pt x="255" y="538"/>
                      </a:lnTo>
                      <a:lnTo>
                        <a:pt x="257" y="538"/>
                      </a:lnTo>
                      <a:lnTo>
                        <a:pt x="259" y="536"/>
                      </a:lnTo>
                      <a:lnTo>
                        <a:pt x="261" y="536"/>
                      </a:lnTo>
                      <a:lnTo>
                        <a:pt x="263" y="536"/>
                      </a:lnTo>
                      <a:lnTo>
                        <a:pt x="265" y="534"/>
                      </a:lnTo>
                      <a:lnTo>
                        <a:pt x="269" y="532"/>
                      </a:lnTo>
                      <a:lnTo>
                        <a:pt x="271" y="531"/>
                      </a:lnTo>
                      <a:lnTo>
                        <a:pt x="273" y="529"/>
                      </a:lnTo>
                      <a:lnTo>
                        <a:pt x="278" y="525"/>
                      </a:lnTo>
                      <a:lnTo>
                        <a:pt x="280" y="527"/>
                      </a:lnTo>
                      <a:lnTo>
                        <a:pt x="282" y="527"/>
                      </a:lnTo>
                      <a:lnTo>
                        <a:pt x="282" y="527"/>
                      </a:lnTo>
                      <a:lnTo>
                        <a:pt x="282" y="527"/>
                      </a:lnTo>
                      <a:lnTo>
                        <a:pt x="286" y="523"/>
                      </a:lnTo>
                      <a:lnTo>
                        <a:pt x="288" y="523"/>
                      </a:lnTo>
                      <a:lnTo>
                        <a:pt x="288" y="523"/>
                      </a:lnTo>
                      <a:lnTo>
                        <a:pt x="288" y="521"/>
                      </a:lnTo>
                      <a:lnTo>
                        <a:pt x="288" y="521"/>
                      </a:lnTo>
                      <a:lnTo>
                        <a:pt x="290" y="521"/>
                      </a:lnTo>
                      <a:lnTo>
                        <a:pt x="290" y="521"/>
                      </a:lnTo>
                      <a:lnTo>
                        <a:pt x="292" y="521"/>
                      </a:lnTo>
                      <a:lnTo>
                        <a:pt x="292" y="521"/>
                      </a:lnTo>
                      <a:lnTo>
                        <a:pt x="292" y="521"/>
                      </a:lnTo>
                      <a:lnTo>
                        <a:pt x="294" y="521"/>
                      </a:lnTo>
                      <a:lnTo>
                        <a:pt x="295" y="521"/>
                      </a:lnTo>
                      <a:lnTo>
                        <a:pt x="295" y="521"/>
                      </a:lnTo>
                      <a:lnTo>
                        <a:pt x="297" y="521"/>
                      </a:lnTo>
                      <a:lnTo>
                        <a:pt x="297" y="521"/>
                      </a:lnTo>
                      <a:lnTo>
                        <a:pt x="299" y="523"/>
                      </a:lnTo>
                      <a:lnTo>
                        <a:pt x="299" y="525"/>
                      </a:lnTo>
                      <a:lnTo>
                        <a:pt x="299" y="525"/>
                      </a:lnTo>
                      <a:lnTo>
                        <a:pt x="299" y="529"/>
                      </a:lnTo>
                      <a:lnTo>
                        <a:pt x="301" y="532"/>
                      </a:lnTo>
                      <a:lnTo>
                        <a:pt x="301" y="532"/>
                      </a:lnTo>
                      <a:lnTo>
                        <a:pt x="301" y="534"/>
                      </a:lnTo>
                      <a:lnTo>
                        <a:pt x="303" y="534"/>
                      </a:lnTo>
                      <a:lnTo>
                        <a:pt x="303" y="534"/>
                      </a:lnTo>
                      <a:lnTo>
                        <a:pt x="305" y="536"/>
                      </a:lnTo>
                      <a:lnTo>
                        <a:pt x="305" y="536"/>
                      </a:lnTo>
                      <a:lnTo>
                        <a:pt x="305" y="538"/>
                      </a:lnTo>
                      <a:lnTo>
                        <a:pt x="305" y="538"/>
                      </a:lnTo>
                      <a:lnTo>
                        <a:pt x="305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9" y="538"/>
                      </a:lnTo>
                      <a:lnTo>
                        <a:pt x="309" y="538"/>
                      </a:lnTo>
                      <a:lnTo>
                        <a:pt x="309" y="540"/>
                      </a:lnTo>
                      <a:lnTo>
                        <a:pt x="309" y="542"/>
                      </a:lnTo>
                      <a:lnTo>
                        <a:pt x="309" y="542"/>
                      </a:lnTo>
                      <a:lnTo>
                        <a:pt x="309" y="544"/>
                      </a:lnTo>
                      <a:lnTo>
                        <a:pt x="311" y="544"/>
                      </a:lnTo>
                      <a:lnTo>
                        <a:pt x="311" y="544"/>
                      </a:lnTo>
                      <a:lnTo>
                        <a:pt x="309" y="544"/>
                      </a:lnTo>
                      <a:lnTo>
                        <a:pt x="309" y="546"/>
                      </a:lnTo>
                      <a:lnTo>
                        <a:pt x="309" y="546"/>
                      </a:lnTo>
                      <a:lnTo>
                        <a:pt x="307" y="546"/>
                      </a:lnTo>
                      <a:lnTo>
                        <a:pt x="305" y="548"/>
                      </a:lnTo>
                      <a:lnTo>
                        <a:pt x="305" y="548"/>
                      </a:lnTo>
                      <a:lnTo>
                        <a:pt x="305" y="548"/>
                      </a:lnTo>
                      <a:lnTo>
                        <a:pt x="303" y="548"/>
                      </a:lnTo>
                      <a:lnTo>
                        <a:pt x="303" y="548"/>
                      </a:lnTo>
                      <a:lnTo>
                        <a:pt x="303" y="550"/>
                      </a:lnTo>
                      <a:lnTo>
                        <a:pt x="303" y="550"/>
                      </a:lnTo>
                      <a:lnTo>
                        <a:pt x="301" y="551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7" y="553"/>
                      </a:lnTo>
                      <a:lnTo>
                        <a:pt x="297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5"/>
                      </a:lnTo>
                      <a:lnTo>
                        <a:pt x="295" y="555"/>
                      </a:lnTo>
                      <a:lnTo>
                        <a:pt x="295" y="559"/>
                      </a:lnTo>
                      <a:lnTo>
                        <a:pt x="295" y="559"/>
                      </a:lnTo>
                      <a:lnTo>
                        <a:pt x="297" y="561"/>
                      </a:lnTo>
                      <a:lnTo>
                        <a:pt x="297" y="561"/>
                      </a:lnTo>
                      <a:lnTo>
                        <a:pt x="299" y="561"/>
                      </a:lnTo>
                      <a:lnTo>
                        <a:pt x="301" y="561"/>
                      </a:lnTo>
                      <a:lnTo>
                        <a:pt x="303" y="561"/>
                      </a:lnTo>
                      <a:lnTo>
                        <a:pt x="305" y="561"/>
                      </a:lnTo>
                      <a:lnTo>
                        <a:pt x="305" y="561"/>
                      </a:lnTo>
                      <a:lnTo>
                        <a:pt x="307" y="561"/>
                      </a:lnTo>
                      <a:lnTo>
                        <a:pt x="307" y="561"/>
                      </a:lnTo>
                      <a:lnTo>
                        <a:pt x="307" y="561"/>
                      </a:lnTo>
                      <a:lnTo>
                        <a:pt x="309" y="561"/>
                      </a:lnTo>
                      <a:lnTo>
                        <a:pt x="309" y="561"/>
                      </a:lnTo>
                      <a:lnTo>
                        <a:pt x="309" y="559"/>
                      </a:lnTo>
                      <a:lnTo>
                        <a:pt x="309" y="557"/>
                      </a:lnTo>
                      <a:lnTo>
                        <a:pt x="309" y="557"/>
                      </a:lnTo>
                      <a:lnTo>
                        <a:pt x="309" y="557"/>
                      </a:lnTo>
                      <a:lnTo>
                        <a:pt x="309" y="555"/>
                      </a:lnTo>
                      <a:lnTo>
                        <a:pt x="309" y="557"/>
                      </a:lnTo>
                      <a:lnTo>
                        <a:pt x="311" y="557"/>
                      </a:lnTo>
                      <a:lnTo>
                        <a:pt x="313" y="561"/>
                      </a:lnTo>
                      <a:lnTo>
                        <a:pt x="313" y="561"/>
                      </a:lnTo>
                      <a:lnTo>
                        <a:pt x="313" y="561"/>
                      </a:lnTo>
                      <a:lnTo>
                        <a:pt x="315" y="561"/>
                      </a:lnTo>
                      <a:lnTo>
                        <a:pt x="315" y="561"/>
                      </a:lnTo>
                      <a:lnTo>
                        <a:pt x="318" y="559"/>
                      </a:lnTo>
                      <a:lnTo>
                        <a:pt x="318" y="557"/>
                      </a:lnTo>
                      <a:lnTo>
                        <a:pt x="318" y="557"/>
                      </a:lnTo>
                      <a:lnTo>
                        <a:pt x="318" y="557"/>
                      </a:lnTo>
                      <a:lnTo>
                        <a:pt x="315" y="555"/>
                      </a:lnTo>
                      <a:lnTo>
                        <a:pt x="315" y="555"/>
                      </a:lnTo>
                      <a:lnTo>
                        <a:pt x="315" y="555"/>
                      </a:lnTo>
                      <a:lnTo>
                        <a:pt x="313" y="553"/>
                      </a:lnTo>
                      <a:lnTo>
                        <a:pt x="313" y="553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5" y="551"/>
                      </a:lnTo>
                      <a:lnTo>
                        <a:pt x="316" y="551"/>
                      </a:lnTo>
                      <a:lnTo>
                        <a:pt x="318" y="551"/>
                      </a:lnTo>
                      <a:lnTo>
                        <a:pt x="320" y="551"/>
                      </a:lnTo>
                      <a:lnTo>
                        <a:pt x="320" y="551"/>
                      </a:lnTo>
                      <a:lnTo>
                        <a:pt x="322" y="551"/>
                      </a:lnTo>
                      <a:lnTo>
                        <a:pt x="322" y="551"/>
                      </a:lnTo>
                      <a:lnTo>
                        <a:pt x="322" y="551"/>
                      </a:lnTo>
                      <a:lnTo>
                        <a:pt x="322" y="550"/>
                      </a:lnTo>
                      <a:lnTo>
                        <a:pt x="322" y="550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4" y="548"/>
                      </a:lnTo>
                      <a:lnTo>
                        <a:pt x="324" y="548"/>
                      </a:lnTo>
                      <a:lnTo>
                        <a:pt x="324" y="548"/>
                      </a:lnTo>
                      <a:lnTo>
                        <a:pt x="326" y="550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30" y="555"/>
                      </a:lnTo>
                      <a:lnTo>
                        <a:pt x="330" y="555"/>
                      </a:lnTo>
                      <a:lnTo>
                        <a:pt x="330" y="555"/>
                      </a:lnTo>
                      <a:lnTo>
                        <a:pt x="332" y="555"/>
                      </a:lnTo>
                      <a:lnTo>
                        <a:pt x="334" y="555"/>
                      </a:lnTo>
                      <a:lnTo>
                        <a:pt x="334" y="555"/>
                      </a:lnTo>
                      <a:lnTo>
                        <a:pt x="335" y="555"/>
                      </a:lnTo>
                      <a:lnTo>
                        <a:pt x="337" y="553"/>
                      </a:lnTo>
                      <a:lnTo>
                        <a:pt x="337" y="553"/>
                      </a:lnTo>
                      <a:lnTo>
                        <a:pt x="337" y="553"/>
                      </a:lnTo>
                      <a:lnTo>
                        <a:pt x="337" y="551"/>
                      </a:lnTo>
                      <a:lnTo>
                        <a:pt x="337" y="551"/>
                      </a:lnTo>
                      <a:lnTo>
                        <a:pt x="334" y="548"/>
                      </a:lnTo>
                      <a:lnTo>
                        <a:pt x="332" y="548"/>
                      </a:lnTo>
                      <a:lnTo>
                        <a:pt x="332" y="548"/>
                      </a:lnTo>
                      <a:lnTo>
                        <a:pt x="332" y="548"/>
                      </a:lnTo>
                      <a:lnTo>
                        <a:pt x="334" y="548"/>
                      </a:lnTo>
                      <a:lnTo>
                        <a:pt x="334" y="548"/>
                      </a:lnTo>
                      <a:lnTo>
                        <a:pt x="334" y="548"/>
                      </a:lnTo>
                      <a:lnTo>
                        <a:pt x="341" y="546"/>
                      </a:lnTo>
                      <a:lnTo>
                        <a:pt x="341" y="546"/>
                      </a:lnTo>
                      <a:lnTo>
                        <a:pt x="343" y="546"/>
                      </a:lnTo>
                      <a:lnTo>
                        <a:pt x="343" y="546"/>
                      </a:lnTo>
                      <a:lnTo>
                        <a:pt x="343" y="546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0"/>
                      </a:lnTo>
                      <a:lnTo>
                        <a:pt x="347" y="540"/>
                      </a:lnTo>
                      <a:lnTo>
                        <a:pt x="347" y="540"/>
                      </a:lnTo>
                      <a:lnTo>
                        <a:pt x="349" y="540"/>
                      </a:lnTo>
                      <a:lnTo>
                        <a:pt x="349" y="540"/>
                      </a:lnTo>
                      <a:lnTo>
                        <a:pt x="349" y="540"/>
                      </a:lnTo>
                      <a:lnTo>
                        <a:pt x="351" y="542"/>
                      </a:lnTo>
                      <a:lnTo>
                        <a:pt x="351" y="542"/>
                      </a:lnTo>
                      <a:lnTo>
                        <a:pt x="351" y="544"/>
                      </a:lnTo>
                      <a:lnTo>
                        <a:pt x="347" y="550"/>
                      </a:lnTo>
                      <a:lnTo>
                        <a:pt x="347" y="551"/>
                      </a:lnTo>
                      <a:lnTo>
                        <a:pt x="347" y="553"/>
                      </a:lnTo>
                      <a:lnTo>
                        <a:pt x="347" y="553"/>
                      </a:lnTo>
                      <a:lnTo>
                        <a:pt x="345" y="555"/>
                      </a:lnTo>
                      <a:lnTo>
                        <a:pt x="345" y="555"/>
                      </a:lnTo>
                      <a:lnTo>
                        <a:pt x="345" y="557"/>
                      </a:lnTo>
                      <a:lnTo>
                        <a:pt x="345" y="557"/>
                      </a:lnTo>
                      <a:lnTo>
                        <a:pt x="343" y="557"/>
                      </a:lnTo>
                      <a:lnTo>
                        <a:pt x="343" y="559"/>
                      </a:lnTo>
                      <a:lnTo>
                        <a:pt x="343" y="559"/>
                      </a:lnTo>
                      <a:lnTo>
                        <a:pt x="343" y="561"/>
                      </a:lnTo>
                      <a:lnTo>
                        <a:pt x="343" y="561"/>
                      </a:lnTo>
                      <a:lnTo>
                        <a:pt x="343" y="561"/>
                      </a:lnTo>
                      <a:lnTo>
                        <a:pt x="341" y="563"/>
                      </a:lnTo>
                      <a:lnTo>
                        <a:pt x="341" y="563"/>
                      </a:lnTo>
                      <a:lnTo>
                        <a:pt x="341" y="563"/>
                      </a:lnTo>
                      <a:lnTo>
                        <a:pt x="341" y="565"/>
                      </a:lnTo>
                      <a:lnTo>
                        <a:pt x="341" y="565"/>
                      </a:lnTo>
                      <a:lnTo>
                        <a:pt x="343" y="565"/>
                      </a:lnTo>
                      <a:lnTo>
                        <a:pt x="345" y="567"/>
                      </a:lnTo>
                      <a:lnTo>
                        <a:pt x="347" y="565"/>
                      </a:lnTo>
                      <a:lnTo>
                        <a:pt x="349" y="565"/>
                      </a:lnTo>
                      <a:lnTo>
                        <a:pt x="353" y="565"/>
                      </a:lnTo>
                      <a:lnTo>
                        <a:pt x="355" y="565"/>
                      </a:lnTo>
                      <a:lnTo>
                        <a:pt x="355" y="565"/>
                      </a:lnTo>
                      <a:lnTo>
                        <a:pt x="355" y="565"/>
                      </a:lnTo>
                      <a:lnTo>
                        <a:pt x="356" y="567"/>
                      </a:lnTo>
                      <a:lnTo>
                        <a:pt x="356" y="567"/>
                      </a:lnTo>
                      <a:lnTo>
                        <a:pt x="358" y="567"/>
                      </a:lnTo>
                      <a:lnTo>
                        <a:pt x="360" y="567"/>
                      </a:lnTo>
                      <a:lnTo>
                        <a:pt x="360" y="567"/>
                      </a:lnTo>
                      <a:lnTo>
                        <a:pt x="362" y="567"/>
                      </a:lnTo>
                      <a:lnTo>
                        <a:pt x="364" y="567"/>
                      </a:lnTo>
                      <a:lnTo>
                        <a:pt x="364" y="567"/>
                      </a:lnTo>
                      <a:lnTo>
                        <a:pt x="366" y="567"/>
                      </a:lnTo>
                      <a:lnTo>
                        <a:pt x="370" y="571"/>
                      </a:lnTo>
                      <a:lnTo>
                        <a:pt x="372" y="572"/>
                      </a:lnTo>
                      <a:lnTo>
                        <a:pt x="376" y="569"/>
                      </a:lnTo>
                      <a:lnTo>
                        <a:pt x="376" y="569"/>
                      </a:lnTo>
                      <a:lnTo>
                        <a:pt x="376" y="569"/>
                      </a:lnTo>
                      <a:lnTo>
                        <a:pt x="377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5"/>
                      </a:lnTo>
                      <a:lnTo>
                        <a:pt x="379" y="565"/>
                      </a:lnTo>
                      <a:lnTo>
                        <a:pt x="379" y="565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1"/>
                      </a:lnTo>
                      <a:lnTo>
                        <a:pt x="379" y="561"/>
                      </a:lnTo>
                      <a:lnTo>
                        <a:pt x="379" y="561"/>
                      </a:lnTo>
                      <a:lnTo>
                        <a:pt x="383" y="557"/>
                      </a:lnTo>
                      <a:lnTo>
                        <a:pt x="383" y="555"/>
                      </a:lnTo>
                      <a:lnTo>
                        <a:pt x="385" y="553"/>
                      </a:lnTo>
                      <a:lnTo>
                        <a:pt x="385" y="553"/>
                      </a:lnTo>
                      <a:lnTo>
                        <a:pt x="385" y="551"/>
                      </a:lnTo>
                      <a:lnTo>
                        <a:pt x="385" y="551"/>
                      </a:lnTo>
                      <a:lnTo>
                        <a:pt x="385" y="550"/>
                      </a:lnTo>
                      <a:lnTo>
                        <a:pt x="385" y="546"/>
                      </a:lnTo>
                      <a:lnTo>
                        <a:pt x="385" y="546"/>
                      </a:lnTo>
                      <a:lnTo>
                        <a:pt x="385" y="546"/>
                      </a:lnTo>
                      <a:lnTo>
                        <a:pt x="387" y="546"/>
                      </a:lnTo>
                      <a:lnTo>
                        <a:pt x="389" y="546"/>
                      </a:lnTo>
                      <a:lnTo>
                        <a:pt x="389" y="546"/>
                      </a:lnTo>
                      <a:lnTo>
                        <a:pt x="391" y="546"/>
                      </a:lnTo>
                      <a:lnTo>
                        <a:pt x="393" y="546"/>
                      </a:lnTo>
                      <a:lnTo>
                        <a:pt x="393" y="546"/>
                      </a:lnTo>
                      <a:lnTo>
                        <a:pt x="395" y="546"/>
                      </a:lnTo>
                      <a:lnTo>
                        <a:pt x="396" y="546"/>
                      </a:lnTo>
                      <a:lnTo>
                        <a:pt x="396" y="548"/>
                      </a:lnTo>
                      <a:lnTo>
                        <a:pt x="396" y="548"/>
                      </a:lnTo>
                      <a:lnTo>
                        <a:pt x="398" y="548"/>
                      </a:lnTo>
                      <a:lnTo>
                        <a:pt x="396" y="548"/>
                      </a:lnTo>
                      <a:lnTo>
                        <a:pt x="396" y="550"/>
                      </a:lnTo>
                      <a:lnTo>
                        <a:pt x="396" y="550"/>
                      </a:lnTo>
                      <a:lnTo>
                        <a:pt x="396" y="551"/>
                      </a:lnTo>
                      <a:lnTo>
                        <a:pt x="396" y="551"/>
                      </a:lnTo>
                      <a:lnTo>
                        <a:pt x="398" y="551"/>
                      </a:lnTo>
                      <a:lnTo>
                        <a:pt x="398" y="551"/>
                      </a:lnTo>
                      <a:lnTo>
                        <a:pt x="402" y="551"/>
                      </a:lnTo>
                      <a:lnTo>
                        <a:pt x="404" y="551"/>
                      </a:lnTo>
                      <a:lnTo>
                        <a:pt x="406" y="551"/>
                      </a:lnTo>
                      <a:lnTo>
                        <a:pt x="406" y="551"/>
                      </a:lnTo>
                      <a:lnTo>
                        <a:pt x="406" y="550"/>
                      </a:lnTo>
                      <a:lnTo>
                        <a:pt x="406" y="550"/>
                      </a:lnTo>
                      <a:lnTo>
                        <a:pt x="406" y="548"/>
                      </a:lnTo>
                      <a:lnTo>
                        <a:pt x="404" y="546"/>
                      </a:lnTo>
                      <a:lnTo>
                        <a:pt x="402" y="546"/>
                      </a:lnTo>
                      <a:lnTo>
                        <a:pt x="402" y="546"/>
                      </a:lnTo>
                      <a:lnTo>
                        <a:pt x="404" y="546"/>
                      </a:lnTo>
                      <a:lnTo>
                        <a:pt x="414" y="542"/>
                      </a:lnTo>
                      <a:lnTo>
                        <a:pt x="416" y="546"/>
                      </a:lnTo>
                      <a:lnTo>
                        <a:pt x="416" y="548"/>
                      </a:lnTo>
                      <a:lnTo>
                        <a:pt x="416" y="550"/>
                      </a:lnTo>
                      <a:lnTo>
                        <a:pt x="416" y="550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6" y="551"/>
                      </a:lnTo>
                      <a:lnTo>
                        <a:pt x="416" y="553"/>
                      </a:lnTo>
                      <a:lnTo>
                        <a:pt x="416" y="553"/>
                      </a:lnTo>
                      <a:lnTo>
                        <a:pt x="417" y="553"/>
                      </a:lnTo>
                      <a:lnTo>
                        <a:pt x="417" y="555"/>
                      </a:lnTo>
                      <a:lnTo>
                        <a:pt x="419" y="555"/>
                      </a:lnTo>
                      <a:lnTo>
                        <a:pt x="421" y="555"/>
                      </a:lnTo>
                      <a:lnTo>
                        <a:pt x="425" y="555"/>
                      </a:lnTo>
                      <a:lnTo>
                        <a:pt x="429" y="555"/>
                      </a:lnTo>
                      <a:lnTo>
                        <a:pt x="429" y="557"/>
                      </a:lnTo>
                      <a:lnTo>
                        <a:pt x="429" y="557"/>
                      </a:lnTo>
                      <a:lnTo>
                        <a:pt x="429" y="559"/>
                      </a:lnTo>
                      <a:lnTo>
                        <a:pt x="431" y="559"/>
                      </a:lnTo>
                      <a:lnTo>
                        <a:pt x="431" y="561"/>
                      </a:lnTo>
                      <a:lnTo>
                        <a:pt x="433" y="561"/>
                      </a:lnTo>
                      <a:lnTo>
                        <a:pt x="435" y="561"/>
                      </a:lnTo>
                      <a:lnTo>
                        <a:pt x="435" y="561"/>
                      </a:lnTo>
                      <a:lnTo>
                        <a:pt x="436" y="559"/>
                      </a:lnTo>
                      <a:lnTo>
                        <a:pt x="436" y="559"/>
                      </a:lnTo>
                      <a:lnTo>
                        <a:pt x="438" y="559"/>
                      </a:lnTo>
                      <a:lnTo>
                        <a:pt x="438" y="559"/>
                      </a:lnTo>
                      <a:lnTo>
                        <a:pt x="440" y="559"/>
                      </a:lnTo>
                      <a:lnTo>
                        <a:pt x="440" y="559"/>
                      </a:lnTo>
                      <a:lnTo>
                        <a:pt x="442" y="561"/>
                      </a:lnTo>
                      <a:lnTo>
                        <a:pt x="442" y="563"/>
                      </a:lnTo>
                      <a:lnTo>
                        <a:pt x="442" y="563"/>
                      </a:lnTo>
                      <a:lnTo>
                        <a:pt x="442" y="563"/>
                      </a:lnTo>
                      <a:lnTo>
                        <a:pt x="444" y="565"/>
                      </a:lnTo>
                      <a:lnTo>
                        <a:pt x="444" y="565"/>
                      </a:lnTo>
                      <a:lnTo>
                        <a:pt x="444" y="567"/>
                      </a:lnTo>
                      <a:lnTo>
                        <a:pt x="444" y="567"/>
                      </a:lnTo>
                      <a:lnTo>
                        <a:pt x="444" y="569"/>
                      </a:lnTo>
                      <a:lnTo>
                        <a:pt x="444" y="569"/>
                      </a:lnTo>
                      <a:lnTo>
                        <a:pt x="444" y="569"/>
                      </a:lnTo>
                      <a:lnTo>
                        <a:pt x="444" y="571"/>
                      </a:lnTo>
                      <a:lnTo>
                        <a:pt x="444" y="571"/>
                      </a:lnTo>
                      <a:lnTo>
                        <a:pt x="452" y="576"/>
                      </a:lnTo>
                      <a:lnTo>
                        <a:pt x="452" y="576"/>
                      </a:lnTo>
                      <a:lnTo>
                        <a:pt x="454" y="576"/>
                      </a:lnTo>
                      <a:lnTo>
                        <a:pt x="456" y="576"/>
                      </a:lnTo>
                      <a:lnTo>
                        <a:pt x="457" y="576"/>
                      </a:lnTo>
                      <a:lnTo>
                        <a:pt x="459" y="576"/>
                      </a:lnTo>
                      <a:lnTo>
                        <a:pt x="461" y="578"/>
                      </a:lnTo>
                      <a:lnTo>
                        <a:pt x="465" y="582"/>
                      </a:lnTo>
                      <a:lnTo>
                        <a:pt x="467" y="582"/>
                      </a:lnTo>
                      <a:lnTo>
                        <a:pt x="467" y="582"/>
                      </a:lnTo>
                      <a:lnTo>
                        <a:pt x="467" y="582"/>
                      </a:lnTo>
                      <a:lnTo>
                        <a:pt x="469" y="582"/>
                      </a:lnTo>
                      <a:lnTo>
                        <a:pt x="469" y="582"/>
                      </a:lnTo>
                      <a:lnTo>
                        <a:pt x="469" y="582"/>
                      </a:lnTo>
                      <a:lnTo>
                        <a:pt x="473" y="578"/>
                      </a:lnTo>
                      <a:lnTo>
                        <a:pt x="475" y="578"/>
                      </a:lnTo>
                      <a:lnTo>
                        <a:pt x="475" y="578"/>
                      </a:lnTo>
                      <a:lnTo>
                        <a:pt x="475" y="578"/>
                      </a:lnTo>
                      <a:lnTo>
                        <a:pt x="475" y="580"/>
                      </a:lnTo>
                      <a:lnTo>
                        <a:pt x="475" y="580"/>
                      </a:lnTo>
                      <a:lnTo>
                        <a:pt x="475" y="582"/>
                      </a:lnTo>
                      <a:lnTo>
                        <a:pt x="475" y="584"/>
                      </a:lnTo>
                      <a:lnTo>
                        <a:pt x="475" y="584"/>
                      </a:lnTo>
                      <a:lnTo>
                        <a:pt x="475" y="586"/>
                      </a:lnTo>
                      <a:lnTo>
                        <a:pt x="475" y="586"/>
                      </a:lnTo>
                      <a:lnTo>
                        <a:pt x="475" y="586"/>
                      </a:lnTo>
                      <a:lnTo>
                        <a:pt x="476" y="588"/>
                      </a:lnTo>
                      <a:lnTo>
                        <a:pt x="476" y="588"/>
                      </a:lnTo>
                      <a:lnTo>
                        <a:pt x="476" y="588"/>
                      </a:lnTo>
                      <a:lnTo>
                        <a:pt x="478" y="586"/>
                      </a:lnTo>
                      <a:lnTo>
                        <a:pt x="478" y="586"/>
                      </a:lnTo>
                      <a:lnTo>
                        <a:pt x="478" y="584"/>
                      </a:lnTo>
                      <a:lnTo>
                        <a:pt x="478" y="584"/>
                      </a:lnTo>
                      <a:lnTo>
                        <a:pt x="478" y="584"/>
                      </a:lnTo>
                      <a:lnTo>
                        <a:pt x="480" y="584"/>
                      </a:lnTo>
                      <a:lnTo>
                        <a:pt x="480" y="584"/>
                      </a:lnTo>
                      <a:lnTo>
                        <a:pt x="480" y="586"/>
                      </a:lnTo>
                      <a:lnTo>
                        <a:pt x="480" y="591"/>
                      </a:lnTo>
                      <a:lnTo>
                        <a:pt x="480" y="591"/>
                      </a:lnTo>
                      <a:lnTo>
                        <a:pt x="480" y="591"/>
                      </a:lnTo>
                      <a:lnTo>
                        <a:pt x="480" y="593"/>
                      </a:lnTo>
                      <a:lnTo>
                        <a:pt x="482" y="593"/>
                      </a:lnTo>
                      <a:lnTo>
                        <a:pt x="482" y="593"/>
                      </a:lnTo>
                      <a:lnTo>
                        <a:pt x="482" y="591"/>
                      </a:lnTo>
                      <a:lnTo>
                        <a:pt x="482" y="591"/>
                      </a:lnTo>
                      <a:lnTo>
                        <a:pt x="484" y="591"/>
                      </a:lnTo>
                      <a:lnTo>
                        <a:pt x="484" y="593"/>
                      </a:lnTo>
                      <a:lnTo>
                        <a:pt x="484" y="593"/>
                      </a:lnTo>
                      <a:lnTo>
                        <a:pt x="486" y="593"/>
                      </a:lnTo>
                      <a:lnTo>
                        <a:pt x="486" y="595"/>
                      </a:lnTo>
                      <a:lnTo>
                        <a:pt x="484" y="599"/>
                      </a:lnTo>
                      <a:lnTo>
                        <a:pt x="484" y="599"/>
                      </a:lnTo>
                      <a:lnTo>
                        <a:pt x="484" y="599"/>
                      </a:lnTo>
                      <a:lnTo>
                        <a:pt x="488" y="599"/>
                      </a:lnTo>
                      <a:lnTo>
                        <a:pt x="492" y="599"/>
                      </a:lnTo>
                      <a:lnTo>
                        <a:pt x="494" y="599"/>
                      </a:lnTo>
                      <a:lnTo>
                        <a:pt x="494" y="599"/>
                      </a:lnTo>
                      <a:lnTo>
                        <a:pt x="496" y="597"/>
                      </a:lnTo>
                      <a:lnTo>
                        <a:pt x="496" y="597"/>
                      </a:lnTo>
                      <a:lnTo>
                        <a:pt x="496" y="595"/>
                      </a:lnTo>
                      <a:lnTo>
                        <a:pt x="494" y="593"/>
                      </a:lnTo>
                      <a:lnTo>
                        <a:pt x="494" y="593"/>
                      </a:lnTo>
                      <a:lnTo>
                        <a:pt x="496" y="591"/>
                      </a:lnTo>
                      <a:lnTo>
                        <a:pt x="496" y="591"/>
                      </a:lnTo>
                      <a:lnTo>
                        <a:pt x="496" y="591"/>
                      </a:lnTo>
                      <a:lnTo>
                        <a:pt x="497" y="591"/>
                      </a:lnTo>
                      <a:lnTo>
                        <a:pt x="507" y="593"/>
                      </a:lnTo>
                      <a:lnTo>
                        <a:pt x="511" y="595"/>
                      </a:lnTo>
                      <a:lnTo>
                        <a:pt x="513" y="593"/>
                      </a:lnTo>
                      <a:lnTo>
                        <a:pt x="513" y="593"/>
                      </a:lnTo>
                      <a:lnTo>
                        <a:pt x="520" y="591"/>
                      </a:lnTo>
                      <a:lnTo>
                        <a:pt x="520" y="591"/>
                      </a:lnTo>
                      <a:lnTo>
                        <a:pt x="520" y="591"/>
                      </a:lnTo>
                      <a:lnTo>
                        <a:pt x="522" y="591"/>
                      </a:lnTo>
                      <a:lnTo>
                        <a:pt x="522" y="591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6" y="595"/>
                      </a:lnTo>
                      <a:lnTo>
                        <a:pt x="526" y="597"/>
                      </a:lnTo>
                      <a:lnTo>
                        <a:pt x="528" y="597"/>
                      </a:lnTo>
                      <a:lnTo>
                        <a:pt x="528" y="597"/>
                      </a:lnTo>
                      <a:lnTo>
                        <a:pt x="528" y="601"/>
                      </a:lnTo>
                      <a:lnTo>
                        <a:pt x="528" y="601"/>
                      </a:lnTo>
                      <a:lnTo>
                        <a:pt x="530" y="603"/>
                      </a:lnTo>
                      <a:lnTo>
                        <a:pt x="530" y="603"/>
                      </a:lnTo>
                      <a:lnTo>
                        <a:pt x="532" y="605"/>
                      </a:lnTo>
                      <a:lnTo>
                        <a:pt x="532" y="605"/>
                      </a:lnTo>
                      <a:lnTo>
                        <a:pt x="530" y="607"/>
                      </a:lnTo>
                      <a:lnTo>
                        <a:pt x="530" y="607"/>
                      </a:lnTo>
                      <a:lnTo>
                        <a:pt x="528" y="607"/>
                      </a:lnTo>
                      <a:lnTo>
                        <a:pt x="526" y="607"/>
                      </a:lnTo>
                      <a:lnTo>
                        <a:pt x="524" y="607"/>
                      </a:lnTo>
                      <a:lnTo>
                        <a:pt x="524" y="607"/>
                      </a:lnTo>
                      <a:lnTo>
                        <a:pt x="524" y="607"/>
                      </a:lnTo>
                      <a:lnTo>
                        <a:pt x="524" y="609"/>
                      </a:lnTo>
                      <a:lnTo>
                        <a:pt x="524" y="609"/>
                      </a:lnTo>
                      <a:lnTo>
                        <a:pt x="524" y="610"/>
                      </a:lnTo>
                      <a:lnTo>
                        <a:pt x="524" y="612"/>
                      </a:lnTo>
                      <a:lnTo>
                        <a:pt x="524" y="614"/>
                      </a:lnTo>
                      <a:lnTo>
                        <a:pt x="522" y="620"/>
                      </a:lnTo>
                      <a:lnTo>
                        <a:pt x="522" y="620"/>
                      </a:lnTo>
                      <a:lnTo>
                        <a:pt x="524" y="622"/>
                      </a:lnTo>
                      <a:lnTo>
                        <a:pt x="524" y="622"/>
                      </a:lnTo>
                      <a:lnTo>
                        <a:pt x="526" y="622"/>
                      </a:lnTo>
                      <a:lnTo>
                        <a:pt x="526" y="624"/>
                      </a:lnTo>
                      <a:lnTo>
                        <a:pt x="526" y="626"/>
                      </a:lnTo>
                      <a:lnTo>
                        <a:pt x="526" y="631"/>
                      </a:lnTo>
                      <a:lnTo>
                        <a:pt x="526" y="631"/>
                      </a:lnTo>
                      <a:lnTo>
                        <a:pt x="526" y="633"/>
                      </a:lnTo>
                      <a:lnTo>
                        <a:pt x="524" y="635"/>
                      </a:lnTo>
                      <a:lnTo>
                        <a:pt x="522" y="643"/>
                      </a:lnTo>
                      <a:lnTo>
                        <a:pt x="522" y="643"/>
                      </a:lnTo>
                      <a:lnTo>
                        <a:pt x="520" y="645"/>
                      </a:lnTo>
                      <a:lnTo>
                        <a:pt x="518" y="645"/>
                      </a:lnTo>
                      <a:lnTo>
                        <a:pt x="518" y="645"/>
                      </a:lnTo>
                      <a:lnTo>
                        <a:pt x="518" y="645"/>
                      </a:lnTo>
                      <a:lnTo>
                        <a:pt x="518" y="647"/>
                      </a:lnTo>
                      <a:lnTo>
                        <a:pt x="518" y="647"/>
                      </a:lnTo>
                      <a:lnTo>
                        <a:pt x="518" y="648"/>
                      </a:lnTo>
                      <a:lnTo>
                        <a:pt x="520" y="650"/>
                      </a:lnTo>
                      <a:lnTo>
                        <a:pt x="522" y="650"/>
                      </a:lnTo>
                      <a:lnTo>
                        <a:pt x="522" y="652"/>
                      </a:lnTo>
                      <a:lnTo>
                        <a:pt x="524" y="652"/>
                      </a:lnTo>
                      <a:lnTo>
                        <a:pt x="524" y="652"/>
                      </a:lnTo>
                      <a:lnTo>
                        <a:pt x="524" y="654"/>
                      </a:lnTo>
                      <a:lnTo>
                        <a:pt x="524" y="656"/>
                      </a:lnTo>
                      <a:lnTo>
                        <a:pt x="522" y="656"/>
                      </a:lnTo>
                      <a:lnTo>
                        <a:pt x="524" y="658"/>
                      </a:lnTo>
                      <a:lnTo>
                        <a:pt x="524" y="658"/>
                      </a:lnTo>
                      <a:lnTo>
                        <a:pt x="524" y="658"/>
                      </a:lnTo>
                      <a:lnTo>
                        <a:pt x="526" y="660"/>
                      </a:lnTo>
                      <a:lnTo>
                        <a:pt x="530" y="664"/>
                      </a:lnTo>
                      <a:lnTo>
                        <a:pt x="534" y="666"/>
                      </a:lnTo>
                      <a:lnTo>
                        <a:pt x="537" y="669"/>
                      </a:lnTo>
                      <a:lnTo>
                        <a:pt x="539" y="671"/>
                      </a:lnTo>
                      <a:lnTo>
                        <a:pt x="541" y="671"/>
                      </a:lnTo>
                      <a:lnTo>
                        <a:pt x="545" y="673"/>
                      </a:lnTo>
                      <a:lnTo>
                        <a:pt x="545" y="673"/>
                      </a:lnTo>
                      <a:lnTo>
                        <a:pt x="549" y="671"/>
                      </a:lnTo>
                      <a:lnTo>
                        <a:pt x="551" y="673"/>
                      </a:lnTo>
                      <a:lnTo>
                        <a:pt x="557" y="673"/>
                      </a:lnTo>
                      <a:lnTo>
                        <a:pt x="557" y="673"/>
                      </a:lnTo>
                      <a:lnTo>
                        <a:pt x="558" y="673"/>
                      </a:lnTo>
                      <a:lnTo>
                        <a:pt x="560" y="671"/>
                      </a:lnTo>
                      <a:lnTo>
                        <a:pt x="562" y="671"/>
                      </a:lnTo>
                      <a:lnTo>
                        <a:pt x="564" y="669"/>
                      </a:lnTo>
                      <a:lnTo>
                        <a:pt x="566" y="669"/>
                      </a:lnTo>
                      <a:lnTo>
                        <a:pt x="568" y="669"/>
                      </a:lnTo>
                      <a:lnTo>
                        <a:pt x="568" y="669"/>
                      </a:lnTo>
                      <a:lnTo>
                        <a:pt x="568" y="668"/>
                      </a:lnTo>
                      <a:lnTo>
                        <a:pt x="570" y="664"/>
                      </a:lnTo>
                      <a:lnTo>
                        <a:pt x="572" y="664"/>
                      </a:lnTo>
                      <a:lnTo>
                        <a:pt x="572" y="664"/>
                      </a:lnTo>
                      <a:lnTo>
                        <a:pt x="572" y="660"/>
                      </a:lnTo>
                      <a:lnTo>
                        <a:pt x="572" y="660"/>
                      </a:lnTo>
                      <a:lnTo>
                        <a:pt x="572" y="658"/>
                      </a:lnTo>
                      <a:lnTo>
                        <a:pt x="576" y="656"/>
                      </a:lnTo>
                      <a:lnTo>
                        <a:pt x="576" y="656"/>
                      </a:lnTo>
                      <a:lnTo>
                        <a:pt x="577" y="654"/>
                      </a:lnTo>
                      <a:lnTo>
                        <a:pt x="577" y="650"/>
                      </a:lnTo>
                      <a:lnTo>
                        <a:pt x="579" y="650"/>
                      </a:lnTo>
                      <a:lnTo>
                        <a:pt x="581" y="645"/>
                      </a:lnTo>
                      <a:lnTo>
                        <a:pt x="581" y="643"/>
                      </a:lnTo>
                      <a:lnTo>
                        <a:pt x="583" y="641"/>
                      </a:lnTo>
                      <a:lnTo>
                        <a:pt x="585" y="637"/>
                      </a:lnTo>
                      <a:lnTo>
                        <a:pt x="585" y="637"/>
                      </a:lnTo>
                      <a:lnTo>
                        <a:pt x="587" y="635"/>
                      </a:lnTo>
                      <a:lnTo>
                        <a:pt x="587" y="635"/>
                      </a:lnTo>
                      <a:lnTo>
                        <a:pt x="587" y="633"/>
                      </a:lnTo>
                      <a:lnTo>
                        <a:pt x="587" y="633"/>
                      </a:lnTo>
                      <a:lnTo>
                        <a:pt x="587" y="631"/>
                      </a:lnTo>
                      <a:lnTo>
                        <a:pt x="589" y="629"/>
                      </a:lnTo>
                      <a:lnTo>
                        <a:pt x="589" y="628"/>
                      </a:lnTo>
                      <a:lnTo>
                        <a:pt x="589" y="628"/>
                      </a:lnTo>
                      <a:lnTo>
                        <a:pt x="589" y="626"/>
                      </a:lnTo>
                      <a:lnTo>
                        <a:pt x="589" y="626"/>
                      </a:lnTo>
                      <a:lnTo>
                        <a:pt x="589" y="624"/>
                      </a:lnTo>
                      <a:lnTo>
                        <a:pt x="587" y="622"/>
                      </a:lnTo>
                      <a:lnTo>
                        <a:pt x="587" y="622"/>
                      </a:lnTo>
                      <a:lnTo>
                        <a:pt x="585" y="620"/>
                      </a:lnTo>
                      <a:lnTo>
                        <a:pt x="585" y="618"/>
                      </a:lnTo>
                      <a:lnTo>
                        <a:pt x="585" y="616"/>
                      </a:lnTo>
                      <a:lnTo>
                        <a:pt x="585" y="616"/>
                      </a:lnTo>
                      <a:lnTo>
                        <a:pt x="585" y="616"/>
                      </a:lnTo>
                      <a:lnTo>
                        <a:pt x="585" y="614"/>
                      </a:lnTo>
                      <a:lnTo>
                        <a:pt x="585" y="614"/>
                      </a:lnTo>
                      <a:lnTo>
                        <a:pt x="585" y="614"/>
                      </a:lnTo>
                      <a:lnTo>
                        <a:pt x="585" y="612"/>
                      </a:lnTo>
                      <a:lnTo>
                        <a:pt x="587" y="612"/>
                      </a:lnTo>
                      <a:lnTo>
                        <a:pt x="589" y="610"/>
                      </a:lnTo>
                      <a:lnTo>
                        <a:pt x="597" y="610"/>
                      </a:lnTo>
                      <a:lnTo>
                        <a:pt x="597" y="607"/>
                      </a:lnTo>
                      <a:lnTo>
                        <a:pt x="597" y="605"/>
                      </a:lnTo>
                      <a:lnTo>
                        <a:pt x="597" y="601"/>
                      </a:lnTo>
                      <a:lnTo>
                        <a:pt x="597" y="601"/>
                      </a:lnTo>
                      <a:lnTo>
                        <a:pt x="597" y="599"/>
                      </a:lnTo>
                      <a:lnTo>
                        <a:pt x="595" y="597"/>
                      </a:lnTo>
                      <a:lnTo>
                        <a:pt x="595" y="597"/>
                      </a:lnTo>
                      <a:lnTo>
                        <a:pt x="595" y="595"/>
                      </a:lnTo>
                      <a:lnTo>
                        <a:pt x="597" y="593"/>
                      </a:lnTo>
                      <a:lnTo>
                        <a:pt x="597" y="591"/>
                      </a:lnTo>
                      <a:lnTo>
                        <a:pt x="597" y="590"/>
                      </a:lnTo>
                      <a:lnTo>
                        <a:pt x="597" y="588"/>
                      </a:lnTo>
                      <a:lnTo>
                        <a:pt x="597" y="588"/>
                      </a:lnTo>
                      <a:lnTo>
                        <a:pt x="595" y="588"/>
                      </a:lnTo>
                      <a:lnTo>
                        <a:pt x="591" y="586"/>
                      </a:lnTo>
                      <a:lnTo>
                        <a:pt x="591" y="586"/>
                      </a:lnTo>
                      <a:lnTo>
                        <a:pt x="589" y="584"/>
                      </a:lnTo>
                      <a:lnTo>
                        <a:pt x="587" y="584"/>
                      </a:lnTo>
                      <a:lnTo>
                        <a:pt x="587" y="582"/>
                      </a:lnTo>
                      <a:lnTo>
                        <a:pt x="585" y="580"/>
                      </a:lnTo>
                      <a:lnTo>
                        <a:pt x="585" y="580"/>
                      </a:lnTo>
                      <a:lnTo>
                        <a:pt x="583" y="578"/>
                      </a:lnTo>
                      <a:lnTo>
                        <a:pt x="583" y="578"/>
                      </a:lnTo>
                      <a:lnTo>
                        <a:pt x="581" y="576"/>
                      </a:lnTo>
                      <a:lnTo>
                        <a:pt x="581" y="576"/>
                      </a:lnTo>
                      <a:lnTo>
                        <a:pt x="581" y="574"/>
                      </a:lnTo>
                      <a:lnTo>
                        <a:pt x="581" y="572"/>
                      </a:lnTo>
                      <a:lnTo>
                        <a:pt x="581" y="572"/>
                      </a:lnTo>
                      <a:lnTo>
                        <a:pt x="581" y="571"/>
                      </a:lnTo>
                      <a:lnTo>
                        <a:pt x="581" y="571"/>
                      </a:lnTo>
                      <a:lnTo>
                        <a:pt x="581" y="567"/>
                      </a:lnTo>
                      <a:lnTo>
                        <a:pt x="581" y="563"/>
                      </a:lnTo>
                      <a:lnTo>
                        <a:pt x="581" y="563"/>
                      </a:lnTo>
                      <a:lnTo>
                        <a:pt x="581" y="561"/>
                      </a:lnTo>
                      <a:lnTo>
                        <a:pt x="579" y="559"/>
                      </a:lnTo>
                      <a:lnTo>
                        <a:pt x="577" y="557"/>
                      </a:lnTo>
                      <a:lnTo>
                        <a:pt x="577" y="555"/>
                      </a:lnTo>
                      <a:lnTo>
                        <a:pt x="577" y="555"/>
                      </a:lnTo>
                      <a:lnTo>
                        <a:pt x="577" y="553"/>
                      </a:lnTo>
                      <a:lnTo>
                        <a:pt x="577" y="548"/>
                      </a:lnTo>
                      <a:lnTo>
                        <a:pt x="579" y="546"/>
                      </a:lnTo>
                      <a:lnTo>
                        <a:pt x="579" y="544"/>
                      </a:lnTo>
                      <a:lnTo>
                        <a:pt x="579" y="544"/>
                      </a:lnTo>
                      <a:lnTo>
                        <a:pt x="579" y="542"/>
                      </a:lnTo>
                      <a:lnTo>
                        <a:pt x="581" y="540"/>
                      </a:lnTo>
                      <a:lnTo>
                        <a:pt x="581" y="540"/>
                      </a:lnTo>
                      <a:lnTo>
                        <a:pt x="583" y="538"/>
                      </a:lnTo>
                      <a:lnTo>
                        <a:pt x="587" y="536"/>
                      </a:lnTo>
                      <a:lnTo>
                        <a:pt x="591" y="534"/>
                      </a:lnTo>
                      <a:lnTo>
                        <a:pt x="593" y="534"/>
                      </a:lnTo>
                      <a:lnTo>
                        <a:pt x="595" y="531"/>
                      </a:lnTo>
                      <a:lnTo>
                        <a:pt x="597" y="531"/>
                      </a:lnTo>
                      <a:lnTo>
                        <a:pt x="610" y="523"/>
                      </a:lnTo>
                      <a:lnTo>
                        <a:pt x="619" y="517"/>
                      </a:lnTo>
                      <a:lnTo>
                        <a:pt x="621" y="515"/>
                      </a:lnTo>
                      <a:lnTo>
                        <a:pt x="621" y="513"/>
                      </a:lnTo>
                      <a:lnTo>
                        <a:pt x="623" y="513"/>
                      </a:lnTo>
                      <a:lnTo>
                        <a:pt x="623" y="513"/>
                      </a:lnTo>
                      <a:lnTo>
                        <a:pt x="627" y="512"/>
                      </a:lnTo>
                      <a:lnTo>
                        <a:pt x="629" y="510"/>
                      </a:lnTo>
                      <a:lnTo>
                        <a:pt x="631" y="508"/>
                      </a:lnTo>
                      <a:lnTo>
                        <a:pt x="631" y="508"/>
                      </a:lnTo>
                      <a:lnTo>
                        <a:pt x="633" y="506"/>
                      </a:lnTo>
                      <a:lnTo>
                        <a:pt x="638" y="502"/>
                      </a:lnTo>
                      <a:lnTo>
                        <a:pt x="640" y="500"/>
                      </a:lnTo>
                      <a:lnTo>
                        <a:pt x="646" y="494"/>
                      </a:lnTo>
                      <a:lnTo>
                        <a:pt x="654" y="487"/>
                      </a:lnTo>
                      <a:lnTo>
                        <a:pt x="658" y="487"/>
                      </a:lnTo>
                      <a:lnTo>
                        <a:pt x="659" y="489"/>
                      </a:lnTo>
                      <a:lnTo>
                        <a:pt x="659" y="489"/>
                      </a:lnTo>
                      <a:lnTo>
                        <a:pt x="659" y="491"/>
                      </a:lnTo>
                      <a:lnTo>
                        <a:pt x="659" y="491"/>
                      </a:lnTo>
                      <a:lnTo>
                        <a:pt x="659" y="493"/>
                      </a:lnTo>
                      <a:lnTo>
                        <a:pt x="659" y="493"/>
                      </a:lnTo>
                      <a:lnTo>
                        <a:pt x="659" y="493"/>
                      </a:lnTo>
                      <a:lnTo>
                        <a:pt x="659" y="494"/>
                      </a:lnTo>
                      <a:lnTo>
                        <a:pt x="659" y="494"/>
                      </a:lnTo>
                      <a:lnTo>
                        <a:pt x="661" y="494"/>
                      </a:lnTo>
                      <a:lnTo>
                        <a:pt x="661" y="494"/>
                      </a:lnTo>
                      <a:lnTo>
                        <a:pt x="661" y="496"/>
                      </a:lnTo>
                      <a:lnTo>
                        <a:pt x="661" y="496"/>
                      </a:lnTo>
                      <a:lnTo>
                        <a:pt x="661" y="496"/>
                      </a:lnTo>
                      <a:lnTo>
                        <a:pt x="663" y="496"/>
                      </a:lnTo>
                      <a:lnTo>
                        <a:pt x="663" y="496"/>
                      </a:lnTo>
                      <a:lnTo>
                        <a:pt x="663" y="496"/>
                      </a:lnTo>
                      <a:lnTo>
                        <a:pt x="665" y="496"/>
                      </a:lnTo>
                      <a:lnTo>
                        <a:pt x="667" y="496"/>
                      </a:lnTo>
                      <a:lnTo>
                        <a:pt x="669" y="496"/>
                      </a:lnTo>
                      <a:lnTo>
                        <a:pt x="669" y="496"/>
                      </a:lnTo>
                      <a:lnTo>
                        <a:pt x="671" y="496"/>
                      </a:lnTo>
                      <a:lnTo>
                        <a:pt x="671" y="494"/>
                      </a:lnTo>
                      <a:lnTo>
                        <a:pt x="671" y="494"/>
                      </a:lnTo>
                      <a:lnTo>
                        <a:pt x="671" y="494"/>
                      </a:lnTo>
                      <a:lnTo>
                        <a:pt x="671" y="493"/>
                      </a:lnTo>
                      <a:lnTo>
                        <a:pt x="671" y="493"/>
                      </a:lnTo>
                      <a:lnTo>
                        <a:pt x="671" y="493"/>
                      </a:lnTo>
                      <a:lnTo>
                        <a:pt x="669" y="489"/>
                      </a:lnTo>
                      <a:lnTo>
                        <a:pt x="669" y="487"/>
                      </a:lnTo>
                      <a:lnTo>
                        <a:pt x="671" y="487"/>
                      </a:lnTo>
                      <a:lnTo>
                        <a:pt x="671" y="485"/>
                      </a:lnTo>
                      <a:lnTo>
                        <a:pt x="673" y="485"/>
                      </a:lnTo>
                      <a:lnTo>
                        <a:pt x="675" y="485"/>
                      </a:lnTo>
                      <a:lnTo>
                        <a:pt x="677" y="485"/>
                      </a:lnTo>
                      <a:lnTo>
                        <a:pt x="678" y="489"/>
                      </a:lnTo>
                      <a:lnTo>
                        <a:pt x="680" y="489"/>
                      </a:lnTo>
                      <a:lnTo>
                        <a:pt x="682" y="491"/>
                      </a:lnTo>
                      <a:lnTo>
                        <a:pt x="684" y="491"/>
                      </a:lnTo>
                      <a:lnTo>
                        <a:pt x="684" y="491"/>
                      </a:lnTo>
                      <a:lnTo>
                        <a:pt x="686" y="491"/>
                      </a:lnTo>
                      <a:lnTo>
                        <a:pt x="688" y="491"/>
                      </a:lnTo>
                      <a:lnTo>
                        <a:pt x="690" y="491"/>
                      </a:lnTo>
                      <a:lnTo>
                        <a:pt x="690" y="491"/>
                      </a:lnTo>
                      <a:lnTo>
                        <a:pt x="694" y="487"/>
                      </a:lnTo>
                      <a:lnTo>
                        <a:pt x="696" y="487"/>
                      </a:lnTo>
                      <a:lnTo>
                        <a:pt x="696" y="487"/>
                      </a:lnTo>
                      <a:lnTo>
                        <a:pt x="696" y="485"/>
                      </a:lnTo>
                      <a:lnTo>
                        <a:pt x="696" y="483"/>
                      </a:lnTo>
                      <a:lnTo>
                        <a:pt x="698" y="483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5" name="Google Shape;375;p13"/>
                <p:cNvSpPr/>
                <p:nvPr/>
              </p:nvSpPr>
              <p:spPr>
                <a:xfrm>
                  <a:off x="5227638" y="2109788"/>
                  <a:ext cx="1108075" cy="106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" h="673" extrusionOk="0">
                      <a:moveTo>
                        <a:pt x="698" y="483"/>
                      </a:moveTo>
                      <a:lnTo>
                        <a:pt x="696" y="481"/>
                      </a:lnTo>
                      <a:lnTo>
                        <a:pt x="696" y="481"/>
                      </a:lnTo>
                      <a:lnTo>
                        <a:pt x="690" y="475"/>
                      </a:lnTo>
                      <a:lnTo>
                        <a:pt x="688" y="474"/>
                      </a:lnTo>
                      <a:lnTo>
                        <a:pt x="686" y="474"/>
                      </a:lnTo>
                      <a:lnTo>
                        <a:pt x="684" y="474"/>
                      </a:lnTo>
                      <a:lnTo>
                        <a:pt x="682" y="474"/>
                      </a:lnTo>
                      <a:lnTo>
                        <a:pt x="678" y="472"/>
                      </a:lnTo>
                      <a:lnTo>
                        <a:pt x="678" y="472"/>
                      </a:lnTo>
                      <a:lnTo>
                        <a:pt x="678" y="470"/>
                      </a:lnTo>
                      <a:lnTo>
                        <a:pt x="677" y="468"/>
                      </a:lnTo>
                      <a:lnTo>
                        <a:pt x="675" y="468"/>
                      </a:lnTo>
                      <a:lnTo>
                        <a:pt x="675" y="466"/>
                      </a:lnTo>
                      <a:lnTo>
                        <a:pt x="673" y="466"/>
                      </a:lnTo>
                      <a:lnTo>
                        <a:pt x="671" y="466"/>
                      </a:lnTo>
                      <a:lnTo>
                        <a:pt x="667" y="468"/>
                      </a:lnTo>
                      <a:lnTo>
                        <a:pt x="665" y="468"/>
                      </a:lnTo>
                      <a:lnTo>
                        <a:pt x="665" y="468"/>
                      </a:lnTo>
                      <a:lnTo>
                        <a:pt x="663" y="466"/>
                      </a:lnTo>
                      <a:lnTo>
                        <a:pt x="661" y="466"/>
                      </a:lnTo>
                      <a:lnTo>
                        <a:pt x="661" y="464"/>
                      </a:lnTo>
                      <a:lnTo>
                        <a:pt x="661" y="464"/>
                      </a:lnTo>
                      <a:lnTo>
                        <a:pt x="659" y="460"/>
                      </a:lnTo>
                      <a:lnTo>
                        <a:pt x="659" y="458"/>
                      </a:lnTo>
                      <a:lnTo>
                        <a:pt x="658" y="458"/>
                      </a:lnTo>
                      <a:lnTo>
                        <a:pt x="658" y="458"/>
                      </a:lnTo>
                      <a:lnTo>
                        <a:pt x="656" y="458"/>
                      </a:lnTo>
                      <a:lnTo>
                        <a:pt x="656" y="456"/>
                      </a:lnTo>
                      <a:lnTo>
                        <a:pt x="656" y="454"/>
                      </a:lnTo>
                      <a:lnTo>
                        <a:pt x="654" y="454"/>
                      </a:lnTo>
                      <a:lnTo>
                        <a:pt x="654" y="453"/>
                      </a:lnTo>
                      <a:lnTo>
                        <a:pt x="652" y="453"/>
                      </a:lnTo>
                      <a:lnTo>
                        <a:pt x="650" y="451"/>
                      </a:lnTo>
                      <a:lnTo>
                        <a:pt x="650" y="451"/>
                      </a:lnTo>
                      <a:lnTo>
                        <a:pt x="648" y="451"/>
                      </a:lnTo>
                      <a:lnTo>
                        <a:pt x="646" y="451"/>
                      </a:lnTo>
                      <a:lnTo>
                        <a:pt x="646" y="451"/>
                      </a:lnTo>
                      <a:lnTo>
                        <a:pt x="644" y="443"/>
                      </a:lnTo>
                      <a:lnTo>
                        <a:pt x="642" y="441"/>
                      </a:lnTo>
                      <a:lnTo>
                        <a:pt x="640" y="439"/>
                      </a:lnTo>
                      <a:lnTo>
                        <a:pt x="638" y="439"/>
                      </a:lnTo>
                      <a:lnTo>
                        <a:pt x="638" y="437"/>
                      </a:lnTo>
                      <a:lnTo>
                        <a:pt x="638" y="437"/>
                      </a:lnTo>
                      <a:lnTo>
                        <a:pt x="638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0" y="435"/>
                      </a:lnTo>
                      <a:lnTo>
                        <a:pt x="642" y="434"/>
                      </a:lnTo>
                      <a:lnTo>
                        <a:pt x="648" y="434"/>
                      </a:lnTo>
                      <a:lnTo>
                        <a:pt x="648" y="434"/>
                      </a:lnTo>
                      <a:lnTo>
                        <a:pt x="650" y="434"/>
                      </a:lnTo>
                      <a:lnTo>
                        <a:pt x="650" y="432"/>
                      </a:lnTo>
                      <a:lnTo>
                        <a:pt x="650" y="432"/>
                      </a:lnTo>
                      <a:lnTo>
                        <a:pt x="652" y="432"/>
                      </a:lnTo>
                      <a:lnTo>
                        <a:pt x="652" y="432"/>
                      </a:lnTo>
                      <a:lnTo>
                        <a:pt x="654" y="432"/>
                      </a:lnTo>
                      <a:lnTo>
                        <a:pt x="654" y="432"/>
                      </a:lnTo>
                      <a:lnTo>
                        <a:pt x="656" y="432"/>
                      </a:lnTo>
                      <a:lnTo>
                        <a:pt x="658" y="432"/>
                      </a:lnTo>
                      <a:lnTo>
                        <a:pt x="658" y="432"/>
                      </a:lnTo>
                      <a:lnTo>
                        <a:pt x="658" y="430"/>
                      </a:lnTo>
                      <a:lnTo>
                        <a:pt x="656" y="428"/>
                      </a:lnTo>
                      <a:lnTo>
                        <a:pt x="656" y="426"/>
                      </a:lnTo>
                      <a:lnTo>
                        <a:pt x="656" y="426"/>
                      </a:lnTo>
                      <a:lnTo>
                        <a:pt x="656" y="426"/>
                      </a:lnTo>
                      <a:lnTo>
                        <a:pt x="658" y="422"/>
                      </a:lnTo>
                      <a:lnTo>
                        <a:pt x="658" y="420"/>
                      </a:lnTo>
                      <a:lnTo>
                        <a:pt x="658" y="420"/>
                      </a:lnTo>
                      <a:lnTo>
                        <a:pt x="658" y="420"/>
                      </a:lnTo>
                      <a:lnTo>
                        <a:pt x="656" y="418"/>
                      </a:lnTo>
                      <a:lnTo>
                        <a:pt x="650" y="418"/>
                      </a:lnTo>
                      <a:lnTo>
                        <a:pt x="648" y="416"/>
                      </a:lnTo>
                      <a:lnTo>
                        <a:pt x="646" y="416"/>
                      </a:lnTo>
                      <a:lnTo>
                        <a:pt x="644" y="413"/>
                      </a:lnTo>
                      <a:lnTo>
                        <a:pt x="642" y="413"/>
                      </a:lnTo>
                      <a:lnTo>
                        <a:pt x="642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40" y="413"/>
                      </a:lnTo>
                      <a:lnTo>
                        <a:pt x="638" y="413"/>
                      </a:lnTo>
                      <a:lnTo>
                        <a:pt x="638" y="415"/>
                      </a:lnTo>
                      <a:lnTo>
                        <a:pt x="637" y="415"/>
                      </a:lnTo>
                      <a:lnTo>
                        <a:pt x="637" y="415"/>
                      </a:lnTo>
                      <a:lnTo>
                        <a:pt x="635" y="413"/>
                      </a:lnTo>
                      <a:lnTo>
                        <a:pt x="633" y="413"/>
                      </a:lnTo>
                      <a:lnTo>
                        <a:pt x="633" y="413"/>
                      </a:lnTo>
                      <a:lnTo>
                        <a:pt x="633" y="411"/>
                      </a:lnTo>
                      <a:lnTo>
                        <a:pt x="633" y="409"/>
                      </a:lnTo>
                      <a:lnTo>
                        <a:pt x="633" y="409"/>
                      </a:lnTo>
                      <a:lnTo>
                        <a:pt x="633" y="405"/>
                      </a:lnTo>
                      <a:lnTo>
                        <a:pt x="633" y="405"/>
                      </a:lnTo>
                      <a:lnTo>
                        <a:pt x="633" y="405"/>
                      </a:lnTo>
                      <a:lnTo>
                        <a:pt x="635" y="403"/>
                      </a:lnTo>
                      <a:lnTo>
                        <a:pt x="635" y="403"/>
                      </a:lnTo>
                      <a:lnTo>
                        <a:pt x="635" y="403"/>
                      </a:lnTo>
                      <a:lnTo>
                        <a:pt x="635" y="405"/>
                      </a:lnTo>
                      <a:lnTo>
                        <a:pt x="635" y="405"/>
                      </a:lnTo>
                      <a:lnTo>
                        <a:pt x="637" y="405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7" y="407"/>
                      </a:lnTo>
                      <a:lnTo>
                        <a:pt x="638" y="405"/>
                      </a:lnTo>
                      <a:lnTo>
                        <a:pt x="638" y="405"/>
                      </a:lnTo>
                      <a:lnTo>
                        <a:pt x="638" y="405"/>
                      </a:lnTo>
                      <a:lnTo>
                        <a:pt x="640" y="405"/>
                      </a:lnTo>
                      <a:lnTo>
                        <a:pt x="644" y="403"/>
                      </a:lnTo>
                      <a:lnTo>
                        <a:pt x="644" y="403"/>
                      </a:lnTo>
                      <a:lnTo>
                        <a:pt x="644" y="403"/>
                      </a:lnTo>
                      <a:lnTo>
                        <a:pt x="646" y="401"/>
                      </a:lnTo>
                      <a:lnTo>
                        <a:pt x="646" y="401"/>
                      </a:lnTo>
                      <a:lnTo>
                        <a:pt x="646" y="399"/>
                      </a:lnTo>
                      <a:lnTo>
                        <a:pt x="648" y="396"/>
                      </a:lnTo>
                      <a:lnTo>
                        <a:pt x="648" y="396"/>
                      </a:lnTo>
                      <a:lnTo>
                        <a:pt x="648" y="394"/>
                      </a:lnTo>
                      <a:lnTo>
                        <a:pt x="650" y="394"/>
                      </a:lnTo>
                      <a:lnTo>
                        <a:pt x="650" y="394"/>
                      </a:lnTo>
                      <a:lnTo>
                        <a:pt x="654" y="394"/>
                      </a:lnTo>
                      <a:lnTo>
                        <a:pt x="654" y="394"/>
                      </a:lnTo>
                      <a:lnTo>
                        <a:pt x="656" y="394"/>
                      </a:lnTo>
                      <a:lnTo>
                        <a:pt x="658" y="394"/>
                      </a:lnTo>
                      <a:lnTo>
                        <a:pt x="661" y="396"/>
                      </a:lnTo>
                      <a:lnTo>
                        <a:pt x="675" y="394"/>
                      </a:lnTo>
                      <a:lnTo>
                        <a:pt x="677" y="394"/>
                      </a:lnTo>
                      <a:lnTo>
                        <a:pt x="677" y="394"/>
                      </a:lnTo>
                      <a:lnTo>
                        <a:pt x="677" y="392"/>
                      </a:lnTo>
                      <a:lnTo>
                        <a:pt x="677" y="392"/>
                      </a:lnTo>
                      <a:lnTo>
                        <a:pt x="675" y="392"/>
                      </a:lnTo>
                      <a:lnTo>
                        <a:pt x="669" y="384"/>
                      </a:lnTo>
                      <a:lnTo>
                        <a:pt x="667" y="384"/>
                      </a:lnTo>
                      <a:lnTo>
                        <a:pt x="667" y="382"/>
                      </a:lnTo>
                      <a:lnTo>
                        <a:pt x="665" y="382"/>
                      </a:lnTo>
                      <a:lnTo>
                        <a:pt x="663" y="382"/>
                      </a:lnTo>
                      <a:lnTo>
                        <a:pt x="663" y="382"/>
                      </a:lnTo>
                      <a:lnTo>
                        <a:pt x="663" y="382"/>
                      </a:lnTo>
                      <a:lnTo>
                        <a:pt x="663" y="380"/>
                      </a:lnTo>
                      <a:lnTo>
                        <a:pt x="663" y="377"/>
                      </a:lnTo>
                      <a:lnTo>
                        <a:pt x="663" y="375"/>
                      </a:lnTo>
                      <a:lnTo>
                        <a:pt x="663" y="373"/>
                      </a:lnTo>
                      <a:lnTo>
                        <a:pt x="663" y="371"/>
                      </a:lnTo>
                      <a:lnTo>
                        <a:pt x="661" y="369"/>
                      </a:lnTo>
                      <a:lnTo>
                        <a:pt x="661" y="369"/>
                      </a:lnTo>
                      <a:lnTo>
                        <a:pt x="659" y="369"/>
                      </a:lnTo>
                      <a:lnTo>
                        <a:pt x="659" y="369"/>
                      </a:lnTo>
                      <a:lnTo>
                        <a:pt x="658" y="369"/>
                      </a:lnTo>
                      <a:lnTo>
                        <a:pt x="658" y="369"/>
                      </a:lnTo>
                      <a:lnTo>
                        <a:pt x="658" y="369"/>
                      </a:lnTo>
                      <a:lnTo>
                        <a:pt x="656" y="369"/>
                      </a:lnTo>
                      <a:lnTo>
                        <a:pt x="656" y="371"/>
                      </a:lnTo>
                      <a:lnTo>
                        <a:pt x="656" y="371"/>
                      </a:lnTo>
                      <a:lnTo>
                        <a:pt x="654" y="371"/>
                      </a:lnTo>
                      <a:lnTo>
                        <a:pt x="652" y="369"/>
                      </a:lnTo>
                      <a:lnTo>
                        <a:pt x="650" y="367"/>
                      </a:lnTo>
                      <a:lnTo>
                        <a:pt x="650" y="367"/>
                      </a:lnTo>
                      <a:lnTo>
                        <a:pt x="648" y="367"/>
                      </a:lnTo>
                      <a:lnTo>
                        <a:pt x="646" y="365"/>
                      </a:lnTo>
                      <a:lnTo>
                        <a:pt x="646" y="363"/>
                      </a:lnTo>
                      <a:lnTo>
                        <a:pt x="642" y="358"/>
                      </a:lnTo>
                      <a:lnTo>
                        <a:pt x="642" y="358"/>
                      </a:lnTo>
                      <a:lnTo>
                        <a:pt x="642" y="354"/>
                      </a:lnTo>
                      <a:lnTo>
                        <a:pt x="642" y="354"/>
                      </a:lnTo>
                      <a:lnTo>
                        <a:pt x="642" y="352"/>
                      </a:lnTo>
                      <a:lnTo>
                        <a:pt x="642" y="350"/>
                      </a:lnTo>
                      <a:lnTo>
                        <a:pt x="640" y="350"/>
                      </a:lnTo>
                      <a:lnTo>
                        <a:pt x="638" y="348"/>
                      </a:lnTo>
                      <a:lnTo>
                        <a:pt x="638" y="346"/>
                      </a:lnTo>
                      <a:lnTo>
                        <a:pt x="638" y="344"/>
                      </a:lnTo>
                      <a:lnTo>
                        <a:pt x="635" y="342"/>
                      </a:lnTo>
                      <a:lnTo>
                        <a:pt x="635" y="342"/>
                      </a:lnTo>
                      <a:lnTo>
                        <a:pt x="635" y="340"/>
                      </a:lnTo>
                      <a:lnTo>
                        <a:pt x="635" y="338"/>
                      </a:lnTo>
                      <a:lnTo>
                        <a:pt x="635" y="337"/>
                      </a:lnTo>
                      <a:lnTo>
                        <a:pt x="635" y="335"/>
                      </a:lnTo>
                      <a:lnTo>
                        <a:pt x="633" y="333"/>
                      </a:lnTo>
                      <a:lnTo>
                        <a:pt x="633" y="333"/>
                      </a:lnTo>
                      <a:lnTo>
                        <a:pt x="633" y="331"/>
                      </a:lnTo>
                      <a:lnTo>
                        <a:pt x="631" y="331"/>
                      </a:lnTo>
                      <a:lnTo>
                        <a:pt x="631" y="329"/>
                      </a:lnTo>
                      <a:lnTo>
                        <a:pt x="629" y="329"/>
                      </a:lnTo>
                      <a:lnTo>
                        <a:pt x="629" y="327"/>
                      </a:lnTo>
                      <a:lnTo>
                        <a:pt x="631" y="325"/>
                      </a:lnTo>
                      <a:lnTo>
                        <a:pt x="631" y="323"/>
                      </a:lnTo>
                      <a:lnTo>
                        <a:pt x="631" y="323"/>
                      </a:lnTo>
                      <a:lnTo>
                        <a:pt x="629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3"/>
                      </a:lnTo>
                      <a:lnTo>
                        <a:pt x="627" y="321"/>
                      </a:lnTo>
                      <a:lnTo>
                        <a:pt x="627" y="321"/>
                      </a:lnTo>
                      <a:lnTo>
                        <a:pt x="627" y="321"/>
                      </a:lnTo>
                      <a:lnTo>
                        <a:pt x="621" y="319"/>
                      </a:lnTo>
                      <a:lnTo>
                        <a:pt x="610" y="312"/>
                      </a:lnTo>
                      <a:lnTo>
                        <a:pt x="602" y="310"/>
                      </a:lnTo>
                      <a:lnTo>
                        <a:pt x="593" y="308"/>
                      </a:lnTo>
                      <a:lnTo>
                        <a:pt x="583" y="308"/>
                      </a:lnTo>
                      <a:lnTo>
                        <a:pt x="581" y="310"/>
                      </a:lnTo>
                      <a:lnTo>
                        <a:pt x="581" y="310"/>
                      </a:lnTo>
                      <a:lnTo>
                        <a:pt x="581" y="312"/>
                      </a:lnTo>
                      <a:lnTo>
                        <a:pt x="581" y="314"/>
                      </a:lnTo>
                      <a:lnTo>
                        <a:pt x="581" y="316"/>
                      </a:lnTo>
                      <a:lnTo>
                        <a:pt x="581" y="316"/>
                      </a:lnTo>
                      <a:lnTo>
                        <a:pt x="581" y="318"/>
                      </a:lnTo>
                      <a:lnTo>
                        <a:pt x="579" y="321"/>
                      </a:lnTo>
                      <a:lnTo>
                        <a:pt x="577" y="321"/>
                      </a:lnTo>
                      <a:lnTo>
                        <a:pt x="576" y="323"/>
                      </a:lnTo>
                      <a:lnTo>
                        <a:pt x="574" y="323"/>
                      </a:lnTo>
                      <a:lnTo>
                        <a:pt x="572" y="323"/>
                      </a:lnTo>
                      <a:lnTo>
                        <a:pt x="572" y="321"/>
                      </a:lnTo>
                      <a:lnTo>
                        <a:pt x="570" y="319"/>
                      </a:lnTo>
                      <a:lnTo>
                        <a:pt x="570" y="318"/>
                      </a:lnTo>
                      <a:lnTo>
                        <a:pt x="568" y="318"/>
                      </a:lnTo>
                      <a:lnTo>
                        <a:pt x="564" y="314"/>
                      </a:lnTo>
                      <a:lnTo>
                        <a:pt x="560" y="312"/>
                      </a:lnTo>
                      <a:lnTo>
                        <a:pt x="549" y="312"/>
                      </a:lnTo>
                      <a:lnTo>
                        <a:pt x="543" y="310"/>
                      </a:lnTo>
                      <a:lnTo>
                        <a:pt x="539" y="308"/>
                      </a:lnTo>
                      <a:lnTo>
                        <a:pt x="536" y="306"/>
                      </a:lnTo>
                      <a:lnTo>
                        <a:pt x="524" y="306"/>
                      </a:lnTo>
                      <a:lnTo>
                        <a:pt x="522" y="304"/>
                      </a:lnTo>
                      <a:lnTo>
                        <a:pt x="522" y="300"/>
                      </a:lnTo>
                      <a:lnTo>
                        <a:pt x="520" y="293"/>
                      </a:lnTo>
                      <a:lnTo>
                        <a:pt x="520" y="289"/>
                      </a:lnTo>
                      <a:lnTo>
                        <a:pt x="518" y="285"/>
                      </a:lnTo>
                      <a:lnTo>
                        <a:pt x="518" y="285"/>
                      </a:lnTo>
                      <a:lnTo>
                        <a:pt x="517" y="285"/>
                      </a:lnTo>
                      <a:lnTo>
                        <a:pt x="503" y="287"/>
                      </a:lnTo>
                      <a:lnTo>
                        <a:pt x="496" y="289"/>
                      </a:lnTo>
                      <a:lnTo>
                        <a:pt x="492" y="287"/>
                      </a:lnTo>
                      <a:lnTo>
                        <a:pt x="488" y="281"/>
                      </a:lnTo>
                      <a:lnTo>
                        <a:pt x="480" y="280"/>
                      </a:lnTo>
                      <a:lnTo>
                        <a:pt x="469" y="270"/>
                      </a:lnTo>
                      <a:lnTo>
                        <a:pt x="465" y="268"/>
                      </a:lnTo>
                      <a:lnTo>
                        <a:pt x="463" y="266"/>
                      </a:lnTo>
                      <a:lnTo>
                        <a:pt x="461" y="264"/>
                      </a:lnTo>
                      <a:lnTo>
                        <a:pt x="459" y="264"/>
                      </a:lnTo>
                      <a:lnTo>
                        <a:pt x="459" y="264"/>
                      </a:lnTo>
                      <a:lnTo>
                        <a:pt x="457" y="262"/>
                      </a:lnTo>
                      <a:lnTo>
                        <a:pt x="454" y="262"/>
                      </a:lnTo>
                      <a:lnTo>
                        <a:pt x="450" y="264"/>
                      </a:lnTo>
                      <a:lnTo>
                        <a:pt x="446" y="268"/>
                      </a:lnTo>
                      <a:lnTo>
                        <a:pt x="444" y="270"/>
                      </a:lnTo>
                      <a:lnTo>
                        <a:pt x="442" y="270"/>
                      </a:lnTo>
                      <a:lnTo>
                        <a:pt x="440" y="268"/>
                      </a:lnTo>
                      <a:lnTo>
                        <a:pt x="436" y="266"/>
                      </a:lnTo>
                      <a:lnTo>
                        <a:pt x="433" y="262"/>
                      </a:lnTo>
                      <a:lnTo>
                        <a:pt x="429" y="259"/>
                      </a:lnTo>
                      <a:lnTo>
                        <a:pt x="427" y="257"/>
                      </a:lnTo>
                      <a:lnTo>
                        <a:pt x="425" y="257"/>
                      </a:lnTo>
                      <a:lnTo>
                        <a:pt x="419" y="255"/>
                      </a:lnTo>
                      <a:lnTo>
                        <a:pt x="417" y="255"/>
                      </a:lnTo>
                      <a:lnTo>
                        <a:pt x="417" y="255"/>
                      </a:lnTo>
                      <a:lnTo>
                        <a:pt x="417" y="255"/>
                      </a:lnTo>
                      <a:lnTo>
                        <a:pt x="417" y="253"/>
                      </a:lnTo>
                      <a:lnTo>
                        <a:pt x="416" y="251"/>
                      </a:lnTo>
                      <a:lnTo>
                        <a:pt x="406" y="247"/>
                      </a:lnTo>
                      <a:lnTo>
                        <a:pt x="406" y="245"/>
                      </a:lnTo>
                      <a:lnTo>
                        <a:pt x="406" y="245"/>
                      </a:lnTo>
                      <a:lnTo>
                        <a:pt x="404" y="243"/>
                      </a:lnTo>
                      <a:lnTo>
                        <a:pt x="404" y="241"/>
                      </a:lnTo>
                      <a:lnTo>
                        <a:pt x="404" y="240"/>
                      </a:lnTo>
                      <a:lnTo>
                        <a:pt x="402" y="238"/>
                      </a:lnTo>
                      <a:lnTo>
                        <a:pt x="400" y="238"/>
                      </a:lnTo>
                      <a:lnTo>
                        <a:pt x="398" y="236"/>
                      </a:lnTo>
                      <a:lnTo>
                        <a:pt x="396" y="236"/>
                      </a:lnTo>
                      <a:lnTo>
                        <a:pt x="396" y="238"/>
                      </a:lnTo>
                      <a:lnTo>
                        <a:pt x="395" y="238"/>
                      </a:lnTo>
                      <a:lnTo>
                        <a:pt x="395" y="240"/>
                      </a:lnTo>
                      <a:lnTo>
                        <a:pt x="393" y="240"/>
                      </a:lnTo>
                      <a:lnTo>
                        <a:pt x="391" y="241"/>
                      </a:lnTo>
                      <a:lnTo>
                        <a:pt x="391" y="240"/>
                      </a:lnTo>
                      <a:lnTo>
                        <a:pt x="391" y="240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91" y="236"/>
                      </a:lnTo>
                      <a:lnTo>
                        <a:pt x="389" y="234"/>
                      </a:lnTo>
                      <a:lnTo>
                        <a:pt x="383" y="228"/>
                      </a:lnTo>
                      <a:lnTo>
                        <a:pt x="383" y="224"/>
                      </a:lnTo>
                      <a:lnTo>
                        <a:pt x="381" y="219"/>
                      </a:lnTo>
                      <a:lnTo>
                        <a:pt x="379" y="217"/>
                      </a:lnTo>
                      <a:lnTo>
                        <a:pt x="377" y="215"/>
                      </a:lnTo>
                      <a:lnTo>
                        <a:pt x="368" y="213"/>
                      </a:lnTo>
                      <a:lnTo>
                        <a:pt x="364" y="213"/>
                      </a:lnTo>
                      <a:lnTo>
                        <a:pt x="362" y="211"/>
                      </a:lnTo>
                      <a:lnTo>
                        <a:pt x="362" y="209"/>
                      </a:lnTo>
                      <a:lnTo>
                        <a:pt x="362" y="209"/>
                      </a:lnTo>
                      <a:lnTo>
                        <a:pt x="360" y="207"/>
                      </a:lnTo>
                      <a:lnTo>
                        <a:pt x="360" y="209"/>
                      </a:lnTo>
                      <a:lnTo>
                        <a:pt x="358" y="209"/>
                      </a:lnTo>
                      <a:lnTo>
                        <a:pt x="356" y="207"/>
                      </a:lnTo>
                      <a:lnTo>
                        <a:pt x="355" y="207"/>
                      </a:lnTo>
                      <a:lnTo>
                        <a:pt x="353" y="207"/>
                      </a:lnTo>
                      <a:lnTo>
                        <a:pt x="353" y="205"/>
                      </a:lnTo>
                      <a:lnTo>
                        <a:pt x="353" y="203"/>
                      </a:lnTo>
                      <a:lnTo>
                        <a:pt x="351" y="202"/>
                      </a:lnTo>
                      <a:lnTo>
                        <a:pt x="351" y="202"/>
                      </a:lnTo>
                      <a:lnTo>
                        <a:pt x="347" y="202"/>
                      </a:lnTo>
                      <a:lnTo>
                        <a:pt x="345" y="202"/>
                      </a:lnTo>
                      <a:lnTo>
                        <a:pt x="343" y="200"/>
                      </a:lnTo>
                      <a:lnTo>
                        <a:pt x="339" y="196"/>
                      </a:lnTo>
                      <a:lnTo>
                        <a:pt x="337" y="196"/>
                      </a:lnTo>
                      <a:lnTo>
                        <a:pt x="335" y="194"/>
                      </a:lnTo>
                      <a:lnTo>
                        <a:pt x="334" y="194"/>
                      </a:lnTo>
                      <a:lnTo>
                        <a:pt x="332" y="192"/>
                      </a:lnTo>
                      <a:lnTo>
                        <a:pt x="330" y="188"/>
                      </a:lnTo>
                      <a:lnTo>
                        <a:pt x="330" y="188"/>
                      </a:lnTo>
                      <a:lnTo>
                        <a:pt x="326" y="188"/>
                      </a:lnTo>
                      <a:lnTo>
                        <a:pt x="324" y="186"/>
                      </a:lnTo>
                      <a:lnTo>
                        <a:pt x="322" y="186"/>
                      </a:lnTo>
                      <a:lnTo>
                        <a:pt x="322" y="184"/>
                      </a:lnTo>
                      <a:lnTo>
                        <a:pt x="322" y="184"/>
                      </a:lnTo>
                      <a:lnTo>
                        <a:pt x="322" y="183"/>
                      </a:lnTo>
                      <a:lnTo>
                        <a:pt x="322" y="183"/>
                      </a:lnTo>
                      <a:lnTo>
                        <a:pt x="320" y="183"/>
                      </a:lnTo>
                      <a:lnTo>
                        <a:pt x="318" y="183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6" y="186"/>
                      </a:lnTo>
                      <a:lnTo>
                        <a:pt x="316" y="194"/>
                      </a:lnTo>
                      <a:lnTo>
                        <a:pt x="316" y="194"/>
                      </a:lnTo>
                      <a:lnTo>
                        <a:pt x="315" y="194"/>
                      </a:lnTo>
                      <a:lnTo>
                        <a:pt x="311" y="188"/>
                      </a:lnTo>
                      <a:lnTo>
                        <a:pt x="309" y="188"/>
                      </a:lnTo>
                      <a:lnTo>
                        <a:pt x="307" y="188"/>
                      </a:lnTo>
                      <a:lnTo>
                        <a:pt x="305" y="188"/>
                      </a:lnTo>
                      <a:lnTo>
                        <a:pt x="303" y="188"/>
                      </a:lnTo>
                      <a:lnTo>
                        <a:pt x="301" y="188"/>
                      </a:lnTo>
                      <a:lnTo>
                        <a:pt x="299" y="186"/>
                      </a:lnTo>
                      <a:lnTo>
                        <a:pt x="297" y="181"/>
                      </a:lnTo>
                      <a:lnTo>
                        <a:pt x="297" y="181"/>
                      </a:lnTo>
                      <a:lnTo>
                        <a:pt x="295" y="181"/>
                      </a:lnTo>
                      <a:lnTo>
                        <a:pt x="295" y="181"/>
                      </a:lnTo>
                      <a:lnTo>
                        <a:pt x="294" y="179"/>
                      </a:lnTo>
                      <a:lnTo>
                        <a:pt x="294" y="177"/>
                      </a:lnTo>
                      <a:lnTo>
                        <a:pt x="292" y="177"/>
                      </a:lnTo>
                      <a:lnTo>
                        <a:pt x="292" y="177"/>
                      </a:lnTo>
                      <a:lnTo>
                        <a:pt x="288" y="175"/>
                      </a:lnTo>
                      <a:lnTo>
                        <a:pt x="286" y="175"/>
                      </a:lnTo>
                      <a:lnTo>
                        <a:pt x="284" y="173"/>
                      </a:lnTo>
                      <a:lnTo>
                        <a:pt x="282" y="169"/>
                      </a:lnTo>
                      <a:lnTo>
                        <a:pt x="278" y="167"/>
                      </a:lnTo>
                      <a:lnTo>
                        <a:pt x="278" y="167"/>
                      </a:lnTo>
                      <a:lnTo>
                        <a:pt x="276" y="169"/>
                      </a:lnTo>
                      <a:lnTo>
                        <a:pt x="276" y="171"/>
                      </a:lnTo>
                      <a:lnTo>
                        <a:pt x="276" y="173"/>
                      </a:lnTo>
                      <a:lnTo>
                        <a:pt x="273" y="175"/>
                      </a:lnTo>
                      <a:lnTo>
                        <a:pt x="273" y="175"/>
                      </a:lnTo>
                      <a:lnTo>
                        <a:pt x="271" y="177"/>
                      </a:lnTo>
                      <a:lnTo>
                        <a:pt x="269" y="177"/>
                      </a:lnTo>
                      <a:lnTo>
                        <a:pt x="269" y="177"/>
                      </a:lnTo>
                      <a:lnTo>
                        <a:pt x="267" y="177"/>
                      </a:lnTo>
                      <a:lnTo>
                        <a:pt x="265" y="175"/>
                      </a:lnTo>
                      <a:lnTo>
                        <a:pt x="265" y="175"/>
                      </a:lnTo>
                      <a:lnTo>
                        <a:pt x="265" y="173"/>
                      </a:lnTo>
                      <a:lnTo>
                        <a:pt x="265" y="173"/>
                      </a:lnTo>
                      <a:lnTo>
                        <a:pt x="265" y="171"/>
                      </a:lnTo>
                      <a:lnTo>
                        <a:pt x="263" y="171"/>
                      </a:lnTo>
                      <a:lnTo>
                        <a:pt x="263" y="173"/>
                      </a:lnTo>
                      <a:lnTo>
                        <a:pt x="261" y="173"/>
                      </a:lnTo>
                      <a:lnTo>
                        <a:pt x="261" y="171"/>
                      </a:lnTo>
                      <a:lnTo>
                        <a:pt x="261" y="171"/>
                      </a:lnTo>
                      <a:lnTo>
                        <a:pt x="261" y="169"/>
                      </a:lnTo>
                      <a:lnTo>
                        <a:pt x="261" y="169"/>
                      </a:lnTo>
                      <a:lnTo>
                        <a:pt x="261" y="167"/>
                      </a:lnTo>
                      <a:lnTo>
                        <a:pt x="259" y="167"/>
                      </a:lnTo>
                      <a:lnTo>
                        <a:pt x="257" y="169"/>
                      </a:lnTo>
                      <a:lnTo>
                        <a:pt x="255" y="169"/>
                      </a:lnTo>
                      <a:lnTo>
                        <a:pt x="255" y="169"/>
                      </a:lnTo>
                      <a:lnTo>
                        <a:pt x="255" y="167"/>
                      </a:lnTo>
                      <a:lnTo>
                        <a:pt x="255" y="165"/>
                      </a:lnTo>
                      <a:lnTo>
                        <a:pt x="255" y="164"/>
                      </a:lnTo>
                      <a:lnTo>
                        <a:pt x="255" y="164"/>
                      </a:lnTo>
                      <a:lnTo>
                        <a:pt x="254" y="162"/>
                      </a:lnTo>
                      <a:lnTo>
                        <a:pt x="250" y="162"/>
                      </a:lnTo>
                      <a:lnTo>
                        <a:pt x="248" y="162"/>
                      </a:lnTo>
                      <a:lnTo>
                        <a:pt x="246" y="162"/>
                      </a:lnTo>
                      <a:lnTo>
                        <a:pt x="246" y="162"/>
                      </a:lnTo>
                      <a:lnTo>
                        <a:pt x="246" y="164"/>
                      </a:lnTo>
                      <a:lnTo>
                        <a:pt x="246" y="164"/>
                      </a:lnTo>
                      <a:lnTo>
                        <a:pt x="244" y="165"/>
                      </a:lnTo>
                      <a:lnTo>
                        <a:pt x="236" y="164"/>
                      </a:lnTo>
                      <a:lnTo>
                        <a:pt x="234" y="164"/>
                      </a:lnTo>
                      <a:lnTo>
                        <a:pt x="234" y="165"/>
                      </a:lnTo>
                      <a:lnTo>
                        <a:pt x="233" y="165"/>
                      </a:lnTo>
                      <a:lnTo>
                        <a:pt x="233" y="164"/>
                      </a:lnTo>
                      <a:lnTo>
                        <a:pt x="231" y="162"/>
                      </a:lnTo>
                      <a:lnTo>
                        <a:pt x="231" y="162"/>
                      </a:lnTo>
                      <a:lnTo>
                        <a:pt x="227" y="162"/>
                      </a:lnTo>
                      <a:lnTo>
                        <a:pt x="219" y="165"/>
                      </a:lnTo>
                      <a:lnTo>
                        <a:pt x="217" y="162"/>
                      </a:lnTo>
                      <a:lnTo>
                        <a:pt x="217" y="158"/>
                      </a:lnTo>
                      <a:lnTo>
                        <a:pt x="215" y="156"/>
                      </a:lnTo>
                      <a:lnTo>
                        <a:pt x="215" y="156"/>
                      </a:lnTo>
                      <a:lnTo>
                        <a:pt x="214" y="154"/>
                      </a:lnTo>
                      <a:lnTo>
                        <a:pt x="214" y="152"/>
                      </a:lnTo>
                      <a:lnTo>
                        <a:pt x="214" y="152"/>
                      </a:lnTo>
                      <a:lnTo>
                        <a:pt x="212" y="152"/>
                      </a:lnTo>
                      <a:lnTo>
                        <a:pt x="212" y="152"/>
                      </a:lnTo>
                      <a:lnTo>
                        <a:pt x="210" y="152"/>
                      </a:lnTo>
                      <a:lnTo>
                        <a:pt x="208" y="152"/>
                      </a:lnTo>
                      <a:lnTo>
                        <a:pt x="206" y="152"/>
                      </a:lnTo>
                      <a:lnTo>
                        <a:pt x="194" y="143"/>
                      </a:lnTo>
                      <a:lnTo>
                        <a:pt x="193" y="143"/>
                      </a:lnTo>
                      <a:lnTo>
                        <a:pt x="193" y="141"/>
                      </a:lnTo>
                      <a:lnTo>
                        <a:pt x="193" y="139"/>
                      </a:lnTo>
                      <a:lnTo>
                        <a:pt x="193" y="139"/>
                      </a:lnTo>
                      <a:lnTo>
                        <a:pt x="191" y="137"/>
                      </a:lnTo>
                      <a:lnTo>
                        <a:pt x="191" y="137"/>
                      </a:lnTo>
                      <a:lnTo>
                        <a:pt x="183" y="133"/>
                      </a:lnTo>
                      <a:lnTo>
                        <a:pt x="183" y="133"/>
                      </a:lnTo>
                      <a:lnTo>
                        <a:pt x="181" y="133"/>
                      </a:lnTo>
                      <a:lnTo>
                        <a:pt x="179" y="133"/>
                      </a:lnTo>
                      <a:lnTo>
                        <a:pt x="174" y="135"/>
                      </a:lnTo>
                      <a:lnTo>
                        <a:pt x="170" y="137"/>
                      </a:lnTo>
                      <a:lnTo>
                        <a:pt x="170" y="131"/>
                      </a:lnTo>
                      <a:lnTo>
                        <a:pt x="170" y="129"/>
                      </a:lnTo>
                      <a:lnTo>
                        <a:pt x="168" y="127"/>
                      </a:lnTo>
                      <a:lnTo>
                        <a:pt x="166" y="125"/>
                      </a:lnTo>
                      <a:lnTo>
                        <a:pt x="153" y="120"/>
                      </a:lnTo>
                      <a:lnTo>
                        <a:pt x="153" y="118"/>
                      </a:lnTo>
                      <a:lnTo>
                        <a:pt x="153" y="118"/>
                      </a:lnTo>
                      <a:lnTo>
                        <a:pt x="153" y="118"/>
                      </a:lnTo>
                      <a:lnTo>
                        <a:pt x="153" y="116"/>
                      </a:lnTo>
                      <a:lnTo>
                        <a:pt x="153" y="116"/>
                      </a:lnTo>
                      <a:lnTo>
                        <a:pt x="153" y="116"/>
                      </a:lnTo>
                      <a:lnTo>
                        <a:pt x="154" y="116"/>
                      </a:lnTo>
                      <a:lnTo>
                        <a:pt x="154" y="114"/>
                      </a:lnTo>
                      <a:lnTo>
                        <a:pt x="156" y="114"/>
                      </a:lnTo>
                      <a:lnTo>
                        <a:pt x="156" y="114"/>
                      </a:lnTo>
                      <a:lnTo>
                        <a:pt x="156" y="114"/>
                      </a:lnTo>
                      <a:lnTo>
                        <a:pt x="158" y="114"/>
                      </a:lnTo>
                      <a:lnTo>
                        <a:pt x="158" y="116"/>
                      </a:lnTo>
                      <a:lnTo>
                        <a:pt x="160" y="114"/>
                      </a:lnTo>
                      <a:lnTo>
                        <a:pt x="160" y="112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4" y="112"/>
                      </a:lnTo>
                      <a:lnTo>
                        <a:pt x="164" y="112"/>
                      </a:lnTo>
                      <a:lnTo>
                        <a:pt x="166" y="112"/>
                      </a:lnTo>
                      <a:lnTo>
                        <a:pt x="170" y="108"/>
                      </a:lnTo>
                      <a:lnTo>
                        <a:pt x="172" y="106"/>
                      </a:lnTo>
                      <a:lnTo>
                        <a:pt x="172" y="105"/>
                      </a:lnTo>
                      <a:lnTo>
                        <a:pt x="172" y="105"/>
                      </a:lnTo>
                      <a:lnTo>
                        <a:pt x="170" y="103"/>
                      </a:lnTo>
                      <a:lnTo>
                        <a:pt x="164" y="103"/>
                      </a:lnTo>
                      <a:lnTo>
                        <a:pt x="160" y="101"/>
                      </a:lnTo>
                      <a:lnTo>
                        <a:pt x="145" y="91"/>
                      </a:lnTo>
                      <a:lnTo>
                        <a:pt x="141" y="87"/>
                      </a:lnTo>
                      <a:lnTo>
                        <a:pt x="137" y="84"/>
                      </a:lnTo>
                      <a:lnTo>
                        <a:pt x="135" y="80"/>
                      </a:lnTo>
                      <a:lnTo>
                        <a:pt x="133" y="76"/>
                      </a:lnTo>
                      <a:lnTo>
                        <a:pt x="130" y="72"/>
                      </a:lnTo>
                      <a:lnTo>
                        <a:pt x="122" y="68"/>
                      </a:lnTo>
                      <a:lnTo>
                        <a:pt x="120" y="67"/>
                      </a:lnTo>
                      <a:lnTo>
                        <a:pt x="118" y="65"/>
                      </a:lnTo>
                      <a:lnTo>
                        <a:pt x="116" y="59"/>
                      </a:lnTo>
                      <a:lnTo>
                        <a:pt x="113" y="55"/>
                      </a:lnTo>
                      <a:lnTo>
                        <a:pt x="107" y="49"/>
                      </a:lnTo>
                      <a:lnTo>
                        <a:pt x="107" y="47"/>
                      </a:lnTo>
                      <a:lnTo>
                        <a:pt x="105" y="47"/>
                      </a:lnTo>
                      <a:lnTo>
                        <a:pt x="105" y="47"/>
                      </a:lnTo>
                      <a:lnTo>
                        <a:pt x="103" y="47"/>
                      </a:lnTo>
                      <a:lnTo>
                        <a:pt x="101" y="49"/>
                      </a:lnTo>
                      <a:lnTo>
                        <a:pt x="101" y="49"/>
                      </a:lnTo>
                      <a:lnTo>
                        <a:pt x="101" y="51"/>
                      </a:lnTo>
                      <a:lnTo>
                        <a:pt x="101" y="53"/>
                      </a:lnTo>
                      <a:lnTo>
                        <a:pt x="101" y="55"/>
                      </a:lnTo>
                      <a:lnTo>
                        <a:pt x="103" y="65"/>
                      </a:lnTo>
                      <a:lnTo>
                        <a:pt x="105" y="70"/>
                      </a:lnTo>
                      <a:lnTo>
                        <a:pt x="103" y="74"/>
                      </a:lnTo>
                      <a:lnTo>
                        <a:pt x="101" y="78"/>
                      </a:lnTo>
                      <a:lnTo>
                        <a:pt x="95" y="80"/>
                      </a:lnTo>
                      <a:lnTo>
                        <a:pt x="93" y="80"/>
                      </a:lnTo>
                      <a:lnTo>
                        <a:pt x="93" y="78"/>
                      </a:lnTo>
                      <a:lnTo>
                        <a:pt x="90" y="76"/>
                      </a:lnTo>
                      <a:lnTo>
                        <a:pt x="84" y="72"/>
                      </a:lnTo>
                      <a:lnTo>
                        <a:pt x="84" y="72"/>
                      </a:lnTo>
                      <a:lnTo>
                        <a:pt x="82" y="72"/>
                      </a:lnTo>
                      <a:lnTo>
                        <a:pt x="78" y="74"/>
                      </a:lnTo>
                      <a:lnTo>
                        <a:pt x="71" y="80"/>
                      </a:lnTo>
                      <a:lnTo>
                        <a:pt x="67" y="70"/>
                      </a:lnTo>
                      <a:lnTo>
                        <a:pt x="65" y="68"/>
                      </a:lnTo>
                      <a:lnTo>
                        <a:pt x="65" y="63"/>
                      </a:lnTo>
                      <a:lnTo>
                        <a:pt x="63" y="57"/>
                      </a:lnTo>
                      <a:lnTo>
                        <a:pt x="63" y="55"/>
                      </a:lnTo>
                      <a:lnTo>
                        <a:pt x="63" y="51"/>
                      </a:lnTo>
                      <a:lnTo>
                        <a:pt x="63" y="47"/>
                      </a:lnTo>
                      <a:lnTo>
                        <a:pt x="63" y="46"/>
                      </a:lnTo>
                      <a:lnTo>
                        <a:pt x="67" y="38"/>
                      </a:lnTo>
                      <a:lnTo>
                        <a:pt x="71" y="28"/>
                      </a:lnTo>
                      <a:lnTo>
                        <a:pt x="74" y="25"/>
                      </a:lnTo>
                      <a:lnTo>
                        <a:pt x="78" y="21"/>
                      </a:lnTo>
                      <a:lnTo>
                        <a:pt x="80" y="21"/>
                      </a:lnTo>
                      <a:lnTo>
                        <a:pt x="82" y="19"/>
                      </a:lnTo>
                      <a:lnTo>
                        <a:pt x="80" y="17"/>
                      </a:lnTo>
                      <a:lnTo>
                        <a:pt x="69" y="11"/>
                      </a:lnTo>
                      <a:lnTo>
                        <a:pt x="63" y="8"/>
                      </a:lnTo>
                      <a:lnTo>
                        <a:pt x="55" y="0"/>
                      </a:lnTo>
                      <a:lnTo>
                        <a:pt x="53" y="0"/>
                      </a:lnTo>
                      <a:lnTo>
                        <a:pt x="52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4"/>
                      </a:lnTo>
                      <a:lnTo>
                        <a:pt x="48" y="8"/>
                      </a:lnTo>
                      <a:lnTo>
                        <a:pt x="46" y="13"/>
                      </a:lnTo>
                      <a:lnTo>
                        <a:pt x="44" y="15"/>
                      </a:lnTo>
                      <a:lnTo>
                        <a:pt x="40" y="19"/>
                      </a:lnTo>
                      <a:lnTo>
                        <a:pt x="34" y="25"/>
                      </a:lnTo>
                      <a:lnTo>
                        <a:pt x="33" y="27"/>
                      </a:lnTo>
                      <a:lnTo>
                        <a:pt x="31" y="28"/>
                      </a:lnTo>
                      <a:lnTo>
                        <a:pt x="31" y="30"/>
                      </a:lnTo>
                      <a:lnTo>
                        <a:pt x="29" y="32"/>
                      </a:lnTo>
                      <a:lnTo>
                        <a:pt x="25" y="36"/>
                      </a:lnTo>
                      <a:lnTo>
                        <a:pt x="23" y="36"/>
                      </a:lnTo>
                      <a:lnTo>
                        <a:pt x="23" y="36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3" y="38"/>
                      </a:lnTo>
                      <a:lnTo>
                        <a:pt x="21" y="40"/>
                      </a:lnTo>
                      <a:lnTo>
                        <a:pt x="21" y="38"/>
                      </a:lnTo>
                      <a:lnTo>
                        <a:pt x="21" y="38"/>
                      </a:lnTo>
                      <a:lnTo>
                        <a:pt x="19" y="40"/>
                      </a:lnTo>
                      <a:lnTo>
                        <a:pt x="19" y="40"/>
                      </a:lnTo>
                      <a:lnTo>
                        <a:pt x="19" y="40"/>
                      </a:lnTo>
                      <a:lnTo>
                        <a:pt x="19" y="42"/>
                      </a:lnTo>
                      <a:lnTo>
                        <a:pt x="15" y="46"/>
                      </a:lnTo>
                      <a:lnTo>
                        <a:pt x="15" y="46"/>
                      </a:lnTo>
                      <a:lnTo>
                        <a:pt x="13" y="47"/>
                      </a:lnTo>
                      <a:lnTo>
                        <a:pt x="13" y="51"/>
                      </a:lnTo>
                      <a:lnTo>
                        <a:pt x="10" y="65"/>
                      </a:lnTo>
                      <a:lnTo>
                        <a:pt x="10" y="67"/>
                      </a:lnTo>
                      <a:lnTo>
                        <a:pt x="8" y="68"/>
                      </a:lnTo>
                      <a:lnTo>
                        <a:pt x="8" y="67"/>
                      </a:lnTo>
                      <a:lnTo>
                        <a:pt x="8" y="67"/>
                      </a:lnTo>
                      <a:lnTo>
                        <a:pt x="6" y="68"/>
                      </a:lnTo>
                      <a:lnTo>
                        <a:pt x="6" y="68"/>
                      </a:lnTo>
                      <a:lnTo>
                        <a:pt x="6" y="70"/>
                      </a:lnTo>
                      <a:lnTo>
                        <a:pt x="6" y="70"/>
                      </a:lnTo>
                      <a:lnTo>
                        <a:pt x="8" y="72"/>
                      </a:lnTo>
                      <a:lnTo>
                        <a:pt x="6" y="72"/>
                      </a:lnTo>
                      <a:lnTo>
                        <a:pt x="6" y="74"/>
                      </a:lnTo>
                      <a:lnTo>
                        <a:pt x="4" y="74"/>
                      </a:lnTo>
                      <a:lnTo>
                        <a:pt x="4" y="76"/>
                      </a:lnTo>
                      <a:lnTo>
                        <a:pt x="2" y="80"/>
                      </a:lnTo>
                      <a:lnTo>
                        <a:pt x="2" y="82"/>
                      </a:lnTo>
                      <a:lnTo>
                        <a:pt x="2" y="84"/>
                      </a:lnTo>
                      <a:lnTo>
                        <a:pt x="2" y="84"/>
                      </a:lnTo>
                      <a:lnTo>
                        <a:pt x="2" y="86"/>
                      </a:lnTo>
                      <a:lnTo>
                        <a:pt x="4" y="87"/>
                      </a:lnTo>
                      <a:lnTo>
                        <a:pt x="2" y="87"/>
                      </a:lnTo>
                      <a:lnTo>
                        <a:pt x="2" y="87"/>
                      </a:lnTo>
                      <a:lnTo>
                        <a:pt x="0" y="89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1"/>
                      </a:lnTo>
                      <a:lnTo>
                        <a:pt x="0" y="93"/>
                      </a:lnTo>
                      <a:lnTo>
                        <a:pt x="0" y="95"/>
                      </a:lnTo>
                      <a:lnTo>
                        <a:pt x="0" y="95"/>
                      </a:lnTo>
                      <a:lnTo>
                        <a:pt x="0" y="95"/>
                      </a:lnTo>
                      <a:lnTo>
                        <a:pt x="0" y="97"/>
                      </a:lnTo>
                      <a:lnTo>
                        <a:pt x="4" y="97"/>
                      </a:lnTo>
                      <a:lnTo>
                        <a:pt x="6" y="97"/>
                      </a:lnTo>
                      <a:lnTo>
                        <a:pt x="4" y="99"/>
                      </a:lnTo>
                      <a:lnTo>
                        <a:pt x="0" y="103"/>
                      </a:lnTo>
                      <a:lnTo>
                        <a:pt x="0" y="105"/>
                      </a:lnTo>
                      <a:lnTo>
                        <a:pt x="0" y="105"/>
                      </a:lnTo>
                      <a:lnTo>
                        <a:pt x="4" y="105"/>
                      </a:lnTo>
                      <a:lnTo>
                        <a:pt x="6" y="105"/>
                      </a:lnTo>
                      <a:lnTo>
                        <a:pt x="8" y="105"/>
                      </a:lnTo>
                      <a:lnTo>
                        <a:pt x="8" y="106"/>
                      </a:lnTo>
                      <a:lnTo>
                        <a:pt x="8" y="106"/>
                      </a:lnTo>
                      <a:lnTo>
                        <a:pt x="6" y="108"/>
                      </a:lnTo>
                      <a:lnTo>
                        <a:pt x="6" y="108"/>
                      </a:lnTo>
                      <a:lnTo>
                        <a:pt x="6" y="110"/>
                      </a:lnTo>
                      <a:lnTo>
                        <a:pt x="6" y="112"/>
                      </a:lnTo>
                      <a:lnTo>
                        <a:pt x="6" y="114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8" y="118"/>
                      </a:lnTo>
                      <a:lnTo>
                        <a:pt x="6" y="118"/>
                      </a:lnTo>
                      <a:lnTo>
                        <a:pt x="6" y="120"/>
                      </a:lnTo>
                      <a:lnTo>
                        <a:pt x="8" y="135"/>
                      </a:lnTo>
                      <a:lnTo>
                        <a:pt x="8" y="135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6" y="137"/>
                      </a:lnTo>
                      <a:lnTo>
                        <a:pt x="8" y="137"/>
                      </a:lnTo>
                      <a:lnTo>
                        <a:pt x="8" y="139"/>
                      </a:lnTo>
                      <a:lnTo>
                        <a:pt x="8" y="139"/>
                      </a:lnTo>
                      <a:lnTo>
                        <a:pt x="10" y="144"/>
                      </a:lnTo>
                      <a:lnTo>
                        <a:pt x="12" y="148"/>
                      </a:lnTo>
                      <a:lnTo>
                        <a:pt x="12" y="150"/>
                      </a:lnTo>
                      <a:lnTo>
                        <a:pt x="10" y="150"/>
                      </a:lnTo>
                      <a:lnTo>
                        <a:pt x="10" y="152"/>
                      </a:lnTo>
                      <a:lnTo>
                        <a:pt x="13" y="154"/>
                      </a:lnTo>
                      <a:lnTo>
                        <a:pt x="13" y="156"/>
                      </a:lnTo>
                      <a:lnTo>
                        <a:pt x="13" y="158"/>
                      </a:lnTo>
                      <a:lnTo>
                        <a:pt x="13" y="158"/>
                      </a:lnTo>
                      <a:lnTo>
                        <a:pt x="13" y="158"/>
                      </a:lnTo>
                      <a:lnTo>
                        <a:pt x="13" y="160"/>
                      </a:lnTo>
                      <a:lnTo>
                        <a:pt x="12" y="162"/>
                      </a:lnTo>
                      <a:lnTo>
                        <a:pt x="13" y="165"/>
                      </a:lnTo>
                      <a:lnTo>
                        <a:pt x="13" y="167"/>
                      </a:lnTo>
                      <a:lnTo>
                        <a:pt x="13" y="169"/>
                      </a:lnTo>
                      <a:lnTo>
                        <a:pt x="15" y="171"/>
                      </a:lnTo>
                      <a:lnTo>
                        <a:pt x="23" y="179"/>
                      </a:lnTo>
                      <a:lnTo>
                        <a:pt x="23" y="179"/>
                      </a:lnTo>
                      <a:lnTo>
                        <a:pt x="23" y="181"/>
                      </a:lnTo>
                      <a:lnTo>
                        <a:pt x="23" y="183"/>
                      </a:lnTo>
                      <a:lnTo>
                        <a:pt x="23" y="183"/>
                      </a:lnTo>
                      <a:lnTo>
                        <a:pt x="25" y="186"/>
                      </a:lnTo>
                      <a:lnTo>
                        <a:pt x="25" y="188"/>
                      </a:lnTo>
                      <a:lnTo>
                        <a:pt x="25" y="188"/>
                      </a:lnTo>
                      <a:lnTo>
                        <a:pt x="25" y="188"/>
                      </a:lnTo>
                      <a:lnTo>
                        <a:pt x="25" y="190"/>
                      </a:lnTo>
                      <a:lnTo>
                        <a:pt x="25" y="190"/>
                      </a:lnTo>
                      <a:lnTo>
                        <a:pt x="23" y="192"/>
                      </a:lnTo>
                      <a:lnTo>
                        <a:pt x="23" y="192"/>
                      </a:lnTo>
                      <a:lnTo>
                        <a:pt x="21" y="192"/>
                      </a:lnTo>
                      <a:lnTo>
                        <a:pt x="21" y="194"/>
                      </a:lnTo>
                      <a:lnTo>
                        <a:pt x="21" y="194"/>
                      </a:lnTo>
                      <a:lnTo>
                        <a:pt x="25" y="200"/>
                      </a:lnTo>
                      <a:lnTo>
                        <a:pt x="25" y="200"/>
                      </a:lnTo>
                      <a:lnTo>
                        <a:pt x="25" y="202"/>
                      </a:lnTo>
                      <a:lnTo>
                        <a:pt x="27" y="202"/>
                      </a:lnTo>
                      <a:lnTo>
                        <a:pt x="27" y="202"/>
                      </a:lnTo>
                      <a:lnTo>
                        <a:pt x="29" y="203"/>
                      </a:lnTo>
                      <a:lnTo>
                        <a:pt x="29" y="203"/>
                      </a:lnTo>
                      <a:lnTo>
                        <a:pt x="29" y="205"/>
                      </a:lnTo>
                      <a:lnTo>
                        <a:pt x="29" y="205"/>
                      </a:lnTo>
                      <a:lnTo>
                        <a:pt x="29" y="205"/>
                      </a:lnTo>
                      <a:lnTo>
                        <a:pt x="31" y="205"/>
                      </a:lnTo>
                      <a:lnTo>
                        <a:pt x="31" y="205"/>
                      </a:lnTo>
                      <a:lnTo>
                        <a:pt x="33" y="205"/>
                      </a:lnTo>
                      <a:lnTo>
                        <a:pt x="33" y="205"/>
                      </a:lnTo>
                      <a:lnTo>
                        <a:pt x="33" y="205"/>
                      </a:lnTo>
                      <a:lnTo>
                        <a:pt x="33" y="207"/>
                      </a:lnTo>
                      <a:lnTo>
                        <a:pt x="33" y="207"/>
                      </a:lnTo>
                      <a:lnTo>
                        <a:pt x="33" y="209"/>
                      </a:lnTo>
                      <a:lnTo>
                        <a:pt x="34" y="209"/>
                      </a:lnTo>
                      <a:lnTo>
                        <a:pt x="36" y="209"/>
                      </a:lnTo>
                      <a:lnTo>
                        <a:pt x="36" y="209"/>
                      </a:lnTo>
                      <a:lnTo>
                        <a:pt x="36" y="209"/>
                      </a:lnTo>
                      <a:lnTo>
                        <a:pt x="36" y="213"/>
                      </a:lnTo>
                      <a:lnTo>
                        <a:pt x="38" y="213"/>
                      </a:lnTo>
                      <a:lnTo>
                        <a:pt x="40" y="213"/>
                      </a:lnTo>
                      <a:lnTo>
                        <a:pt x="38" y="219"/>
                      </a:lnTo>
                      <a:lnTo>
                        <a:pt x="36" y="221"/>
                      </a:lnTo>
                      <a:lnTo>
                        <a:pt x="38" y="222"/>
                      </a:lnTo>
                      <a:lnTo>
                        <a:pt x="38" y="224"/>
                      </a:lnTo>
                      <a:lnTo>
                        <a:pt x="38" y="224"/>
                      </a:lnTo>
                      <a:lnTo>
                        <a:pt x="40" y="226"/>
                      </a:lnTo>
                      <a:lnTo>
                        <a:pt x="40" y="226"/>
                      </a:lnTo>
                      <a:lnTo>
                        <a:pt x="42" y="226"/>
                      </a:lnTo>
                      <a:lnTo>
                        <a:pt x="44" y="228"/>
                      </a:lnTo>
                      <a:lnTo>
                        <a:pt x="44" y="228"/>
                      </a:lnTo>
                      <a:lnTo>
                        <a:pt x="42" y="228"/>
                      </a:lnTo>
                      <a:lnTo>
                        <a:pt x="42" y="230"/>
                      </a:lnTo>
                      <a:lnTo>
                        <a:pt x="42" y="230"/>
                      </a:lnTo>
                      <a:lnTo>
                        <a:pt x="42" y="230"/>
                      </a:lnTo>
                      <a:lnTo>
                        <a:pt x="40" y="232"/>
                      </a:lnTo>
                      <a:lnTo>
                        <a:pt x="40" y="232"/>
                      </a:lnTo>
                      <a:lnTo>
                        <a:pt x="40" y="232"/>
                      </a:lnTo>
                      <a:lnTo>
                        <a:pt x="40" y="234"/>
                      </a:lnTo>
                      <a:lnTo>
                        <a:pt x="42" y="234"/>
                      </a:lnTo>
                      <a:lnTo>
                        <a:pt x="44" y="234"/>
                      </a:lnTo>
                      <a:lnTo>
                        <a:pt x="40" y="236"/>
                      </a:lnTo>
                      <a:lnTo>
                        <a:pt x="40" y="238"/>
                      </a:lnTo>
                      <a:lnTo>
                        <a:pt x="40" y="241"/>
                      </a:lnTo>
                      <a:lnTo>
                        <a:pt x="40" y="243"/>
                      </a:lnTo>
                      <a:lnTo>
                        <a:pt x="36" y="241"/>
                      </a:lnTo>
                      <a:lnTo>
                        <a:pt x="38" y="243"/>
                      </a:lnTo>
                      <a:lnTo>
                        <a:pt x="38" y="245"/>
                      </a:lnTo>
                      <a:lnTo>
                        <a:pt x="36" y="249"/>
                      </a:lnTo>
                      <a:lnTo>
                        <a:pt x="38" y="249"/>
                      </a:lnTo>
                      <a:lnTo>
                        <a:pt x="40" y="251"/>
                      </a:lnTo>
                      <a:lnTo>
                        <a:pt x="40" y="251"/>
                      </a:lnTo>
                      <a:lnTo>
                        <a:pt x="42" y="253"/>
                      </a:lnTo>
                      <a:lnTo>
                        <a:pt x="42" y="257"/>
                      </a:lnTo>
                      <a:lnTo>
                        <a:pt x="42" y="259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38" y="262"/>
                      </a:lnTo>
                      <a:lnTo>
                        <a:pt x="38" y="264"/>
                      </a:lnTo>
                      <a:lnTo>
                        <a:pt x="36" y="266"/>
                      </a:lnTo>
                      <a:lnTo>
                        <a:pt x="36" y="266"/>
                      </a:lnTo>
                      <a:lnTo>
                        <a:pt x="34" y="264"/>
                      </a:lnTo>
                      <a:lnTo>
                        <a:pt x="34" y="264"/>
                      </a:lnTo>
                      <a:lnTo>
                        <a:pt x="33" y="264"/>
                      </a:lnTo>
                      <a:lnTo>
                        <a:pt x="31" y="268"/>
                      </a:lnTo>
                      <a:lnTo>
                        <a:pt x="31" y="268"/>
                      </a:lnTo>
                      <a:lnTo>
                        <a:pt x="27" y="268"/>
                      </a:lnTo>
                      <a:lnTo>
                        <a:pt x="25" y="270"/>
                      </a:lnTo>
                      <a:lnTo>
                        <a:pt x="25" y="270"/>
                      </a:lnTo>
                      <a:lnTo>
                        <a:pt x="25" y="270"/>
                      </a:lnTo>
                      <a:lnTo>
                        <a:pt x="23" y="270"/>
                      </a:lnTo>
                      <a:lnTo>
                        <a:pt x="23" y="270"/>
                      </a:lnTo>
                      <a:lnTo>
                        <a:pt x="23" y="272"/>
                      </a:lnTo>
                      <a:lnTo>
                        <a:pt x="19" y="274"/>
                      </a:lnTo>
                      <a:lnTo>
                        <a:pt x="21" y="278"/>
                      </a:lnTo>
                      <a:lnTo>
                        <a:pt x="21" y="280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1" y="283"/>
                      </a:lnTo>
                      <a:lnTo>
                        <a:pt x="23" y="283"/>
                      </a:lnTo>
                      <a:lnTo>
                        <a:pt x="23" y="285"/>
                      </a:lnTo>
                      <a:lnTo>
                        <a:pt x="23" y="285"/>
                      </a:lnTo>
                      <a:lnTo>
                        <a:pt x="25" y="285"/>
                      </a:lnTo>
                      <a:lnTo>
                        <a:pt x="25" y="287"/>
                      </a:lnTo>
                      <a:lnTo>
                        <a:pt x="25" y="289"/>
                      </a:lnTo>
                      <a:lnTo>
                        <a:pt x="25" y="291"/>
                      </a:lnTo>
                      <a:lnTo>
                        <a:pt x="25" y="291"/>
                      </a:lnTo>
                      <a:lnTo>
                        <a:pt x="23" y="291"/>
                      </a:lnTo>
                      <a:lnTo>
                        <a:pt x="23" y="293"/>
                      </a:lnTo>
                      <a:lnTo>
                        <a:pt x="23" y="293"/>
                      </a:lnTo>
                      <a:lnTo>
                        <a:pt x="23" y="293"/>
                      </a:lnTo>
                      <a:lnTo>
                        <a:pt x="23" y="295"/>
                      </a:lnTo>
                      <a:lnTo>
                        <a:pt x="25" y="295"/>
                      </a:lnTo>
                      <a:lnTo>
                        <a:pt x="25" y="295"/>
                      </a:lnTo>
                      <a:lnTo>
                        <a:pt x="25" y="297"/>
                      </a:lnTo>
                      <a:lnTo>
                        <a:pt x="25" y="297"/>
                      </a:lnTo>
                      <a:lnTo>
                        <a:pt x="25" y="299"/>
                      </a:lnTo>
                      <a:lnTo>
                        <a:pt x="25" y="299"/>
                      </a:lnTo>
                      <a:lnTo>
                        <a:pt x="25" y="300"/>
                      </a:lnTo>
                      <a:lnTo>
                        <a:pt x="25" y="302"/>
                      </a:lnTo>
                      <a:lnTo>
                        <a:pt x="31" y="306"/>
                      </a:lnTo>
                      <a:lnTo>
                        <a:pt x="31" y="308"/>
                      </a:lnTo>
                      <a:lnTo>
                        <a:pt x="33" y="310"/>
                      </a:lnTo>
                      <a:lnTo>
                        <a:pt x="33" y="314"/>
                      </a:lnTo>
                      <a:lnTo>
                        <a:pt x="34" y="316"/>
                      </a:lnTo>
                      <a:lnTo>
                        <a:pt x="34" y="316"/>
                      </a:lnTo>
                      <a:lnTo>
                        <a:pt x="36" y="318"/>
                      </a:lnTo>
                      <a:lnTo>
                        <a:pt x="36" y="318"/>
                      </a:lnTo>
                      <a:lnTo>
                        <a:pt x="36" y="318"/>
                      </a:lnTo>
                      <a:lnTo>
                        <a:pt x="38" y="318"/>
                      </a:lnTo>
                      <a:lnTo>
                        <a:pt x="40" y="318"/>
                      </a:lnTo>
                      <a:lnTo>
                        <a:pt x="40" y="319"/>
                      </a:lnTo>
                      <a:lnTo>
                        <a:pt x="46" y="323"/>
                      </a:lnTo>
                      <a:lnTo>
                        <a:pt x="46" y="323"/>
                      </a:lnTo>
                      <a:lnTo>
                        <a:pt x="46" y="323"/>
                      </a:lnTo>
                      <a:lnTo>
                        <a:pt x="48" y="323"/>
                      </a:lnTo>
                      <a:lnTo>
                        <a:pt x="50" y="323"/>
                      </a:lnTo>
                      <a:lnTo>
                        <a:pt x="50" y="323"/>
                      </a:lnTo>
                      <a:lnTo>
                        <a:pt x="50" y="325"/>
                      </a:lnTo>
                      <a:lnTo>
                        <a:pt x="50" y="325"/>
                      </a:lnTo>
                      <a:lnTo>
                        <a:pt x="50" y="327"/>
                      </a:lnTo>
                      <a:lnTo>
                        <a:pt x="50" y="329"/>
                      </a:lnTo>
                      <a:lnTo>
                        <a:pt x="52" y="329"/>
                      </a:lnTo>
                      <a:lnTo>
                        <a:pt x="52" y="331"/>
                      </a:lnTo>
                      <a:lnTo>
                        <a:pt x="52" y="333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3" y="335"/>
                      </a:lnTo>
                      <a:lnTo>
                        <a:pt x="55" y="337"/>
                      </a:lnTo>
                      <a:lnTo>
                        <a:pt x="53" y="338"/>
                      </a:lnTo>
                      <a:lnTo>
                        <a:pt x="52" y="340"/>
                      </a:lnTo>
                      <a:lnTo>
                        <a:pt x="50" y="340"/>
                      </a:lnTo>
                      <a:lnTo>
                        <a:pt x="50" y="342"/>
                      </a:lnTo>
                      <a:lnTo>
                        <a:pt x="50" y="342"/>
                      </a:lnTo>
                      <a:lnTo>
                        <a:pt x="48" y="344"/>
                      </a:lnTo>
                      <a:lnTo>
                        <a:pt x="48" y="344"/>
                      </a:lnTo>
                      <a:lnTo>
                        <a:pt x="42" y="346"/>
                      </a:lnTo>
                      <a:lnTo>
                        <a:pt x="40" y="346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48"/>
                      </a:lnTo>
                      <a:lnTo>
                        <a:pt x="40" y="350"/>
                      </a:lnTo>
                      <a:lnTo>
                        <a:pt x="40" y="350"/>
                      </a:lnTo>
                      <a:lnTo>
                        <a:pt x="42" y="350"/>
                      </a:lnTo>
                      <a:lnTo>
                        <a:pt x="42" y="350"/>
                      </a:lnTo>
                      <a:lnTo>
                        <a:pt x="42" y="350"/>
                      </a:lnTo>
                      <a:lnTo>
                        <a:pt x="44" y="350"/>
                      </a:lnTo>
                      <a:lnTo>
                        <a:pt x="44" y="350"/>
                      </a:lnTo>
                      <a:lnTo>
                        <a:pt x="44" y="352"/>
                      </a:lnTo>
                      <a:lnTo>
                        <a:pt x="44" y="354"/>
                      </a:lnTo>
                      <a:lnTo>
                        <a:pt x="44" y="354"/>
                      </a:lnTo>
                      <a:lnTo>
                        <a:pt x="46" y="354"/>
                      </a:lnTo>
                      <a:lnTo>
                        <a:pt x="50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2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3" y="354"/>
                      </a:lnTo>
                      <a:lnTo>
                        <a:pt x="55" y="356"/>
                      </a:lnTo>
                      <a:lnTo>
                        <a:pt x="55" y="358"/>
                      </a:lnTo>
                      <a:lnTo>
                        <a:pt x="57" y="358"/>
                      </a:lnTo>
                      <a:lnTo>
                        <a:pt x="57" y="358"/>
                      </a:lnTo>
                      <a:lnTo>
                        <a:pt x="57" y="356"/>
                      </a:lnTo>
                      <a:lnTo>
                        <a:pt x="57" y="356"/>
                      </a:lnTo>
                      <a:lnTo>
                        <a:pt x="59" y="356"/>
                      </a:lnTo>
                      <a:lnTo>
                        <a:pt x="59" y="356"/>
                      </a:lnTo>
                      <a:lnTo>
                        <a:pt x="59" y="356"/>
                      </a:lnTo>
                      <a:lnTo>
                        <a:pt x="61" y="356"/>
                      </a:lnTo>
                      <a:lnTo>
                        <a:pt x="61" y="358"/>
                      </a:lnTo>
                      <a:lnTo>
                        <a:pt x="59" y="358"/>
                      </a:lnTo>
                      <a:lnTo>
                        <a:pt x="59" y="359"/>
                      </a:lnTo>
                      <a:lnTo>
                        <a:pt x="53" y="359"/>
                      </a:lnTo>
                      <a:lnTo>
                        <a:pt x="52" y="359"/>
                      </a:lnTo>
                      <a:lnTo>
                        <a:pt x="36" y="367"/>
                      </a:lnTo>
                      <a:lnTo>
                        <a:pt x="33" y="369"/>
                      </a:lnTo>
                      <a:lnTo>
                        <a:pt x="33" y="371"/>
                      </a:lnTo>
                      <a:lnTo>
                        <a:pt x="31" y="371"/>
                      </a:lnTo>
                      <a:lnTo>
                        <a:pt x="31" y="373"/>
                      </a:lnTo>
                      <a:lnTo>
                        <a:pt x="31" y="373"/>
                      </a:lnTo>
                      <a:lnTo>
                        <a:pt x="31" y="375"/>
                      </a:lnTo>
                      <a:lnTo>
                        <a:pt x="31" y="377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1" y="380"/>
                      </a:lnTo>
                      <a:lnTo>
                        <a:pt x="34" y="380"/>
                      </a:lnTo>
                      <a:lnTo>
                        <a:pt x="34" y="378"/>
                      </a:lnTo>
                      <a:lnTo>
                        <a:pt x="36" y="378"/>
                      </a:lnTo>
                      <a:lnTo>
                        <a:pt x="36" y="375"/>
                      </a:lnTo>
                      <a:lnTo>
                        <a:pt x="38" y="375"/>
                      </a:lnTo>
                      <a:lnTo>
                        <a:pt x="38" y="375"/>
                      </a:lnTo>
                      <a:lnTo>
                        <a:pt x="40" y="375"/>
                      </a:lnTo>
                      <a:lnTo>
                        <a:pt x="40" y="375"/>
                      </a:lnTo>
                      <a:lnTo>
                        <a:pt x="40" y="375"/>
                      </a:lnTo>
                      <a:lnTo>
                        <a:pt x="53" y="369"/>
                      </a:lnTo>
                      <a:lnTo>
                        <a:pt x="55" y="369"/>
                      </a:lnTo>
                      <a:lnTo>
                        <a:pt x="57" y="365"/>
                      </a:lnTo>
                      <a:lnTo>
                        <a:pt x="59" y="365"/>
                      </a:lnTo>
                      <a:lnTo>
                        <a:pt x="61" y="365"/>
                      </a:lnTo>
                      <a:lnTo>
                        <a:pt x="61" y="365"/>
                      </a:lnTo>
                      <a:lnTo>
                        <a:pt x="65" y="365"/>
                      </a:lnTo>
                      <a:lnTo>
                        <a:pt x="71" y="365"/>
                      </a:lnTo>
                      <a:lnTo>
                        <a:pt x="71" y="367"/>
                      </a:lnTo>
                      <a:lnTo>
                        <a:pt x="71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3" y="367"/>
                      </a:lnTo>
                      <a:lnTo>
                        <a:pt x="74" y="367"/>
                      </a:lnTo>
                      <a:lnTo>
                        <a:pt x="74" y="367"/>
                      </a:lnTo>
                      <a:lnTo>
                        <a:pt x="76" y="367"/>
                      </a:lnTo>
                      <a:lnTo>
                        <a:pt x="78" y="367"/>
                      </a:lnTo>
                      <a:lnTo>
                        <a:pt x="84" y="367"/>
                      </a:lnTo>
                      <a:lnTo>
                        <a:pt x="86" y="367"/>
                      </a:lnTo>
                      <a:lnTo>
                        <a:pt x="86" y="369"/>
                      </a:lnTo>
                      <a:lnTo>
                        <a:pt x="86" y="369"/>
                      </a:lnTo>
                      <a:lnTo>
                        <a:pt x="86" y="371"/>
                      </a:lnTo>
                      <a:lnTo>
                        <a:pt x="86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71"/>
                      </a:lnTo>
                      <a:lnTo>
                        <a:pt x="88" y="369"/>
                      </a:lnTo>
                      <a:lnTo>
                        <a:pt x="88" y="367"/>
                      </a:lnTo>
                      <a:lnTo>
                        <a:pt x="88" y="367"/>
                      </a:lnTo>
                      <a:lnTo>
                        <a:pt x="90" y="367"/>
                      </a:lnTo>
                      <a:lnTo>
                        <a:pt x="90" y="367"/>
                      </a:lnTo>
                      <a:lnTo>
                        <a:pt x="92" y="367"/>
                      </a:lnTo>
                      <a:lnTo>
                        <a:pt x="92" y="367"/>
                      </a:lnTo>
                      <a:lnTo>
                        <a:pt x="93" y="367"/>
                      </a:lnTo>
                      <a:lnTo>
                        <a:pt x="93" y="365"/>
                      </a:lnTo>
                      <a:lnTo>
                        <a:pt x="93" y="365"/>
                      </a:lnTo>
                      <a:lnTo>
                        <a:pt x="93" y="365"/>
                      </a:lnTo>
                      <a:lnTo>
                        <a:pt x="95" y="363"/>
                      </a:lnTo>
                      <a:lnTo>
                        <a:pt x="95" y="363"/>
                      </a:lnTo>
                      <a:lnTo>
                        <a:pt x="97" y="363"/>
                      </a:lnTo>
                      <a:lnTo>
                        <a:pt x="101" y="363"/>
                      </a:lnTo>
                      <a:lnTo>
                        <a:pt x="101" y="363"/>
                      </a:lnTo>
                      <a:lnTo>
                        <a:pt x="103" y="363"/>
                      </a:lnTo>
                      <a:lnTo>
                        <a:pt x="103" y="363"/>
                      </a:lnTo>
                      <a:lnTo>
                        <a:pt x="105" y="363"/>
                      </a:lnTo>
                      <a:lnTo>
                        <a:pt x="107" y="363"/>
                      </a:lnTo>
                      <a:lnTo>
                        <a:pt x="107" y="365"/>
                      </a:lnTo>
                      <a:lnTo>
                        <a:pt x="109" y="365"/>
                      </a:lnTo>
                      <a:lnTo>
                        <a:pt x="109" y="365"/>
                      </a:lnTo>
                      <a:lnTo>
                        <a:pt x="109" y="365"/>
                      </a:lnTo>
                      <a:lnTo>
                        <a:pt x="109" y="367"/>
                      </a:lnTo>
                      <a:lnTo>
                        <a:pt x="109" y="367"/>
                      </a:lnTo>
                      <a:lnTo>
                        <a:pt x="105" y="369"/>
                      </a:lnTo>
                      <a:lnTo>
                        <a:pt x="105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1"/>
                      </a:lnTo>
                      <a:lnTo>
                        <a:pt x="103" y="373"/>
                      </a:lnTo>
                      <a:lnTo>
                        <a:pt x="103" y="373"/>
                      </a:lnTo>
                      <a:lnTo>
                        <a:pt x="105" y="375"/>
                      </a:lnTo>
                      <a:lnTo>
                        <a:pt x="105" y="375"/>
                      </a:lnTo>
                      <a:lnTo>
                        <a:pt x="105" y="377"/>
                      </a:lnTo>
                      <a:lnTo>
                        <a:pt x="107" y="377"/>
                      </a:lnTo>
                      <a:lnTo>
                        <a:pt x="109" y="377"/>
                      </a:lnTo>
                      <a:lnTo>
                        <a:pt x="111" y="377"/>
                      </a:lnTo>
                      <a:lnTo>
                        <a:pt x="111" y="377"/>
                      </a:lnTo>
                      <a:lnTo>
                        <a:pt x="111" y="373"/>
                      </a:lnTo>
                      <a:lnTo>
                        <a:pt x="113" y="373"/>
                      </a:lnTo>
                      <a:lnTo>
                        <a:pt x="113" y="373"/>
                      </a:lnTo>
                      <a:lnTo>
                        <a:pt x="116" y="373"/>
                      </a:lnTo>
                      <a:lnTo>
                        <a:pt x="118" y="373"/>
                      </a:lnTo>
                      <a:lnTo>
                        <a:pt x="120" y="373"/>
                      </a:lnTo>
                      <a:lnTo>
                        <a:pt x="122" y="375"/>
                      </a:lnTo>
                      <a:lnTo>
                        <a:pt x="122" y="377"/>
                      </a:lnTo>
                      <a:lnTo>
                        <a:pt x="124" y="377"/>
                      </a:lnTo>
                      <a:lnTo>
                        <a:pt x="126" y="377"/>
                      </a:lnTo>
                      <a:lnTo>
                        <a:pt x="126" y="377"/>
                      </a:lnTo>
                      <a:lnTo>
                        <a:pt x="126" y="377"/>
                      </a:lnTo>
                      <a:lnTo>
                        <a:pt x="128" y="378"/>
                      </a:lnTo>
                      <a:lnTo>
                        <a:pt x="130" y="378"/>
                      </a:lnTo>
                      <a:lnTo>
                        <a:pt x="132" y="380"/>
                      </a:lnTo>
                      <a:lnTo>
                        <a:pt x="133" y="380"/>
                      </a:lnTo>
                      <a:lnTo>
                        <a:pt x="137" y="382"/>
                      </a:lnTo>
                      <a:lnTo>
                        <a:pt x="139" y="382"/>
                      </a:lnTo>
                      <a:lnTo>
                        <a:pt x="141" y="382"/>
                      </a:lnTo>
                      <a:lnTo>
                        <a:pt x="141" y="382"/>
                      </a:lnTo>
                      <a:lnTo>
                        <a:pt x="143" y="380"/>
                      </a:lnTo>
                      <a:lnTo>
                        <a:pt x="143" y="380"/>
                      </a:lnTo>
                      <a:lnTo>
                        <a:pt x="143" y="380"/>
                      </a:lnTo>
                      <a:lnTo>
                        <a:pt x="145" y="380"/>
                      </a:lnTo>
                      <a:lnTo>
                        <a:pt x="147" y="380"/>
                      </a:lnTo>
                      <a:lnTo>
                        <a:pt x="151" y="378"/>
                      </a:lnTo>
                      <a:lnTo>
                        <a:pt x="153" y="378"/>
                      </a:lnTo>
                      <a:lnTo>
                        <a:pt x="153" y="380"/>
                      </a:lnTo>
                      <a:lnTo>
                        <a:pt x="154" y="380"/>
                      </a:lnTo>
                      <a:lnTo>
                        <a:pt x="154" y="378"/>
                      </a:lnTo>
                      <a:lnTo>
                        <a:pt x="156" y="380"/>
                      </a:lnTo>
                      <a:lnTo>
                        <a:pt x="156" y="380"/>
                      </a:lnTo>
                      <a:lnTo>
                        <a:pt x="156" y="382"/>
                      </a:lnTo>
                      <a:lnTo>
                        <a:pt x="158" y="382"/>
                      </a:lnTo>
                      <a:lnTo>
                        <a:pt x="158" y="382"/>
                      </a:lnTo>
                      <a:lnTo>
                        <a:pt x="160" y="382"/>
                      </a:lnTo>
                      <a:lnTo>
                        <a:pt x="162" y="384"/>
                      </a:lnTo>
                      <a:lnTo>
                        <a:pt x="164" y="388"/>
                      </a:lnTo>
                      <a:lnTo>
                        <a:pt x="166" y="388"/>
                      </a:lnTo>
                      <a:lnTo>
                        <a:pt x="166" y="388"/>
                      </a:lnTo>
                      <a:lnTo>
                        <a:pt x="170" y="388"/>
                      </a:lnTo>
                      <a:lnTo>
                        <a:pt x="172" y="388"/>
                      </a:lnTo>
                      <a:lnTo>
                        <a:pt x="172" y="388"/>
                      </a:lnTo>
                      <a:lnTo>
                        <a:pt x="174" y="390"/>
                      </a:lnTo>
                      <a:lnTo>
                        <a:pt x="174" y="390"/>
                      </a:lnTo>
                      <a:lnTo>
                        <a:pt x="174" y="392"/>
                      </a:lnTo>
                      <a:lnTo>
                        <a:pt x="174" y="392"/>
                      </a:lnTo>
                      <a:lnTo>
                        <a:pt x="174" y="392"/>
                      </a:lnTo>
                      <a:lnTo>
                        <a:pt x="174" y="396"/>
                      </a:lnTo>
                      <a:lnTo>
                        <a:pt x="175" y="399"/>
                      </a:lnTo>
                      <a:lnTo>
                        <a:pt x="175" y="401"/>
                      </a:lnTo>
                      <a:lnTo>
                        <a:pt x="181" y="409"/>
                      </a:lnTo>
                      <a:lnTo>
                        <a:pt x="183" y="413"/>
                      </a:lnTo>
                      <a:lnTo>
                        <a:pt x="183" y="415"/>
                      </a:lnTo>
                      <a:lnTo>
                        <a:pt x="183" y="418"/>
                      </a:lnTo>
                      <a:lnTo>
                        <a:pt x="183" y="422"/>
                      </a:lnTo>
                      <a:lnTo>
                        <a:pt x="183" y="422"/>
                      </a:lnTo>
                      <a:lnTo>
                        <a:pt x="183" y="424"/>
                      </a:lnTo>
                      <a:lnTo>
                        <a:pt x="183" y="424"/>
                      </a:lnTo>
                      <a:lnTo>
                        <a:pt x="185" y="424"/>
                      </a:lnTo>
                      <a:lnTo>
                        <a:pt x="185" y="424"/>
                      </a:lnTo>
                      <a:lnTo>
                        <a:pt x="183" y="426"/>
                      </a:lnTo>
                      <a:lnTo>
                        <a:pt x="181" y="428"/>
                      </a:lnTo>
                      <a:lnTo>
                        <a:pt x="181" y="430"/>
                      </a:lnTo>
                      <a:lnTo>
                        <a:pt x="181" y="430"/>
                      </a:lnTo>
                      <a:lnTo>
                        <a:pt x="179" y="432"/>
                      </a:lnTo>
                      <a:lnTo>
                        <a:pt x="177" y="432"/>
                      </a:lnTo>
                      <a:lnTo>
                        <a:pt x="175" y="432"/>
                      </a:lnTo>
                      <a:lnTo>
                        <a:pt x="175" y="432"/>
                      </a:lnTo>
                      <a:lnTo>
                        <a:pt x="174" y="432"/>
                      </a:lnTo>
                      <a:lnTo>
                        <a:pt x="174" y="434"/>
                      </a:lnTo>
                      <a:lnTo>
                        <a:pt x="174" y="434"/>
                      </a:lnTo>
                      <a:lnTo>
                        <a:pt x="174" y="435"/>
                      </a:lnTo>
                      <a:lnTo>
                        <a:pt x="174" y="437"/>
                      </a:lnTo>
                      <a:lnTo>
                        <a:pt x="174" y="437"/>
                      </a:lnTo>
                      <a:lnTo>
                        <a:pt x="174" y="439"/>
                      </a:lnTo>
                      <a:lnTo>
                        <a:pt x="175" y="441"/>
                      </a:lnTo>
                      <a:lnTo>
                        <a:pt x="174" y="441"/>
                      </a:lnTo>
                      <a:lnTo>
                        <a:pt x="174" y="441"/>
                      </a:lnTo>
                      <a:lnTo>
                        <a:pt x="172" y="443"/>
                      </a:lnTo>
                      <a:lnTo>
                        <a:pt x="172" y="443"/>
                      </a:lnTo>
                      <a:lnTo>
                        <a:pt x="172" y="443"/>
                      </a:lnTo>
                      <a:lnTo>
                        <a:pt x="172" y="445"/>
                      </a:lnTo>
                      <a:lnTo>
                        <a:pt x="172" y="447"/>
                      </a:lnTo>
                      <a:lnTo>
                        <a:pt x="172" y="447"/>
                      </a:lnTo>
                      <a:lnTo>
                        <a:pt x="174" y="449"/>
                      </a:lnTo>
                      <a:lnTo>
                        <a:pt x="174" y="449"/>
                      </a:lnTo>
                      <a:lnTo>
                        <a:pt x="174" y="451"/>
                      </a:lnTo>
                      <a:lnTo>
                        <a:pt x="174" y="451"/>
                      </a:lnTo>
                      <a:lnTo>
                        <a:pt x="170" y="456"/>
                      </a:lnTo>
                      <a:lnTo>
                        <a:pt x="168" y="460"/>
                      </a:lnTo>
                      <a:lnTo>
                        <a:pt x="168" y="462"/>
                      </a:lnTo>
                      <a:lnTo>
                        <a:pt x="168" y="464"/>
                      </a:lnTo>
                      <a:lnTo>
                        <a:pt x="168" y="466"/>
                      </a:lnTo>
                      <a:lnTo>
                        <a:pt x="164" y="470"/>
                      </a:lnTo>
                      <a:lnTo>
                        <a:pt x="162" y="474"/>
                      </a:lnTo>
                      <a:lnTo>
                        <a:pt x="160" y="477"/>
                      </a:lnTo>
                      <a:lnTo>
                        <a:pt x="158" y="479"/>
                      </a:lnTo>
                      <a:lnTo>
                        <a:pt x="158" y="479"/>
                      </a:lnTo>
                      <a:lnTo>
                        <a:pt x="156" y="479"/>
                      </a:lnTo>
                      <a:lnTo>
                        <a:pt x="154" y="481"/>
                      </a:lnTo>
                      <a:lnTo>
                        <a:pt x="154" y="481"/>
                      </a:lnTo>
                      <a:lnTo>
                        <a:pt x="154" y="483"/>
                      </a:lnTo>
                      <a:lnTo>
                        <a:pt x="154" y="485"/>
                      </a:lnTo>
                      <a:lnTo>
                        <a:pt x="153" y="487"/>
                      </a:lnTo>
                      <a:lnTo>
                        <a:pt x="153" y="487"/>
                      </a:lnTo>
                      <a:lnTo>
                        <a:pt x="153" y="489"/>
                      </a:lnTo>
                      <a:lnTo>
                        <a:pt x="154" y="489"/>
                      </a:lnTo>
                      <a:lnTo>
                        <a:pt x="154" y="491"/>
                      </a:lnTo>
                      <a:lnTo>
                        <a:pt x="156" y="493"/>
                      </a:lnTo>
                      <a:lnTo>
                        <a:pt x="156" y="494"/>
                      </a:lnTo>
                      <a:lnTo>
                        <a:pt x="156" y="494"/>
                      </a:lnTo>
                      <a:lnTo>
                        <a:pt x="156" y="496"/>
                      </a:lnTo>
                      <a:lnTo>
                        <a:pt x="156" y="496"/>
                      </a:lnTo>
                      <a:lnTo>
                        <a:pt x="156" y="496"/>
                      </a:lnTo>
                      <a:lnTo>
                        <a:pt x="154" y="496"/>
                      </a:lnTo>
                      <a:lnTo>
                        <a:pt x="153" y="498"/>
                      </a:lnTo>
                      <a:lnTo>
                        <a:pt x="143" y="500"/>
                      </a:lnTo>
                      <a:lnTo>
                        <a:pt x="139" y="502"/>
                      </a:lnTo>
                      <a:lnTo>
                        <a:pt x="139" y="504"/>
                      </a:lnTo>
                      <a:lnTo>
                        <a:pt x="137" y="504"/>
                      </a:lnTo>
                      <a:lnTo>
                        <a:pt x="137" y="504"/>
                      </a:lnTo>
                      <a:lnTo>
                        <a:pt x="135" y="504"/>
                      </a:lnTo>
                      <a:lnTo>
                        <a:pt x="132" y="504"/>
                      </a:lnTo>
                      <a:lnTo>
                        <a:pt x="132" y="504"/>
                      </a:lnTo>
                      <a:lnTo>
                        <a:pt x="128" y="504"/>
                      </a:lnTo>
                      <a:lnTo>
                        <a:pt x="120" y="506"/>
                      </a:lnTo>
                      <a:lnTo>
                        <a:pt x="118" y="508"/>
                      </a:lnTo>
                      <a:lnTo>
                        <a:pt x="118" y="513"/>
                      </a:lnTo>
                      <a:lnTo>
                        <a:pt x="116" y="515"/>
                      </a:lnTo>
                      <a:lnTo>
                        <a:pt x="111" y="521"/>
                      </a:lnTo>
                      <a:lnTo>
                        <a:pt x="111" y="521"/>
                      </a:lnTo>
                      <a:lnTo>
                        <a:pt x="109" y="523"/>
                      </a:lnTo>
                      <a:lnTo>
                        <a:pt x="109" y="523"/>
                      </a:lnTo>
                      <a:lnTo>
                        <a:pt x="111" y="525"/>
                      </a:lnTo>
                      <a:lnTo>
                        <a:pt x="111" y="527"/>
                      </a:lnTo>
                      <a:lnTo>
                        <a:pt x="113" y="527"/>
                      </a:lnTo>
                      <a:lnTo>
                        <a:pt x="114" y="529"/>
                      </a:lnTo>
                      <a:lnTo>
                        <a:pt x="118" y="540"/>
                      </a:lnTo>
                      <a:lnTo>
                        <a:pt x="120" y="542"/>
                      </a:lnTo>
                      <a:lnTo>
                        <a:pt x="120" y="542"/>
                      </a:lnTo>
                      <a:lnTo>
                        <a:pt x="120" y="544"/>
                      </a:lnTo>
                      <a:lnTo>
                        <a:pt x="120" y="546"/>
                      </a:lnTo>
                      <a:lnTo>
                        <a:pt x="118" y="548"/>
                      </a:lnTo>
                      <a:lnTo>
                        <a:pt x="118" y="550"/>
                      </a:lnTo>
                      <a:lnTo>
                        <a:pt x="118" y="551"/>
                      </a:lnTo>
                      <a:lnTo>
                        <a:pt x="116" y="553"/>
                      </a:lnTo>
                      <a:lnTo>
                        <a:pt x="116" y="553"/>
                      </a:lnTo>
                      <a:lnTo>
                        <a:pt x="116" y="555"/>
                      </a:lnTo>
                      <a:lnTo>
                        <a:pt x="118" y="557"/>
                      </a:lnTo>
                      <a:lnTo>
                        <a:pt x="116" y="561"/>
                      </a:lnTo>
                      <a:lnTo>
                        <a:pt x="116" y="563"/>
                      </a:lnTo>
                      <a:lnTo>
                        <a:pt x="114" y="565"/>
                      </a:lnTo>
                      <a:lnTo>
                        <a:pt x="111" y="569"/>
                      </a:lnTo>
                      <a:lnTo>
                        <a:pt x="107" y="571"/>
                      </a:lnTo>
                      <a:lnTo>
                        <a:pt x="103" y="574"/>
                      </a:lnTo>
                      <a:lnTo>
                        <a:pt x="101" y="574"/>
                      </a:lnTo>
                      <a:lnTo>
                        <a:pt x="101" y="576"/>
                      </a:lnTo>
                      <a:lnTo>
                        <a:pt x="103" y="578"/>
                      </a:lnTo>
                      <a:lnTo>
                        <a:pt x="103" y="578"/>
                      </a:lnTo>
                      <a:lnTo>
                        <a:pt x="105" y="578"/>
                      </a:lnTo>
                      <a:lnTo>
                        <a:pt x="105" y="578"/>
                      </a:lnTo>
                      <a:lnTo>
                        <a:pt x="107" y="584"/>
                      </a:lnTo>
                      <a:lnTo>
                        <a:pt x="107" y="586"/>
                      </a:lnTo>
                      <a:lnTo>
                        <a:pt x="107" y="588"/>
                      </a:lnTo>
                      <a:lnTo>
                        <a:pt x="107" y="590"/>
                      </a:lnTo>
                      <a:lnTo>
                        <a:pt x="109" y="591"/>
                      </a:lnTo>
                      <a:lnTo>
                        <a:pt x="109" y="591"/>
                      </a:lnTo>
                      <a:lnTo>
                        <a:pt x="111" y="593"/>
                      </a:lnTo>
                      <a:lnTo>
                        <a:pt x="111" y="597"/>
                      </a:lnTo>
                      <a:lnTo>
                        <a:pt x="111" y="597"/>
                      </a:lnTo>
                      <a:lnTo>
                        <a:pt x="111" y="599"/>
                      </a:lnTo>
                      <a:lnTo>
                        <a:pt x="111" y="599"/>
                      </a:lnTo>
                      <a:lnTo>
                        <a:pt x="111" y="601"/>
                      </a:lnTo>
                      <a:lnTo>
                        <a:pt x="111" y="601"/>
                      </a:lnTo>
                      <a:lnTo>
                        <a:pt x="111" y="603"/>
                      </a:lnTo>
                      <a:lnTo>
                        <a:pt x="111" y="605"/>
                      </a:lnTo>
                      <a:lnTo>
                        <a:pt x="109" y="607"/>
                      </a:lnTo>
                      <a:lnTo>
                        <a:pt x="107" y="610"/>
                      </a:lnTo>
                      <a:lnTo>
                        <a:pt x="107" y="612"/>
                      </a:lnTo>
                      <a:lnTo>
                        <a:pt x="107" y="612"/>
                      </a:lnTo>
                      <a:lnTo>
                        <a:pt x="109" y="614"/>
                      </a:lnTo>
                      <a:lnTo>
                        <a:pt x="109" y="614"/>
                      </a:lnTo>
                      <a:lnTo>
                        <a:pt x="109" y="614"/>
                      </a:lnTo>
                      <a:lnTo>
                        <a:pt x="111" y="616"/>
                      </a:lnTo>
                      <a:lnTo>
                        <a:pt x="111" y="616"/>
                      </a:lnTo>
                      <a:lnTo>
                        <a:pt x="111" y="616"/>
                      </a:lnTo>
                      <a:lnTo>
                        <a:pt x="113" y="618"/>
                      </a:lnTo>
                      <a:lnTo>
                        <a:pt x="113" y="620"/>
                      </a:lnTo>
                      <a:lnTo>
                        <a:pt x="114" y="620"/>
                      </a:lnTo>
                      <a:lnTo>
                        <a:pt x="116" y="622"/>
                      </a:lnTo>
                      <a:lnTo>
                        <a:pt x="118" y="622"/>
                      </a:lnTo>
                      <a:lnTo>
                        <a:pt x="118" y="622"/>
                      </a:lnTo>
                      <a:lnTo>
                        <a:pt x="118" y="624"/>
                      </a:lnTo>
                      <a:lnTo>
                        <a:pt x="118" y="624"/>
                      </a:lnTo>
                      <a:lnTo>
                        <a:pt x="116" y="628"/>
                      </a:lnTo>
                      <a:lnTo>
                        <a:pt x="116" y="628"/>
                      </a:lnTo>
                      <a:lnTo>
                        <a:pt x="116" y="629"/>
                      </a:lnTo>
                      <a:lnTo>
                        <a:pt x="116" y="631"/>
                      </a:lnTo>
                      <a:lnTo>
                        <a:pt x="118" y="631"/>
                      </a:lnTo>
                      <a:lnTo>
                        <a:pt x="118" y="633"/>
                      </a:lnTo>
                      <a:lnTo>
                        <a:pt x="120" y="633"/>
                      </a:lnTo>
                      <a:lnTo>
                        <a:pt x="122" y="633"/>
                      </a:lnTo>
                      <a:lnTo>
                        <a:pt x="124" y="633"/>
                      </a:lnTo>
                      <a:lnTo>
                        <a:pt x="126" y="631"/>
                      </a:lnTo>
                      <a:lnTo>
                        <a:pt x="126" y="631"/>
                      </a:lnTo>
                      <a:lnTo>
                        <a:pt x="128" y="629"/>
                      </a:lnTo>
                      <a:lnTo>
                        <a:pt x="128" y="629"/>
                      </a:lnTo>
                      <a:lnTo>
                        <a:pt x="128" y="628"/>
                      </a:lnTo>
                      <a:lnTo>
                        <a:pt x="128" y="628"/>
                      </a:lnTo>
                      <a:lnTo>
                        <a:pt x="128" y="626"/>
                      </a:lnTo>
                      <a:lnTo>
                        <a:pt x="128" y="626"/>
                      </a:lnTo>
                      <a:lnTo>
                        <a:pt x="128" y="624"/>
                      </a:lnTo>
                      <a:lnTo>
                        <a:pt x="130" y="624"/>
                      </a:lnTo>
                      <a:lnTo>
                        <a:pt x="130" y="622"/>
                      </a:lnTo>
                      <a:lnTo>
                        <a:pt x="130" y="622"/>
                      </a:lnTo>
                      <a:lnTo>
                        <a:pt x="132" y="622"/>
                      </a:lnTo>
                      <a:lnTo>
                        <a:pt x="133" y="624"/>
                      </a:lnTo>
                      <a:lnTo>
                        <a:pt x="135" y="624"/>
                      </a:lnTo>
                      <a:lnTo>
                        <a:pt x="141" y="629"/>
                      </a:lnTo>
                      <a:lnTo>
                        <a:pt x="143" y="629"/>
                      </a:lnTo>
                      <a:lnTo>
                        <a:pt x="145" y="633"/>
                      </a:lnTo>
                      <a:lnTo>
                        <a:pt x="147" y="633"/>
                      </a:lnTo>
                      <a:lnTo>
                        <a:pt x="149" y="635"/>
                      </a:lnTo>
                      <a:lnTo>
                        <a:pt x="151" y="635"/>
                      </a:lnTo>
                      <a:lnTo>
                        <a:pt x="153" y="635"/>
                      </a:lnTo>
                      <a:lnTo>
                        <a:pt x="154" y="635"/>
                      </a:lnTo>
                      <a:lnTo>
                        <a:pt x="154" y="635"/>
                      </a:lnTo>
                      <a:lnTo>
                        <a:pt x="156" y="635"/>
                      </a:lnTo>
                      <a:lnTo>
                        <a:pt x="156" y="637"/>
                      </a:lnTo>
                      <a:lnTo>
                        <a:pt x="156" y="637"/>
                      </a:lnTo>
                      <a:lnTo>
                        <a:pt x="156" y="639"/>
                      </a:lnTo>
                      <a:lnTo>
                        <a:pt x="156" y="641"/>
                      </a:lnTo>
                      <a:lnTo>
                        <a:pt x="158" y="641"/>
                      </a:lnTo>
                      <a:lnTo>
                        <a:pt x="160" y="643"/>
                      </a:lnTo>
                      <a:lnTo>
                        <a:pt x="160" y="641"/>
                      </a:lnTo>
                      <a:lnTo>
                        <a:pt x="162" y="641"/>
                      </a:lnTo>
                      <a:lnTo>
                        <a:pt x="164" y="639"/>
                      </a:lnTo>
                      <a:lnTo>
                        <a:pt x="166" y="637"/>
                      </a:lnTo>
                      <a:lnTo>
                        <a:pt x="168" y="633"/>
                      </a:lnTo>
                      <a:lnTo>
                        <a:pt x="168" y="631"/>
                      </a:lnTo>
                      <a:lnTo>
                        <a:pt x="170" y="629"/>
                      </a:lnTo>
                      <a:lnTo>
                        <a:pt x="174" y="626"/>
                      </a:lnTo>
                      <a:lnTo>
                        <a:pt x="174" y="626"/>
                      </a:lnTo>
                      <a:lnTo>
                        <a:pt x="174" y="624"/>
                      </a:lnTo>
                      <a:lnTo>
                        <a:pt x="175" y="624"/>
                      </a:lnTo>
                      <a:lnTo>
                        <a:pt x="175" y="622"/>
                      </a:lnTo>
                      <a:lnTo>
                        <a:pt x="177" y="620"/>
                      </a:lnTo>
                      <a:lnTo>
                        <a:pt x="177" y="616"/>
                      </a:lnTo>
                      <a:lnTo>
                        <a:pt x="175" y="616"/>
                      </a:lnTo>
                      <a:lnTo>
                        <a:pt x="174" y="616"/>
                      </a:lnTo>
                      <a:lnTo>
                        <a:pt x="172" y="616"/>
                      </a:lnTo>
                      <a:lnTo>
                        <a:pt x="172" y="614"/>
                      </a:lnTo>
                      <a:lnTo>
                        <a:pt x="172" y="614"/>
                      </a:lnTo>
                      <a:lnTo>
                        <a:pt x="170" y="614"/>
                      </a:lnTo>
                      <a:lnTo>
                        <a:pt x="170" y="614"/>
                      </a:lnTo>
                      <a:lnTo>
                        <a:pt x="170" y="614"/>
                      </a:lnTo>
                      <a:lnTo>
                        <a:pt x="170" y="612"/>
                      </a:lnTo>
                      <a:lnTo>
                        <a:pt x="170" y="612"/>
                      </a:lnTo>
                      <a:lnTo>
                        <a:pt x="172" y="610"/>
                      </a:lnTo>
                      <a:lnTo>
                        <a:pt x="172" y="610"/>
                      </a:lnTo>
                      <a:lnTo>
                        <a:pt x="170" y="609"/>
                      </a:lnTo>
                      <a:lnTo>
                        <a:pt x="168" y="607"/>
                      </a:lnTo>
                      <a:lnTo>
                        <a:pt x="168" y="605"/>
                      </a:lnTo>
                      <a:lnTo>
                        <a:pt x="168" y="603"/>
                      </a:lnTo>
                      <a:lnTo>
                        <a:pt x="168" y="603"/>
                      </a:lnTo>
                      <a:lnTo>
                        <a:pt x="166" y="601"/>
                      </a:lnTo>
                      <a:lnTo>
                        <a:pt x="166" y="599"/>
                      </a:lnTo>
                      <a:lnTo>
                        <a:pt x="164" y="599"/>
                      </a:lnTo>
                      <a:lnTo>
                        <a:pt x="162" y="599"/>
                      </a:lnTo>
                      <a:lnTo>
                        <a:pt x="162" y="599"/>
                      </a:lnTo>
                      <a:lnTo>
                        <a:pt x="160" y="599"/>
                      </a:lnTo>
                      <a:lnTo>
                        <a:pt x="156" y="599"/>
                      </a:lnTo>
                      <a:lnTo>
                        <a:pt x="156" y="601"/>
                      </a:lnTo>
                      <a:lnTo>
                        <a:pt x="154" y="601"/>
                      </a:lnTo>
                      <a:lnTo>
                        <a:pt x="154" y="599"/>
                      </a:lnTo>
                      <a:lnTo>
                        <a:pt x="153" y="599"/>
                      </a:lnTo>
                      <a:lnTo>
                        <a:pt x="153" y="597"/>
                      </a:lnTo>
                      <a:lnTo>
                        <a:pt x="153" y="597"/>
                      </a:lnTo>
                      <a:lnTo>
                        <a:pt x="153" y="595"/>
                      </a:lnTo>
                      <a:lnTo>
                        <a:pt x="153" y="593"/>
                      </a:lnTo>
                      <a:lnTo>
                        <a:pt x="154" y="591"/>
                      </a:lnTo>
                      <a:lnTo>
                        <a:pt x="154" y="591"/>
                      </a:lnTo>
                      <a:lnTo>
                        <a:pt x="154" y="591"/>
                      </a:lnTo>
                      <a:lnTo>
                        <a:pt x="154" y="590"/>
                      </a:lnTo>
                      <a:lnTo>
                        <a:pt x="154" y="586"/>
                      </a:lnTo>
                      <a:lnTo>
                        <a:pt x="154" y="582"/>
                      </a:lnTo>
                      <a:lnTo>
                        <a:pt x="154" y="580"/>
                      </a:lnTo>
                      <a:lnTo>
                        <a:pt x="153" y="578"/>
                      </a:lnTo>
                      <a:lnTo>
                        <a:pt x="153" y="576"/>
                      </a:lnTo>
                      <a:lnTo>
                        <a:pt x="151" y="574"/>
                      </a:lnTo>
                      <a:lnTo>
                        <a:pt x="147" y="571"/>
                      </a:lnTo>
                      <a:lnTo>
                        <a:pt x="147" y="569"/>
                      </a:lnTo>
                      <a:lnTo>
                        <a:pt x="145" y="567"/>
                      </a:lnTo>
                      <a:lnTo>
                        <a:pt x="143" y="555"/>
                      </a:lnTo>
                      <a:lnTo>
                        <a:pt x="143" y="551"/>
                      </a:lnTo>
                      <a:lnTo>
                        <a:pt x="143" y="550"/>
                      </a:lnTo>
                      <a:lnTo>
                        <a:pt x="139" y="542"/>
                      </a:lnTo>
                      <a:lnTo>
                        <a:pt x="137" y="540"/>
                      </a:lnTo>
                      <a:lnTo>
                        <a:pt x="137" y="538"/>
                      </a:lnTo>
                      <a:lnTo>
                        <a:pt x="135" y="536"/>
                      </a:lnTo>
                      <a:lnTo>
                        <a:pt x="133" y="536"/>
                      </a:lnTo>
                      <a:lnTo>
                        <a:pt x="133" y="536"/>
                      </a:lnTo>
                      <a:lnTo>
                        <a:pt x="133" y="534"/>
                      </a:lnTo>
                      <a:lnTo>
                        <a:pt x="133" y="534"/>
                      </a:lnTo>
                      <a:lnTo>
                        <a:pt x="133" y="532"/>
                      </a:lnTo>
                      <a:lnTo>
                        <a:pt x="133" y="532"/>
                      </a:lnTo>
                      <a:lnTo>
                        <a:pt x="135" y="531"/>
                      </a:lnTo>
                      <a:lnTo>
                        <a:pt x="137" y="527"/>
                      </a:lnTo>
                      <a:lnTo>
                        <a:pt x="137" y="527"/>
                      </a:lnTo>
                      <a:lnTo>
                        <a:pt x="139" y="525"/>
                      </a:lnTo>
                      <a:lnTo>
                        <a:pt x="139" y="525"/>
                      </a:lnTo>
                      <a:lnTo>
                        <a:pt x="139" y="525"/>
                      </a:lnTo>
                      <a:lnTo>
                        <a:pt x="139" y="523"/>
                      </a:lnTo>
                      <a:lnTo>
                        <a:pt x="139" y="523"/>
                      </a:lnTo>
                      <a:lnTo>
                        <a:pt x="139" y="523"/>
                      </a:lnTo>
                      <a:lnTo>
                        <a:pt x="139" y="521"/>
                      </a:lnTo>
                      <a:lnTo>
                        <a:pt x="139" y="521"/>
                      </a:lnTo>
                      <a:lnTo>
                        <a:pt x="141" y="521"/>
                      </a:lnTo>
                      <a:lnTo>
                        <a:pt x="141" y="521"/>
                      </a:lnTo>
                      <a:lnTo>
                        <a:pt x="143" y="521"/>
                      </a:lnTo>
                      <a:lnTo>
                        <a:pt x="145" y="521"/>
                      </a:lnTo>
                      <a:lnTo>
                        <a:pt x="147" y="521"/>
                      </a:lnTo>
                      <a:lnTo>
                        <a:pt x="147" y="521"/>
                      </a:lnTo>
                      <a:lnTo>
                        <a:pt x="147" y="521"/>
                      </a:lnTo>
                      <a:lnTo>
                        <a:pt x="149" y="523"/>
                      </a:lnTo>
                      <a:lnTo>
                        <a:pt x="149" y="523"/>
                      </a:lnTo>
                      <a:lnTo>
                        <a:pt x="151" y="525"/>
                      </a:lnTo>
                      <a:lnTo>
                        <a:pt x="151" y="525"/>
                      </a:lnTo>
                      <a:lnTo>
                        <a:pt x="153" y="527"/>
                      </a:lnTo>
                      <a:lnTo>
                        <a:pt x="153" y="527"/>
                      </a:lnTo>
                      <a:lnTo>
                        <a:pt x="153" y="527"/>
                      </a:lnTo>
                      <a:lnTo>
                        <a:pt x="154" y="527"/>
                      </a:lnTo>
                      <a:lnTo>
                        <a:pt x="154" y="527"/>
                      </a:lnTo>
                      <a:lnTo>
                        <a:pt x="154" y="525"/>
                      </a:lnTo>
                      <a:lnTo>
                        <a:pt x="154" y="523"/>
                      </a:lnTo>
                      <a:lnTo>
                        <a:pt x="154" y="523"/>
                      </a:lnTo>
                      <a:lnTo>
                        <a:pt x="154" y="523"/>
                      </a:lnTo>
                      <a:lnTo>
                        <a:pt x="154" y="521"/>
                      </a:lnTo>
                      <a:lnTo>
                        <a:pt x="154" y="521"/>
                      </a:lnTo>
                      <a:lnTo>
                        <a:pt x="154" y="519"/>
                      </a:lnTo>
                      <a:lnTo>
                        <a:pt x="154" y="519"/>
                      </a:lnTo>
                      <a:lnTo>
                        <a:pt x="154" y="517"/>
                      </a:lnTo>
                      <a:lnTo>
                        <a:pt x="153" y="515"/>
                      </a:lnTo>
                      <a:lnTo>
                        <a:pt x="153" y="515"/>
                      </a:lnTo>
                      <a:lnTo>
                        <a:pt x="153" y="513"/>
                      </a:lnTo>
                      <a:lnTo>
                        <a:pt x="153" y="512"/>
                      </a:lnTo>
                      <a:lnTo>
                        <a:pt x="154" y="512"/>
                      </a:lnTo>
                      <a:lnTo>
                        <a:pt x="154" y="512"/>
                      </a:lnTo>
                      <a:lnTo>
                        <a:pt x="156" y="512"/>
                      </a:lnTo>
                      <a:lnTo>
                        <a:pt x="156" y="510"/>
                      </a:lnTo>
                      <a:lnTo>
                        <a:pt x="158" y="510"/>
                      </a:lnTo>
                      <a:lnTo>
                        <a:pt x="160" y="512"/>
                      </a:lnTo>
                      <a:lnTo>
                        <a:pt x="160" y="512"/>
                      </a:lnTo>
                      <a:lnTo>
                        <a:pt x="160" y="512"/>
                      </a:lnTo>
                      <a:lnTo>
                        <a:pt x="160" y="513"/>
                      </a:lnTo>
                      <a:lnTo>
                        <a:pt x="160" y="517"/>
                      </a:lnTo>
                      <a:lnTo>
                        <a:pt x="160" y="519"/>
                      </a:lnTo>
                      <a:lnTo>
                        <a:pt x="160" y="519"/>
                      </a:lnTo>
                      <a:lnTo>
                        <a:pt x="162" y="521"/>
                      </a:lnTo>
                      <a:lnTo>
                        <a:pt x="164" y="519"/>
                      </a:lnTo>
                      <a:lnTo>
                        <a:pt x="164" y="519"/>
                      </a:lnTo>
                      <a:lnTo>
                        <a:pt x="166" y="519"/>
                      </a:lnTo>
                      <a:lnTo>
                        <a:pt x="166" y="517"/>
                      </a:lnTo>
                      <a:lnTo>
                        <a:pt x="164" y="513"/>
                      </a:lnTo>
                      <a:lnTo>
                        <a:pt x="164" y="513"/>
                      </a:lnTo>
                      <a:lnTo>
                        <a:pt x="166" y="512"/>
                      </a:lnTo>
                      <a:lnTo>
                        <a:pt x="166" y="512"/>
                      </a:lnTo>
                      <a:lnTo>
                        <a:pt x="166" y="510"/>
                      </a:lnTo>
                      <a:lnTo>
                        <a:pt x="166" y="510"/>
                      </a:lnTo>
                      <a:lnTo>
                        <a:pt x="168" y="508"/>
                      </a:lnTo>
                      <a:lnTo>
                        <a:pt x="168" y="508"/>
                      </a:lnTo>
                      <a:lnTo>
                        <a:pt x="170" y="508"/>
                      </a:lnTo>
                      <a:lnTo>
                        <a:pt x="170" y="510"/>
                      </a:lnTo>
                      <a:lnTo>
                        <a:pt x="172" y="510"/>
                      </a:lnTo>
                      <a:lnTo>
                        <a:pt x="172" y="512"/>
                      </a:lnTo>
                      <a:lnTo>
                        <a:pt x="172" y="513"/>
                      </a:lnTo>
                      <a:lnTo>
                        <a:pt x="172" y="513"/>
                      </a:lnTo>
                      <a:lnTo>
                        <a:pt x="170" y="515"/>
                      </a:lnTo>
                      <a:lnTo>
                        <a:pt x="170" y="517"/>
                      </a:lnTo>
                      <a:lnTo>
                        <a:pt x="170" y="517"/>
                      </a:lnTo>
                      <a:lnTo>
                        <a:pt x="170" y="517"/>
                      </a:lnTo>
                      <a:lnTo>
                        <a:pt x="172" y="517"/>
                      </a:lnTo>
                      <a:lnTo>
                        <a:pt x="172" y="517"/>
                      </a:lnTo>
                      <a:lnTo>
                        <a:pt x="174" y="517"/>
                      </a:lnTo>
                      <a:lnTo>
                        <a:pt x="174" y="517"/>
                      </a:lnTo>
                      <a:lnTo>
                        <a:pt x="174" y="517"/>
                      </a:lnTo>
                      <a:lnTo>
                        <a:pt x="175" y="517"/>
                      </a:lnTo>
                      <a:lnTo>
                        <a:pt x="175" y="519"/>
                      </a:lnTo>
                      <a:lnTo>
                        <a:pt x="175" y="519"/>
                      </a:lnTo>
                      <a:lnTo>
                        <a:pt x="175" y="523"/>
                      </a:lnTo>
                      <a:lnTo>
                        <a:pt x="174" y="523"/>
                      </a:lnTo>
                      <a:lnTo>
                        <a:pt x="174" y="527"/>
                      </a:lnTo>
                      <a:lnTo>
                        <a:pt x="172" y="527"/>
                      </a:lnTo>
                      <a:lnTo>
                        <a:pt x="172" y="529"/>
                      </a:lnTo>
                      <a:lnTo>
                        <a:pt x="174" y="531"/>
                      </a:lnTo>
                      <a:lnTo>
                        <a:pt x="174" y="531"/>
                      </a:lnTo>
                      <a:lnTo>
                        <a:pt x="172" y="532"/>
                      </a:lnTo>
                      <a:lnTo>
                        <a:pt x="172" y="532"/>
                      </a:lnTo>
                      <a:lnTo>
                        <a:pt x="172" y="532"/>
                      </a:lnTo>
                      <a:lnTo>
                        <a:pt x="170" y="534"/>
                      </a:lnTo>
                      <a:lnTo>
                        <a:pt x="168" y="536"/>
                      </a:lnTo>
                      <a:lnTo>
                        <a:pt x="168" y="536"/>
                      </a:lnTo>
                      <a:lnTo>
                        <a:pt x="166" y="538"/>
                      </a:lnTo>
                      <a:lnTo>
                        <a:pt x="166" y="540"/>
                      </a:lnTo>
                      <a:lnTo>
                        <a:pt x="166" y="542"/>
                      </a:lnTo>
                      <a:lnTo>
                        <a:pt x="166" y="544"/>
                      </a:lnTo>
                      <a:lnTo>
                        <a:pt x="166" y="544"/>
                      </a:lnTo>
                      <a:lnTo>
                        <a:pt x="168" y="546"/>
                      </a:lnTo>
                      <a:lnTo>
                        <a:pt x="168" y="544"/>
                      </a:lnTo>
                      <a:lnTo>
                        <a:pt x="170" y="544"/>
                      </a:lnTo>
                      <a:lnTo>
                        <a:pt x="172" y="542"/>
                      </a:lnTo>
                      <a:lnTo>
                        <a:pt x="172" y="540"/>
                      </a:lnTo>
                      <a:lnTo>
                        <a:pt x="174" y="540"/>
                      </a:lnTo>
                      <a:lnTo>
                        <a:pt x="174" y="540"/>
                      </a:lnTo>
                      <a:lnTo>
                        <a:pt x="175" y="540"/>
                      </a:lnTo>
                      <a:lnTo>
                        <a:pt x="175" y="540"/>
                      </a:lnTo>
                      <a:lnTo>
                        <a:pt x="177" y="538"/>
                      </a:lnTo>
                      <a:lnTo>
                        <a:pt x="177" y="538"/>
                      </a:lnTo>
                      <a:lnTo>
                        <a:pt x="177" y="536"/>
                      </a:lnTo>
                      <a:lnTo>
                        <a:pt x="177" y="534"/>
                      </a:lnTo>
                      <a:lnTo>
                        <a:pt x="177" y="534"/>
                      </a:lnTo>
                      <a:lnTo>
                        <a:pt x="177" y="534"/>
                      </a:lnTo>
                      <a:lnTo>
                        <a:pt x="179" y="534"/>
                      </a:lnTo>
                      <a:lnTo>
                        <a:pt x="179" y="534"/>
                      </a:lnTo>
                      <a:lnTo>
                        <a:pt x="181" y="534"/>
                      </a:lnTo>
                      <a:lnTo>
                        <a:pt x="181" y="534"/>
                      </a:lnTo>
                      <a:lnTo>
                        <a:pt x="181" y="534"/>
                      </a:lnTo>
                      <a:lnTo>
                        <a:pt x="181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83" y="536"/>
                      </a:lnTo>
                      <a:lnTo>
                        <a:pt x="179" y="540"/>
                      </a:lnTo>
                      <a:lnTo>
                        <a:pt x="179" y="540"/>
                      </a:lnTo>
                      <a:lnTo>
                        <a:pt x="179" y="542"/>
                      </a:lnTo>
                      <a:lnTo>
                        <a:pt x="179" y="544"/>
                      </a:lnTo>
                      <a:lnTo>
                        <a:pt x="179" y="544"/>
                      </a:lnTo>
                      <a:lnTo>
                        <a:pt x="179" y="544"/>
                      </a:lnTo>
                      <a:lnTo>
                        <a:pt x="181" y="546"/>
                      </a:lnTo>
                      <a:lnTo>
                        <a:pt x="181" y="544"/>
                      </a:lnTo>
                      <a:lnTo>
                        <a:pt x="183" y="544"/>
                      </a:lnTo>
                      <a:lnTo>
                        <a:pt x="187" y="542"/>
                      </a:lnTo>
                      <a:lnTo>
                        <a:pt x="187" y="542"/>
                      </a:lnTo>
                      <a:lnTo>
                        <a:pt x="189" y="542"/>
                      </a:lnTo>
                      <a:lnTo>
                        <a:pt x="189" y="544"/>
                      </a:lnTo>
                      <a:lnTo>
                        <a:pt x="189" y="548"/>
                      </a:lnTo>
                      <a:lnTo>
                        <a:pt x="189" y="548"/>
                      </a:lnTo>
                      <a:lnTo>
                        <a:pt x="191" y="548"/>
                      </a:lnTo>
                      <a:lnTo>
                        <a:pt x="191" y="548"/>
                      </a:lnTo>
                      <a:lnTo>
                        <a:pt x="193" y="548"/>
                      </a:lnTo>
                      <a:lnTo>
                        <a:pt x="193" y="546"/>
                      </a:lnTo>
                      <a:lnTo>
                        <a:pt x="193" y="546"/>
                      </a:lnTo>
                      <a:lnTo>
                        <a:pt x="194" y="544"/>
                      </a:lnTo>
                      <a:lnTo>
                        <a:pt x="194" y="544"/>
                      </a:lnTo>
                      <a:lnTo>
                        <a:pt x="196" y="544"/>
                      </a:lnTo>
                      <a:lnTo>
                        <a:pt x="198" y="546"/>
                      </a:lnTo>
                      <a:lnTo>
                        <a:pt x="198" y="546"/>
                      </a:lnTo>
                      <a:lnTo>
                        <a:pt x="200" y="544"/>
                      </a:lnTo>
                      <a:lnTo>
                        <a:pt x="200" y="544"/>
                      </a:lnTo>
                      <a:lnTo>
                        <a:pt x="202" y="546"/>
                      </a:lnTo>
                      <a:lnTo>
                        <a:pt x="204" y="546"/>
                      </a:lnTo>
                      <a:lnTo>
                        <a:pt x="204" y="546"/>
                      </a:lnTo>
                      <a:lnTo>
                        <a:pt x="206" y="546"/>
                      </a:lnTo>
                      <a:lnTo>
                        <a:pt x="206" y="544"/>
                      </a:lnTo>
                      <a:lnTo>
                        <a:pt x="206" y="544"/>
                      </a:lnTo>
                      <a:lnTo>
                        <a:pt x="206" y="542"/>
                      </a:lnTo>
                      <a:lnTo>
                        <a:pt x="202" y="534"/>
                      </a:lnTo>
                      <a:lnTo>
                        <a:pt x="202" y="532"/>
                      </a:lnTo>
                      <a:lnTo>
                        <a:pt x="202" y="532"/>
                      </a:lnTo>
                      <a:lnTo>
                        <a:pt x="202" y="531"/>
                      </a:lnTo>
                      <a:lnTo>
                        <a:pt x="204" y="529"/>
                      </a:lnTo>
                      <a:lnTo>
                        <a:pt x="206" y="525"/>
                      </a:lnTo>
                      <a:lnTo>
                        <a:pt x="208" y="525"/>
                      </a:lnTo>
                      <a:lnTo>
                        <a:pt x="208" y="525"/>
                      </a:lnTo>
                      <a:lnTo>
                        <a:pt x="208" y="527"/>
                      </a:lnTo>
                      <a:lnTo>
                        <a:pt x="208" y="527"/>
                      </a:lnTo>
                      <a:lnTo>
                        <a:pt x="208" y="529"/>
                      </a:lnTo>
                      <a:lnTo>
                        <a:pt x="206" y="532"/>
                      </a:lnTo>
                      <a:lnTo>
                        <a:pt x="206" y="532"/>
                      </a:lnTo>
                      <a:lnTo>
                        <a:pt x="206" y="532"/>
                      </a:lnTo>
                      <a:lnTo>
                        <a:pt x="206" y="534"/>
                      </a:lnTo>
                      <a:lnTo>
                        <a:pt x="206" y="534"/>
                      </a:lnTo>
                      <a:lnTo>
                        <a:pt x="206" y="536"/>
                      </a:lnTo>
                      <a:lnTo>
                        <a:pt x="206" y="538"/>
                      </a:lnTo>
                      <a:lnTo>
                        <a:pt x="208" y="538"/>
                      </a:lnTo>
                      <a:lnTo>
                        <a:pt x="208" y="538"/>
                      </a:lnTo>
                      <a:lnTo>
                        <a:pt x="208" y="538"/>
                      </a:lnTo>
                      <a:lnTo>
                        <a:pt x="210" y="538"/>
                      </a:lnTo>
                      <a:lnTo>
                        <a:pt x="210" y="536"/>
                      </a:lnTo>
                      <a:lnTo>
                        <a:pt x="210" y="536"/>
                      </a:lnTo>
                      <a:lnTo>
                        <a:pt x="210" y="536"/>
                      </a:lnTo>
                      <a:lnTo>
                        <a:pt x="210" y="534"/>
                      </a:lnTo>
                      <a:lnTo>
                        <a:pt x="212" y="534"/>
                      </a:lnTo>
                      <a:lnTo>
                        <a:pt x="214" y="534"/>
                      </a:lnTo>
                      <a:lnTo>
                        <a:pt x="214" y="534"/>
                      </a:lnTo>
                      <a:lnTo>
                        <a:pt x="214" y="534"/>
                      </a:lnTo>
                      <a:lnTo>
                        <a:pt x="215" y="534"/>
                      </a:lnTo>
                      <a:lnTo>
                        <a:pt x="215" y="534"/>
                      </a:lnTo>
                      <a:lnTo>
                        <a:pt x="217" y="532"/>
                      </a:lnTo>
                      <a:lnTo>
                        <a:pt x="217" y="532"/>
                      </a:lnTo>
                      <a:lnTo>
                        <a:pt x="219" y="532"/>
                      </a:lnTo>
                      <a:lnTo>
                        <a:pt x="219" y="532"/>
                      </a:lnTo>
                      <a:lnTo>
                        <a:pt x="219" y="534"/>
                      </a:lnTo>
                      <a:lnTo>
                        <a:pt x="217" y="536"/>
                      </a:lnTo>
                      <a:lnTo>
                        <a:pt x="215" y="540"/>
                      </a:lnTo>
                      <a:lnTo>
                        <a:pt x="214" y="544"/>
                      </a:lnTo>
                      <a:lnTo>
                        <a:pt x="212" y="544"/>
                      </a:lnTo>
                      <a:lnTo>
                        <a:pt x="210" y="548"/>
                      </a:lnTo>
                      <a:lnTo>
                        <a:pt x="210" y="548"/>
                      </a:lnTo>
                      <a:lnTo>
                        <a:pt x="210" y="548"/>
                      </a:lnTo>
                      <a:lnTo>
                        <a:pt x="210" y="550"/>
                      </a:lnTo>
                      <a:lnTo>
                        <a:pt x="210" y="551"/>
                      </a:lnTo>
                      <a:lnTo>
                        <a:pt x="210" y="553"/>
                      </a:lnTo>
                      <a:lnTo>
                        <a:pt x="210" y="553"/>
                      </a:lnTo>
                      <a:lnTo>
                        <a:pt x="210" y="555"/>
                      </a:lnTo>
                      <a:lnTo>
                        <a:pt x="210" y="555"/>
                      </a:lnTo>
                      <a:lnTo>
                        <a:pt x="212" y="555"/>
                      </a:lnTo>
                      <a:lnTo>
                        <a:pt x="215" y="555"/>
                      </a:lnTo>
                      <a:lnTo>
                        <a:pt x="215" y="553"/>
                      </a:lnTo>
                      <a:lnTo>
                        <a:pt x="215" y="553"/>
                      </a:lnTo>
                      <a:lnTo>
                        <a:pt x="215" y="551"/>
                      </a:lnTo>
                      <a:lnTo>
                        <a:pt x="215" y="550"/>
                      </a:lnTo>
                      <a:lnTo>
                        <a:pt x="215" y="550"/>
                      </a:lnTo>
                      <a:lnTo>
                        <a:pt x="215" y="548"/>
                      </a:lnTo>
                      <a:lnTo>
                        <a:pt x="215" y="548"/>
                      </a:lnTo>
                      <a:lnTo>
                        <a:pt x="217" y="548"/>
                      </a:lnTo>
                      <a:lnTo>
                        <a:pt x="219" y="548"/>
                      </a:lnTo>
                      <a:lnTo>
                        <a:pt x="219" y="550"/>
                      </a:lnTo>
                      <a:lnTo>
                        <a:pt x="219" y="550"/>
                      </a:lnTo>
                      <a:lnTo>
                        <a:pt x="219" y="550"/>
                      </a:lnTo>
                      <a:lnTo>
                        <a:pt x="219" y="551"/>
                      </a:lnTo>
                      <a:lnTo>
                        <a:pt x="221" y="551"/>
                      </a:lnTo>
                      <a:lnTo>
                        <a:pt x="221" y="551"/>
                      </a:lnTo>
                      <a:lnTo>
                        <a:pt x="221" y="551"/>
                      </a:lnTo>
                      <a:lnTo>
                        <a:pt x="223" y="551"/>
                      </a:lnTo>
                      <a:lnTo>
                        <a:pt x="225" y="551"/>
                      </a:lnTo>
                      <a:lnTo>
                        <a:pt x="225" y="550"/>
                      </a:lnTo>
                      <a:lnTo>
                        <a:pt x="225" y="550"/>
                      </a:lnTo>
                      <a:lnTo>
                        <a:pt x="227" y="546"/>
                      </a:lnTo>
                      <a:lnTo>
                        <a:pt x="227" y="546"/>
                      </a:lnTo>
                      <a:lnTo>
                        <a:pt x="229" y="544"/>
                      </a:lnTo>
                      <a:lnTo>
                        <a:pt x="229" y="544"/>
                      </a:lnTo>
                      <a:lnTo>
                        <a:pt x="231" y="544"/>
                      </a:lnTo>
                      <a:lnTo>
                        <a:pt x="231" y="544"/>
                      </a:lnTo>
                      <a:lnTo>
                        <a:pt x="233" y="546"/>
                      </a:lnTo>
                      <a:lnTo>
                        <a:pt x="236" y="546"/>
                      </a:lnTo>
                      <a:lnTo>
                        <a:pt x="238" y="548"/>
                      </a:lnTo>
                      <a:lnTo>
                        <a:pt x="240" y="548"/>
                      </a:lnTo>
                      <a:lnTo>
                        <a:pt x="246" y="548"/>
                      </a:lnTo>
                      <a:lnTo>
                        <a:pt x="250" y="546"/>
                      </a:lnTo>
                      <a:lnTo>
                        <a:pt x="250" y="548"/>
                      </a:lnTo>
                      <a:lnTo>
                        <a:pt x="250" y="548"/>
                      </a:lnTo>
                      <a:lnTo>
                        <a:pt x="250" y="548"/>
                      </a:lnTo>
                      <a:lnTo>
                        <a:pt x="252" y="550"/>
                      </a:lnTo>
                      <a:lnTo>
                        <a:pt x="252" y="550"/>
                      </a:lnTo>
                      <a:lnTo>
                        <a:pt x="254" y="550"/>
                      </a:lnTo>
                      <a:lnTo>
                        <a:pt x="255" y="548"/>
                      </a:lnTo>
                      <a:lnTo>
                        <a:pt x="257" y="548"/>
                      </a:lnTo>
                      <a:lnTo>
                        <a:pt x="257" y="548"/>
                      </a:lnTo>
                      <a:lnTo>
                        <a:pt x="259" y="548"/>
                      </a:lnTo>
                      <a:lnTo>
                        <a:pt x="259" y="546"/>
                      </a:lnTo>
                      <a:lnTo>
                        <a:pt x="259" y="546"/>
                      </a:lnTo>
                      <a:lnTo>
                        <a:pt x="257" y="544"/>
                      </a:lnTo>
                      <a:lnTo>
                        <a:pt x="257" y="542"/>
                      </a:lnTo>
                      <a:lnTo>
                        <a:pt x="255" y="542"/>
                      </a:lnTo>
                      <a:lnTo>
                        <a:pt x="255" y="542"/>
                      </a:lnTo>
                      <a:lnTo>
                        <a:pt x="255" y="540"/>
                      </a:lnTo>
                      <a:lnTo>
                        <a:pt x="255" y="540"/>
                      </a:lnTo>
                      <a:lnTo>
                        <a:pt x="255" y="540"/>
                      </a:lnTo>
                      <a:lnTo>
                        <a:pt x="255" y="538"/>
                      </a:lnTo>
                      <a:lnTo>
                        <a:pt x="255" y="538"/>
                      </a:lnTo>
                      <a:lnTo>
                        <a:pt x="257" y="538"/>
                      </a:lnTo>
                      <a:lnTo>
                        <a:pt x="259" y="536"/>
                      </a:lnTo>
                      <a:lnTo>
                        <a:pt x="261" y="536"/>
                      </a:lnTo>
                      <a:lnTo>
                        <a:pt x="263" y="536"/>
                      </a:lnTo>
                      <a:lnTo>
                        <a:pt x="265" y="534"/>
                      </a:lnTo>
                      <a:lnTo>
                        <a:pt x="269" y="532"/>
                      </a:lnTo>
                      <a:lnTo>
                        <a:pt x="271" y="531"/>
                      </a:lnTo>
                      <a:lnTo>
                        <a:pt x="273" y="529"/>
                      </a:lnTo>
                      <a:lnTo>
                        <a:pt x="278" y="525"/>
                      </a:lnTo>
                      <a:lnTo>
                        <a:pt x="280" y="527"/>
                      </a:lnTo>
                      <a:lnTo>
                        <a:pt x="282" y="527"/>
                      </a:lnTo>
                      <a:lnTo>
                        <a:pt x="282" y="527"/>
                      </a:lnTo>
                      <a:lnTo>
                        <a:pt x="282" y="527"/>
                      </a:lnTo>
                      <a:lnTo>
                        <a:pt x="286" y="523"/>
                      </a:lnTo>
                      <a:lnTo>
                        <a:pt x="288" y="523"/>
                      </a:lnTo>
                      <a:lnTo>
                        <a:pt x="288" y="523"/>
                      </a:lnTo>
                      <a:lnTo>
                        <a:pt x="288" y="521"/>
                      </a:lnTo>
                      <a:lnTo>
                        <a:pt x="288" y="521"/>
                      </a:lnTo>
                      <a:lnTo>
                        <a:pt x="290" y="521"/>
                      </a:lnTo>
                      <a:lnTo>
                        <a:pt x="290" y="521"/>
                      </a:lnTo>
                      <a:lnTo>
                        <a:pt x="292" y="521"/>
                      </a:lnTo>
                      <a:lnTo>
                        <a:pt x="292" y="521"/>
                      </a:lnTo>
                      <a:lnTo>
                        <a:pt x="292" y="521"/>
                      </a:lnTo>
                      <a:lnTo>
                        <a:pt x="294" y="521"/>
                      </a:lnTo>
                      <a:lnTo>
                        <a:pt x="295" y="521"/>
                      </a:lnTo>
                      <a:lnTo>
                        <a:pt x="295" y="521"/>
                      </a:lnTo>
                      <a:lnTo>
                        <a:pt x="297" y="521"/>
                      </a:lnTo>
                      <a:lnTo>
                        <a:pt x="297" y="521"/>
                      </a:lnTo>
                      <a:lnTo>
                        <a:pt x="299" y="523"/>
                      </a:lnTo>
                      <a:lnTo>
                        <a:pt x="299" y="525"/>
                      </a:lnTo>
                      <a:lnTo>
                        <a:pt x="299" y="525"/>
                      </a:lnTo>
                      <a:lnTo>
                        <a:pt x="299" y="529"/>
                      </a:lnTo>
                      <a:lnTo>
                        <a:pt x="301" y="532"/>
                      </a:lnTo>
                      <a:lnTo>
                        <a:pt x="301" y="532"/>
                      </a:lnTo>
                      <a:lnTo>
                        <a:pt x="301" y="534"/>
                      </a:lnTo>
                      <a:lnTo>
                        <a:pt x="303" y="534"/>
                      </a:lnTo>
                      <a:lnTo>
                        <a:pt x="303" y="534"/>
                      </a:lnTo>
                      <a:lnTo>
                        <a:pt x="305" y="536"/>
                      </a:lnTo>
                      <a:lnTo>
                        <a:pt x="305" y="536"/>
                      </a:lnTo>
                      <a:lnTo>
                        <a:pt x="305" y="538"/>
                      </a:lnTo>
                      <a:lnTo>
                        <a:pt x="305" y="538"/>
                      </a:lnTo>
                      <a:lnTo>
                        <a:pt x="305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7" y="538"/>
                      </a:lnTo>
                      <a:lnTo>
                        <a:pt x="309" y="538"/>
                      </a:lnTo>
                      <a:lnTo>
                        <a:pt x="309" y="538"/>
                      </a:lnTo>
                      <a:lnTo>
                        <a:pt x="309" y="540"/>
                      </a:lnTo>
                      <a:lnTo>
                        <a:pt x="309" y="542"/>
                      </a:lnTo>
                      <a:lnTo>
                        <a:pt x="309" y="542"/>
                      </a:lnTo>
                      <a:lnTo>
                        <a:pt x="309" y="544"/>
                      </a:lnTo>
                      <a:lnTo>
                        <a:pt x="311" y="544"/>
                      </a:lnTo>
                      <a:lnTo>
                        <a:pt x="311" y="544"/>
                      </a:lnTo>
                      <a:lnTo>
                        <a:pt x="309" y="544"/>
                      </a:lnTo>
                      <a:lnTo>
                        <a:pt x="309" y="546"/>
                      </a:lnTo>
                      <a:lnTo>
                        <a:pt x="309" y="546"/>
                      </a:lnTo>
                      <a:lnTo>
                        <a:pt x="307" y="546"/>
                      </a:lnTo>
                      <a:lnTo>
                        <a:pt x="305" y="548"/>
                      </a:lnTo>
                      <a:lnTo>
                        <a:pt x="305" y="548"/>
                      </a:lnTo>
                      <a:lnTo>
                        <a:pt x="305" y="548"/>
                      </a:lnTo>
                      <a:lnTo>
                        <a:pt x="303" y="548"/>
                      </a:lnTo>
                      <a:lnTo>
                        <a:pt x="303" y="548"/>
                      </a:lnTo>
                      <a:lnTo>
                        <a:pt x="303" y="550"/>
                      </a:lnTo>
                      <a:lnTo>
                        <a:pt x="303" y="550"/>
                      </a:lnTo>
                      <a:lnTo>
                        <a:pt x="301" y="551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7" y="553"/>
                      </a:lnTo>
                      <a:lnTo>
                        <a:pt x="297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3"/>
                      </a:lnTo>
                      <a:lnTo>
                        <a:pt x="295" y="555"/>
                      </a:lnTo>
                      <a:lnTo>
                        <a:pt x="295" y="555"/>
                      </a:lnTo>
                      <a:lnTo>
                        <a:pt x="295" y="559"/>
                      </a:lnTo>
                      <a:lnTo>
                        <a:pt x="295" y="559"/>
                      </a:lnTo>
                      <a:lnTo>
                        <a:pt x="297" y="561"/>
                      </a:lnTo>
                      <a:lnTo>
                        <a:pt x="297" y="561"/>
                      </a:lnTo>
                      <a:lnTo>
                        <a:pt x="299" y="561"/>
                      </a:lnTo>
                      <a:lnTo>
                        <a:pt x="301" y="561"/>
                      </a:lnTo>
                      <a:lnTo>
                        <a:pt x="303" y="561"/>
                      </a:lnTo>
                      <a:lnTo>
                        <a:pt x="305" y="561"/>
                      </a:lnTo>
                      <a:lnTo>
                        <a:pt x="305" y="561"/>
                      </a:lnTo>
                      <a:lnTo>
                        <a:pt x="307" y="561"/>
                      </a:lnTo>
                      <a:lnTo>
                        <a:pt x="307" y="561"/>
                      </a:lnTo>
                      <a:lnTo>
                        <a:pt x="307" y="561"/>
                      </a:lnTo>
                      <a:lnTo>
                        <a:pt x="309" y="561"/>
                      </a:lnTo>
                      <a:lnTo>
                        <a:pt x="309" y="561"/>
                      </a:lnTo>
                      <a:lnTo>
                        <a:pt x="309" y="559"/>
                      </a:lnTo>
                      <a:lnTo>
                        <a:pt x="309" y="557"/>
                      </a:lnTo>
                      <a:lnTo>
                        <a:pt x="309" y="557"/>
                      </a:lnTo>
                      <a:lnTo>
                        <a:pt x="309" y="557"/>
                      </a:lnTo>
                      <a:lnTo>
                        <a:pt x="309" y="555"/>
                      </a:lnTo>
                      <a:lnTo>
                        <a:pt x="309" y="557"/>
                      </a:lnTo>
                      <a:lnTo>
                        <a:pt x="311" y="557"/>
                      </a:lnTo>
                      <a:lnTo>
                        <a:pt x="313" y="561"/>
                      </a:lnTo>
                      <a:lnTo>
                        <a:pt x="313" y="561"/>
                      </a:lnTo>
                      <a:lnTo>
                        <a:pt x="313" y="561"/>
                      </a:lnTo>
                      <a:lnTo>
                        <a:pt x="315" y="561"/>
                      </a:lnTo>
                      <a:lnTo>
                        <a:pt x="315" y="561"/>
                      </a:lnTo>
                      <a:lnTo>
                        <a:pt x="318" y="559"/>
                      </a:lnTo>
                      <a:lnTo>
                        <a:pt x="318" y="557"/>
                      </a:lnTo>
                      <a:lnTo>
                        <a:pt x="318" y="557"/>
                      </a:lnTo>
                      <a:lnTo>
                        <a:pt x="318" y="557"/>
                      </a:lnTo>
                      <a:lnTo>
                        <a:pt x="315" y="555"/>
                      </a:lnTo>
                      <a:lnTo>
                        <a:pt x="315" y="555"/>
                      </a:lnTo>
                      <a:lnTo>
                        <a:pt x="315" y="555"/>
                      </a:lnTo>
                      <a:lnTo>
                        <a:pt x="313" y="553"/>
                      </a:lnTo>
                      <a:lnTo>
                        <a:pt x="313" y="553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3" y="551"/>
                      </a:lnTo>
                      <a:lnTo>
                        <a:pt x="315" y="551"/>
                      </a:lnTo>
                      <a:lnTo>
                        <a:pt x="316" y="551"/>
                      </a:lnTo>
                      <a:lnTo>
                        <a:pt x="318" y="551"/>
                      </a:lnTo>
                      <a:lnTo>
                        <a:pt x="320" y="551"/>
                      </a:lnTo>
                      <a:lnTo>
                        <a:pt x="320" y="551"/>
                      </a:lnTo>
                      <a:lnTo>
                        <a:pt x="322" y="551"/>
                      </a:lnTo>
                      <a:lnTo>
                        <a:pt x="322" y="551"/>
                      </a:lnTo>
                      <a:lnTo>
                        <a:pt x="322" y="551"/>
                      </a:lnTo>
                      <a:lnTo>
                        <a:pt x="322" y="550"/>
                      </a:lnTo>
                      <a:lnTo>
                        <a:pt x="322" y="550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2" y="548"/>
                      </a:lnTo>
                      <a:lnTo>
                        <a:pt x="324" y="548"/>
                      </a:lnTo>
                      <a:lnTo>
                        <a:pt x="324" y="548"/>
                      </a:lnTo>
                      <a:lnTo>
                        <a:pt x="324" y="548"/>
                      </a:lnTo>
                      <a:lnTo>
                        <a:pt x="326" y="550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30" y="555"/>
                      </a:lnTo>
                      <a:lnTo>
                        <a:pt x="330" y="555"/>
                      </a:lnTo>
                      <a:lnTo>
                        <a:pt x="330" y="555"/>
                      </a:lnTo>
                      <a:lnTo>
                        <a:pt x="332" y="555"/>
                      </a:lnTo>
                      <a:lnTo>
                        <a:pt x="334" y="555"/>
                      </a:lnTo>
                      <a:lnTo>
                        <a:pt x="334" y="555"/>
                      </a:lnTo>
                      <a:lnTo>
                        <a:pt x="335" y="555"/>
                      </a:lnTo>
                      <a:lnTo>
                        <a:pt x="337" y="553"/>
                      </a:lnTo>
                      <a:lnTo>
                        <a:pt x="337" y="553"/>
                      </a:lnTo>
                      <a:lnTo>
                        <a:pt x="337" y="553"/>
                      </a:lnTo>
                      <a:lnTo>
                        <a:pt x="337" y="551"/>
                      </a:lnTo>
                      <a:lnTo>
                        <a:pt x="337" y="551"/>
                      </a:lnTo>
                      <a:lnTo>
                        <a:pt x="334" y="548"/>
                      </a:lnTo>
                      <a:lnTo>
                        <a:pt x="332" y="548"/>
                      </a:lnTo>
                      <a:lnTo>
                        <a:pt x="332" y="548"/>
                      </a:lnTo>
                      <a:lnTo>
                        <a:pt x="332" y="548"/>
                      </a:lnTo>
                      <a:lnTo>
                        <a:pt x="334" y="548"/>
                      </a:lnTo>
                      <a:lnTo>
                        <a:pt x="334" y="548"/>
                      </a:lnTo>
                      <a:lnTo>
                        <a:pt x="334" y="548"/>
                      </a:lnTo>
                      <a:lnTo>
                        <a:pt x="341" y="546"/>
                      </a:lnTo>
                      <a:lnTo>
                        <a:pt x="341" y="546"/>
                      </a:lnTo>
                      <a:lnTo>
                        <a:pt x="343" y="546"/>
                      </a:lnTo>
                      <a:lnTo>
                        <a:pt x="343" y="546"/>
                      </a:lnTo>
                      <a:lnTo>
                        <a:pt x="343" y="546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2"/>
                      </a:lnTo>
                      <a:lnTo>
                        <a:pt x="345" y="540"/>
                      </a:lnTo>
                      <a:lnTo>
                        <a:pt x="347" y="540"/>
                      </a:lnTo>
                      <a:lnTo>
                        <a:pt x="347" y="540"/>
                      </a:lnTo>
                      <a:lnTo>
                        <a:pt x="349" y="540"/>
                      </a:lnTo>
                      <a:lnTo>
                        <a:pt x="349" y="540"/>
                      </a:lnTo>
                      <a:lnTo>
                        <a:pt x="349" y="540"/>
                      </a:lnTo>
                      <a:lnTo>
                        <a:pt x="351" y="542"/>
                      </a:lnTo>
                      <a:lnTo>
                        <a:pt x="351" y="542"/>
                      </a:lnTo>
                      <a:lnTo>
                        <a:pt x="351" y="544"/>
                      </a:lnTo>
                      <a:lnTo>
                        <a:pt x="347" y="550"/>
                      </a:lnTo>
                      <a:lnTo>
                        <a:pt x="347" y="551"/>
                      </a:lnTo>
                      <a:lnTo>
                        <a:pt x="347" y="553"/>
                      </a:lnTo>
                      <a:lnTo>
                        <a:pt x="347" y="553"/>
                      </a:lnTo>
                      <a:lnTo>
                        <a:pt x="345" y="555"/>
                      </a:lnTo>
                      <a:lnTo>
                        <a:pt x="345" y="555"/>
                      </a:lnTo>
                      <a:lnTo>
                        <a:pt x="345" y="557"/>
                      </a:lnTo>
                      <a:lnTo>
                        <a:pt x="345" y="557"/>
                      </a:lnTo>
                      <a:lnTo>
                        <a:pt x="343" y="557"/>
                      </a:lnTo>
                      <a:lnTo>
                        <a:pt x="343" y="559"/>
                      </a:lnTo>
                      <a:lnTo>
                        <a:pt x="343" y="559"/>
                      </a:lnTo>
                      <a:lnTo>
                        <a:pt x="343" y="561"/>
                      </a:lnTo>
                      <a:lnTo>
                        <a:pt x="343" y="561"/>
                      </a:lnTo>
                      <a:lnTo>
                        <a:pt x="343" y="561"/>
                      </a:lnTo>
                      <a:lnTo>
                        <a:pt x="341" y="563"/>
                      </a:lnTo>
                      <a:lnTo>
                        <a:pt x="341" y="563"/>
                      </a:lnTo>
                      <a:lnTo>
                        <a:pt x="341" y="563"/>
                      </a:lnTo>
                      <a:lnTo>
                        <a:pt x="341" y="565"/>
                      </a:lnTo>
                      <a:lnTo>
                        <a:pt x="341" y="565"/>
                      </a:lnTo>
                      <a:lnTo>
                        <a:pt x="343" y="565"/>
                      </a:lnTo>
                      <a:lnTo>
                        <a:pt x="345" y="567"/>
                      </a:lnTo>
                      <a:lnTo>
                        <a:pt x="347" y="565"/>
                      </a:lnTo>
                      <a:lnTo>
                        <a:pt x="349" y="565"/>
                      </a:lnTo>
                      <a:lnTo>
                        <a:pt x="353" y="565"/>
                      </a:lnTo>
                      <a:lnTo>
                        <a:pt x="355" y="565"/>
                      </a:lnTo>
                      <a:lnTo>
                        <a:pt x="355" y="565"/>
                      </a:lnTo>
                      <a:lnTo>
                        <a:pt x="355" y="565"/>
                      </a:lnTo>
                      <a:lnTo>
                        <a:pt x="356" y="567"/>
                      </a:lnTo>
                      <a:lnTo>
                        <a:pt x="356" y="567"/>
                      </a:lnTo>
                      <a:lnTo>
                        <a:pt x="358" y="567"/>
                      </a:lnTo>
                      <a:lnTo>
                        <a:pt x="360" y="567"/>
                      </a:lnTo>
                      <a:lnTo>
                        <a:pt x="360" y="567"/>
                      </a:lnTo>
                      <a:lnTo>
                        <a:pt x="362" y="567"/>
                      </a:lnTo>
                      <a:lnTo>
                        <a:pt x="364" y="567"/>
                      </a:lnTo>
                      <a:lnTo>
                        <a:pt x="364" y="567"/>
                      </a:lnTo>
                      <a:lnTo>
                        <a:pt x="366" y="567"/>
                      </a:lnTo>
                      <a:lnTo>
                        <a:pt x="370" y="571"/>
                      </a:lnTo>
                      <a:lnTo>
                        <a:pt x="372" y="572"/>
                      </a:lnTo>
                      <a:lnTo>
                        <a:pt x="376" y="569"/>
                      </a:lnTo>
                      <a:lnTo>
                        <a:pt x="376" y="569"/>
                      </a:lnTo>
                      <a:lnTo>
                        <a:pt x="376" y="569"/>
                      </a:lnTo>
                      <a:lnTo>
                        <a:pt x="377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7"/>
                      </a:lnTo>
                      <a:lnTo>
                        <a:pt x="379" y="565"/>
                      </a:lnTo>
                      <a:lnTo>
                        <a:pt x="379" y="565"/>
                      </a:lnTo>
                      <a:lnTo>
                        <a:pt x="379" y="565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3"/>
                      </a:lnTo>
                      <a:lnTo>
                        <a:pt x="379" y="561"/>
                      </a:lnTo>
                      <a:lnTo>
                        <a:pt x="379" y="561"/>
                      </a:lnTo>
                      <a:lnTo>
                        <a:pt x="379" y="561"/>
                      </a:lnTo>
                      <a:lnTo>
                        <a:pt x="383" y="557"/>
                      </a:lnTo>
                      <a:lnTo>
                        <a:pt x="383" y="555"/>
                      </a:lnTo>
                      <a:lnTo>
                        <a:pt x="385" y="553"/>
                      </a:lnTo>
                      <a:lnTo>
                        <a:pt x="385" y="553"/>
                      </a:lnTo>
                      <a:lnTo>
                        <a:pt x="385" y="551"/>
                      </a:lnTo>
                      <a:lnTo>
                        <a:pt x="385" y="551"/>
                      </a:lnTo>
                      <a:lnTo>
                        <a:pt x="385" y="550"/>
                      </a:lnTo>
                      <a:lnTo>
                        <a:pt x="385" y="546"/>
                      </a:lnTo>
                      <a:lnTo>
                        <a:pt x="385" y="546"/>
                      </a:lnTo>
                      <a:lnTo>
                        <a:pt x="385" y="546"/>
                      </a:lnTo>
                      <a:lnTo>
                        <a:pt x="387" y="546"/>
                      </a:lnTo>
                      <a:lnTo>
                        <a:pt x="389" y="546"/>
                      </a:lnTo>
                      <a:lnTo>
                        <a:pt x="389" y="546"/>
                      </a:lnTo>
                      <a:lnTo>
                        <a:pt x="391" y="546"/>
                      </a:lnTo>
                      <a:lnTo>
                        <a:pt x="393" y="546"/>
                      </a:lnTo>
                      <a:lnTo>
                        <a:pt x="393" y="546"/>
                      </a:lnTo>
                      <a:lnTo>
                        <a:pt x="395" y="546"/>
                      </a:lnTo>
                      <a:lnTo>
                        <a:pt x="396" y="546"/>
                      </a:lnTo>
                      <a:lnTo>
                        <a:pt x="396" y="548"/>
                      </a:lnTo>
                      <a:lnTo>
                        <a:pt x="396" y="548"/>
                      </a:lnTo>
                      <a:lnTo>
                        <a:pt x="398" y="548"/>
                      </a:lnTo>
                      <a:lnTo>
                        <a:pt x="396" y="548"/>
                      </a:lnTo>
                      <a:lnTo>
                        <a:pt x="396" y="550"/>
                      </a:lnTo>
                      <a:lnTo>
                        <a:pt x="396" y="550"/>
                      </a:lnTo>
                      <a:lnTo>
                        <a:pt x="396" y="551"/>
                      </a:lnTo>
                      <a:lnTo>
                        <a:pt x="396" y="551"/>
                      </a:lnTo>
                      <a:lnTo>
                        <a:pt x="398" y="551"/>
                      </a:lnTo>
                      <a:lnTo>
                        <a:pt x="398" y="551"/>
                      </a:lnTo>
                      <a:lnTo>
                        <a:pt x="402" y="551"/>
                      </a:lnTo>
                      <a:lnTo>
                        <a:pt x="404" y="551"/>
                      </a:lnTo>
                      <a:lnTo>
                        <a:pt x="406" y="551"/>
                      </a:lnTo>
                      <a:lnTo>
                        <a:pt x="406" y="551"/>
                      </a:lnTo>
                      <a:lnTo>
                        <a:pt x="406" y="550"/>
                      </a:lnTo>
                      <a:lnTo>
                        <a:pt x="406" y="550"/>
                      </a:lnTo>
                      <a:lnTo>
                        <a:pt x="406" y="548"/>
                      </a:lnTo>
                      <a:lnTo>
                        <a:pt x="404" y="546"/>
                      </a:lnTo>
                      <a:lnTo>
                        <a:pt x="402" y="546"/>
                      </a:lnTo>
                      <a:lnTo>
                        <a:pt x="402" y="546"/>
                      </a:lnTo>
                      <a:lnTo>
                        <a:pt x="404" y="546"/>
                      </a:lnTo>
                      <a:lnTo>
                        <a:pt x="414" y="542"/>
                      </a:lnTo>
                      <a:lnTo>
                        <a:pt x="416" y="546"/>
                      </a:lnTo>
                      <a:lnTo>
                        <a:pt x="416" y="548"/>
                      </a:lnTo>
                      <a:lnTo>
                        <a:pt x="416" y="550"/>
                      </a:lnTo>
                      <a:lnTo>
                        <a:pt x="416" y="550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6" y="551"/>
                      </a:lnTo>
                      <a:lnTo>
                        <a:pt x="416" y="553"/>
                      </a:lnTo>
                      <a:lnTo>
                        <a:pt x="416" y="553"/>
                      </a:lnTo>
                      <a:lnTo>
                        <a:pt x="417" y="553"/>
                      </a:lnTo>
                      <a:lnTo>
                        <a:pt x="417" y="555"/>
                      </a:lnTo>
                      <a:lnTo>
                        <a:pt x="419" y="555"/>
                      </a:lnTo>
                      <a:lnTo>
                        <a:pt x="421" y="555"/>
                      </a:lnTo>
                      <a:lnTo>
                        <a:pt x="425" y="555"/>
                      </a:lnTo>
                      <a:lnTo>
                        <a:pt x="429" y="555"/>
                      </a:lnTo>
                      <a:lnTo>
                        <a:pt x="429" y="557"/>
                      </a:lnTo>
                      <a:lnTo>
                        <a:pt x="429" y="557"/>
                      </a:lnTo>
                      <a:lnTo>
                        <a:pt x="429" y="559"/>
                      </a:lnTo>
                      <a:lnTo>
                        <a:pt x="431" y="559"/>
                      </a:lnTo>
                      <a:lnTo>
                        <a:pt x="431" y="561"/>
                      </a:lnTo>
                      <a:lnTo>
                        <a:pt x="433" y="561"/>
                      </a:lnTo>
                      <a:lnTo>
                        <a:pt x="435" y="561"/>
                      </a:lnTo>
                      <a:lnTo>
                        <a:pt x="435" y="561"/>
                      </a:lnTo>
                      <a:lnTo>
                        <a:pt x="436" y="559"/>
                      </a:lnTo>
                      <a:lnTo>
                        <a:pt x="436" y="559"/>
                      </a:lnTo>
                      <a:lnTo>
                        <a:pt x="438" y="559"/>
                      </a:lnTo>
                      <a:lnTo>
                        <a:pt x="438" y="559"/>
                      </a:lnTo>
                      <a:lnTo>
                        <a:pt x="440" y="559"/>
                      </a:lnTo>
                      <a:lnTo>
                        <a:pt x="440" y="559"/>
                      </a:lnTo>
                      <a:lnTo>
                        <a:pt x="442" y="561"/>
                      </a:lnTo>
                      <a:lnTo>
                        <a:pt x="442" y="563"/>
                      </a:lnTo>
                      <a:lnTo>
                        <a:pt x="442" y="563"/>
                      </a:lnTo>
                      <a:lnTo>
                        <a:pt x="442" y="563"/>
                      </a:lnTo>
                      <a:lnTo>
                        <a:pt x="444" y="565"/>
                      </a:lnTo>
                      <a:lnTo>
                        <a:pt x="444" y="565"/>
                      </a:lnTo>
                      <a:lnTo>
                        <a:pt x="444" y="567"/>
                      </a:lnTo>
                      <a:lnTo>
                        <a:pt x="444" y="567"/>
                      </a:lnTo>
                      <a:lnTo>
                        <a:pt x="444" y="569"/>
                      </a:lnTo>
                      <a:lnTo>
                        <a:pt x="444" y="569"/>
                      </a:lnTo>
                      <a:lnTo>
                        <a:pt x="444" y="569"/>
                      </a:lnTo>
                      <a:lnTo>
                        <a:pt x="444" y="571"/>
                      </a:lnTo>
                      <a:lnTo>
                        <a:pt x="444" y="571"/>
                      </a:lnTo>
                      <a:lnTo>
                        <a:pt x="452" y="576"/>
                      </a:lnTo>
                      <a:lnTo>
                        <a:pt x="452" y="576"/>
                      </a:lnTo>
                      <a:lnTo>
                        <a:pt x="454" y="576"/>
                      </a:lnTo>
                      <a:lnTo>
                        <a:pt x="456" y="576"/>
                      </a:lnTo>
                      <a:lnTo>
                        <a:pt x="457" y="576"/>
                      </a:lnTo>
                      <a:lnTo>
                        <a:pt x="459" y="576"/>
                      </a:lnTo>
                      <a:lnTo>
                        <a:pt x="461" y="578"/>
                      </a:lnTo>
                      <a:lnTo>
                        <a:pt x="465" y="582"/>
                      </a:lnTo>
                      <a:lnTo>
                        <a:pt x="467" y="582"/>
                      </a:lnTo>
                      <a:lnTo>
                        <a:pt x="467" y="582"/>
                      </a:lnTo>
                      <a:lnTo>
                        <a:pt x="467" y="582"/>
                      </a:lnTo>
                      <a:lnTo>
                        <a:pt x="469" y="582"/>
                      </a:lnTo>
                      <a:lnTo>
                        <a:pt x="469" y="582"/>
                      </a:lnTo>
                      <a:lnTo>
                        <a:pt x="469" y="582"/>
                      </a:lnTo>
                      <a:lnTo>
                        <a:pt x="473" y="578"/>
                      </a:lnTo>
                      <a:lnTo>
                        <a:pt x="475" y="578"/>
                      </a:lnTo>
                      <a:lnTo>
                        <a:pt x="475" y="578"/>
                      </a:lnTo>
                      <a:lnTo>
                        <a:pt x="475" y="578"/>
                      </a:lnTo>
                      <a:lnTo>
                        <a:pt x="475" y="580"/>
                      </a:lnTo>
                      <a:lnTo>
                        <a:pt x="475" y="580"/>
                      </a:lnTo>
                      <a:lnTo>
                        <a:pt x="475" y="582"/>
                      </a:lnTo>
                      <a:lnTo>
                        <a:pt x="475" y="584"/>
                      </a:lnTo>
                      <a:lnTo>
                        <a:pt x="475" y="584"/>
                      </a:lnTo>
                      <a:lnTo>
                        <a:pt x="475" y="586"/>
                      </a:lnTo>
                      <a:lnTo>
                        <a:pt x="475" y="586"/>
                      </a:lnTo>
                      <a:lnTo>
                        <a:pt x="475" y="586"/>
                      </a:lnTo>
                      <a:lnTo>
                        <a:pt x="476" y="588"/>
                      </a:lnTo>
                      <a:lnTo>
                        <a:pt x="476" y="588"/>
                      </a:lnTo>
                      <a:lnTo>
                        <a:pt x="476" y="588"/>
                      </a:lnTo>
                      <a:lnTo>
                        <a:pt x="478" y="586"/>
                      </a:lnTo>
                      <a:lnTo>
                        <a:pt x="478" y="586"/>
                      </a:lnTo>
                      <a:lnTo>
                        <a:pt x="478" y="584"/>
                      </a:lnTo>
                      <a:lnTo>
                        <a:pt x="478" y="584"/>
                      </a:lnTo>
                      <a:lnTo>
                        <a:pt x="478" y="584"/>
                      </a:lnTo>
                      <a:lnTo>
                        <a:pt x="480" y="584"/>
                      </a:lnTo>
                      <a:lnTo>
                        <a:pt x="480" y="584"/>
                      </a:lnTo>
                      <a:lnTo>
                        <a:pt x="480" y="586"/>
                      </a:lnTo>
                      <a:lnTo>
                        <a:pt x="480" y="591"/>
                      </a:lnTo>
                      <a:lnTo>
                        <a:pt x="480" y="591"/>
                      </a:lnTo>
                      <a:lnTo>
                        <a:pt x="480" y="591"/>
                      </a:lnTo>
                      <a:lnTo>
                        <a:pt x="480" y="593"/>
                      </a:lnTo>
                      <a:lnTo>
                        <a:pt x="482" y="593"/>
                      </a:lnTo>
                      <a:lnTo>
                        <a:pt x="482" y="593"/>
                      </a:lnTo>
                      <a:lnTo>
                        <a:pt x="482" y="591"/>
                      </a:lnTo>
                      <a:lnTo>
                        <a:pt x="482" y="591"/>
                      </a:lnTo>
                      <a:lnTo>
                        <a:pt x="484" y="591"/>
                      </a:lnTo>
                      <a:lnTo>
                        <a:pt x="484" y="593"/>
                      </a:lnTo>
                      <a:lnTo>
                        <a:pt x="484" y="593"/>
                      </a:lnTo>
                      <a:lnTo>
                        <a:pt x="486" y="593"/>
                      </a:lnTo>
                      <a:lnTo>
                        <a:pt x="486" y="595"/>
                      </a:lnTo>
                      <a:lnTo>
                        <a:pt x="484" y="599"/>
                      </a:lnTo>
                      <a:lnTo>
                        <a:pt x="484" y="599"/>
                      </a:lnTo>
                      <a:lnTo>
                        <a:pt x="484" y="599"/>
                      </a:lnTo>
                      <a:lnTo>
                        <a:pt x="488" y="599"/>
                      </a:lnTo>
                      <a:lnTo>
                        <a:pt x="492" y="599"/>
                      </a:lnTo>
                      <a:lnTo>
                        <a:pt x="494" y="599"/>
                      </a:lnTo>
                      <a:lnTo>
                        <a:pt x="494" y="599"/>
                      </a:lnTo>
                      <a:lnTo>
                        <a:pt x="496" y="597"/>
                      </a:lnTo>
                      <a:lnTo>
                        <a:pt x="496" y="597"/>
                      </a:lnTo>
                      <a:lnTo>
                        <a:pt x="496" y="595"/>
                      </a:lnTo>
                      <a:lnTo>
                        <a:pt x="494" y="593"/>
                      </a:lnTo>
                      <a:lnTo>
                        <a:pt x="494" y="593"/>
                      </a:lnTo>
                      <a:lnTo>
                        <a:pt x="496" y="591"/>
                      </a:lnTo>
                      <a:lnTo>
                        <a:pt x="496" y="591"/>
                      </a:lnTo>
                      <a:lnTo>
                        <a:pt x="496" y="591"/>
                      </a:lnTo>
                      <a:lnTo>
                        <a:pt x="497" y="591"/>
                      </a:lnTo>
                      <a:lnTo>
                        <a:pt x="507" y="593"/>
                      </a:lnTo>
                      <a:lnTo>
                        <a:pt x="511" y="595"/>
                      </a:lnTo>
                      <a:lnTo>
                        <a:pt x="513" y="593"/>
                      </a:lnTo>
                      <a:lnTo>
                        <a:pt x="513" y="593"/>
                      </a:lnTo>
                      <a:lnTo>
                        <a:pt x="520" y="591"/>
                      </a:lnTo>
                      <a:lnTo>
                        <a:pt x="520" y="591"/>
                      </a:lnTo>
                      <a:lnTo>
                        <a:pt x="520" y="591"/>
                      </a:lnTo>
                      <a:lnTo>
                        <a:pt x="522" y="591"/>
                      </a:lnTo>
                      <a:lnTo>
                        <a:pt x="522" y="591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2" y="595"/>
                      </a:lnTo>
                      <a:lnTo>
                        <a:pt x="526" y="595"/>
                      </a:lnTo>
                      <a:lnTo>
                        <a:pt x="526" y="597"/>
                      </a:lnTo>
                      <a:lnTo>
                        <a:pt x="528" y="597"/>
                      </a:lnTo>
                      <a:lnTo>
                        <a:pt x="528" y="597"/>
                      </a:lnTo>
                      <a:lnTo>
                        <a:pt x="528" y="601"/>
                      </a:lnTo>
                      <a:lnTo>
                        <a:pt x="528" y="601"/>
                      </a:lnTo>
                      <a:lnTo>
                        <a:pt x="530" y="603"/>
                      </a:lnTo>
                      <a:lnTo>
                        <a:pt x="530" y="603"/>
                      </a:lnTo>
                      <a:lnTo>
                        <a:pt x="532" y="605"/>
                      </a:lnTo>
                      <a:lnTo>
                        <a:pt x="532" y="605"/>
                      </a:lnTo>
                      <a:lnTo>
                        <a:pt x="530" y="607"/>
                      </a:lnTo>
                      <a:lnTo>
                        <a:pt x="530" y="607"/>
                      </a:lnTo>
                      <a:lnTo>
                        <a:pt x="528" y="607"/>
                      </a:lnTo>
                      <a:lnTo>
                        <a:pt x="526" y="607"/>
                      </a:lnTo>
                      <a:lnTo>
                        <a:pt x="524" y="607"/>
                      </a:lnTo>
                      <a:lnTo>
                        <a:pt x="524" y="607"/>
                      </a:lnTo>
                      <a:lnTo>
                        <a:pt x="524" y="607"/>
                      </a:lnTo>
                      <a:lnTo>
                        <a:pt x="524" y="609"/>
                      </a:lnTo>
                      <a:lnTo>
                        <a:pt x="524" y="609"/>
                      </a:lnTo>
                      <a:lnTo>
                        <a:pt x="524" y="610"/>
                      </a:lnTo>
                      <a:lnTo>
                        <a:pt x="524" y="612"/>
                      </a:lnTo>
                      <a:lnTo>
                        <a:pt x="524" y="614"/>
                      </a:lnTo>
                      <a:lnTo>
                        <a:pt x="522" y="620"/>
                      </a:lnTo>
                      <a:lnTo>
                        <a:pt x="522" y="620"/>
                      </a:lnTo>
                      <a:lnTo>
                        <a:pt x="524" y="622"/>
                      </a:lnTo>
                      <a:lnTo>
                        <a:pt x="524" y="622"/>
                      </a:lnTo>
                      <a:lnTo>
                        <a:pt x="526" y="622"/>
                      </a:lnTo>
                      <a:lnTo>
                        <a:pt x="526" y="624"/>
                      </a:lnTo>
                      <a:lnTo>
                        <a:pt x="526" y="626"/>
                      </a:lnTo>
                      <a:lnTo>
                        <a:pt x="526" y="631"/>
                      </a:lnTo>
                      <a:lnTo>
                        <a:pt x="526" y="631"/>
                      </a:lnTo>
                      <a:lnTo>
                        <a:pt x="526" y="633"/>
                      </a:lnTo>
                      <a:lnTo>
                        <a:pt x="524" y="635"/>
                      </a:lnTo>
                      <a:lnTo>
                        <a:pt x="522" y="643"/>
                      </a:lnTo>
                      <a:lnTo>
                        <a:pt x="522" y="643"/>
                      </a:lnTo>
                      <a:lnTo>
                        <a:pt x="520" y="645"/>
                      </a:lnTo>
                      <a:lnTo>
                        <a:pt x="518" y="645"/>
                      </a:lnTo>
                      <a:lnTo>
                        <a:pt x="518" y="645"/>
                      </a:lnTo>
                      <a:lnTo>
                        <a:pt x="518" y="645"/>
                      </a:lnTo>
                      <a:lnTo>
                        <a:pt x="518" y="647"/>
                      </a:lnTo>
                      <a:lnTo>
                        <a:pt x="518" y="647"/>
                      </a:lnTo>
                      <a:lnTo>
                        <a:pt x="518" y="648"/>
                      </a:lnTo>
                      <a:lnTo>
                        <a:pt x="520" y="650"/>
                      </a:lnTo>
                      <a:lnTo>
                        <a:pt x="522" y="650"/>
                      </a:lnTo>
                      <a:lnTo>
                        <a:pt x="522" y="652"/>
                      </a:lnTo>
                      <a:lnTo>
                        <a:pt x="524" y="652"/>
                      </a:lnTo>
                      <a:lnTo>
                        <a:pt x="524" y="652"/>
                      </a:lnTo>
                      <a:lnTo>
                        <a:pt x="524" y="654"/>
                      </a:lnTo>
                      <a:lnTo>
                        <a:pt x="524" y="656"/>
                      </a:lnTo>
                      <a:lnTo>
                        <a:pt x="522" y="656"/>
                      </a:lnTo>
                      <a:lnTo>
                        <a:pt x="524" y="658"/>
                      </a:lnTo>
                      <a:lnTo>
                        <a:pt x="524" y="658"/>
                      </a:lnTo>
                      <a:lnTo>
                        <a:pt x="524" y="658"/>
                      </a:lnTo>
                      <a:lnTo>
                        <a:pt x="526" y="660"/>
                      </a:lnTo>
                      <a:lnTo>
                        <a:pt x="530" y="664"/>
                      </a:lnTo>
                      <a:lnTo>
                        <a:pt x="534" y="666"/>
                      </a:lnTo>
                      <a:lnTo>
                        <a:pt x="537" y="669"/>
                      </a:lnTo>
                      <a:lnTo>
                        <a:pt x="539" y="671"/>
                      </a:lnTo>
                      <a:lnTo>
                        <a:pt x="541" y="671"/>
                      </a:lnTo>
                      <a:lnTo>
                        <a:pt x="545" y="673"/>
                      </a:lnTo>
                      <a:lnTo>
                        <a:pt x="545" y="673"/>
                      </a:lnTo>
                      <a:lnTo>
                        <a:pt x="549" y="671"/>
                      </a:lnTo>
                      <a:lnTo>
                        <a:pt x="551" y="673"/>
                      </a:lnTo>
                      <a:lnTo>
                        <a:pt x="557" y="673"/>
                      </a:lnTo>
                      <a:lnTo>
                        <a:pt x="557" y="673"/>
                      </a:lnTo>
                      <a:lnTo>
                        <a:pt x="558" y="673"/>
                      </a:lnTo>
                      <a:lnTo>
                        <a:pt x="560" y="671"/>
                      </a:lnTo>
                      <a:lnTo>
                        <a:pt x="562" y="671"/>
                      </a:lnTo>
                      <a:lnTo>
                        <a:pt x="564" y="669"/>
                      </a:lnTo>
                      <a:lnTo>
                        <a:pt x="566" y="669"/>
                      </a:lnTo>
                      <a:lnTo>
                        <a:pt x="568" y="669"/>
                      </a:lnTo>
                      <a:lnTo>
                        <a:pt x="568" y="669"/>
                      </a:lnTo>
                      <a:lnTo>
                        <a:pt x="568" y="668"/>
                      </a:lnTo>
                      <a:lnTo>
                        <a:pt x="570" y="664"/>
                      </a:lnTo>
                      <a:lnTo>
                        <a:pt x="572" y="664"/>
                      </a:lnTo>
                      <a:lnTo>
                        <a:pt x="572" y="664"/>
                      </a:lnTo>
                      <a:lnTo>
                        <a:pt x="572" y="660"/>
                      </a:lnTo>
                      <a:lnTo>
                        <a:pt x="572" y="660"/>
                      </a:lnTo>
                      <a:lnTo>
                        <a:pt x="572" y="658"/>
                      </a:lnTo>
                      <a:lnTo>
                        <a:pt x="576" y="656"/>
                      </a:lnTo>
                      <a:lnTo>
                        <a:pt x="576" y="656"/>
                      </a:lnTo>
                      <a:lnTo>
                        <a:pt x="577" y="654"/>
                      </a:lnTo>
                      <a:lnTo>
                        <a:pt x="577" y="650"/>
                      </a:lnTo>
                      <a:lnTo>
                        <a:pt x="579" y="650"/>
                      </a:lnTo>
                      <a:lnTo>
                        <a:pt x="581" y="645"/>
                      </a:lnTo>
                      <a:lnTo>
                        <a:pt x="581" y="643"/>
                      </a:lnTo>
                      <a:lnTo>
                        <a:pt x="583" y="641"/>
                      </a:lnTo>
                      <a:lnTo>
                        <a:pt x="585" y="637"/>
                      </a:lnTo>
                      <a:lnTo>
                        <a:pt x="585" y="637"/>
                      </a:lnTo>
                      <a:lnTo>
                        <a:pt x="587" y="635"/>
                      </a:lnTo>
                      <a:lnTo>
                        <a:pt x="587" y="635"/>
                      </a:lnTo>
                      <a:lnTo>
                        <a:pt x="587" y="633"/>
                      </a:lnTo>
                      <a:lnTo>
                        <a:pt x="587" y="633"/>
                      </a:lnTo>
                      <a:lnTo>
                        <a:pt x="587" y="631"/>
                      </a:lnTo>
                      <a:lnTo>
                        <a:pt x="589" y="629"/>
                      </a:lnTo>
                      <a:lnTo>
                        <a:pt x="589" y="628"/>
                      </a:lnTo>
                      <a:lnTo>
                        <a:pt x="589" y="628"/>
                      </a:lnTo>
                      <a:lnTo>
                        <a:pt x="589" y="626"/>
                      </a:lnTo>
                      <a:lnTo>
                        <a:pt x="589" y="626"/>
                      </a:lnTo>
                      <a:lnTo>
                        <a:pt x="589" y="624"/>
                      </a:lnTo>
                      <a:lnTo>
                        <a:pt x="587" y="622"/>
                      </a:lnTo>
                      <a:lnTo>
                        <a:pt x="587" y="622"/>
                      </a:lnTo>
                      <a:lnTo>
                        <a:pt x="585" y="620"/>
                      </a:lnTo>
                      <a:lnTo>
                        <a:pt x="585" y="618"/>
                      </a:lnTo>
                      <a:lnTo>
                        <a:pt x="585" y="616"/>
                      </a:lnTo>
                      <a:lnTo>
                        <a:pt x="585" y="616"/>
                      </a:lnTo>
                      <a:lnTo>
                        <a:pt x="585" y="616"/>
                      </a:lnTo>
                      <a:lnTo>
                        <a:pt x="585" y="614"/>
                      </a:lnTo>
                      <a:lnTo>
                        <a:pt x="585" y="614"/>
                      </a:lnTo>
                      <a:lnTo>
                        <a:pt x="585" y="614"/>
                      </a:lnTo>
                      <a:lnTo>
                        <a:pt x="585" y="612"/>
                      </a:lnTo>
                      <a:lnTo>
                        <a:pt x="587" y="612"/>
                      </a:lnTo>
                      <a:lnTo>
                        <a:pt x="589" y="610"/>
                      </a:lnTo>
                      <a:lnTo>
                        <a:pt x="597" y="610"/>
                      </a:lnTo>
                      <a:lnTo>
                        <a:pt x="597" y="607"/>
                      </a:lnTo>
                      <a:lnTo>
                        <a:pt x="597" y="605"/>
                      </a:lnTo>
                      <a:lnTo>
                        <a:pt x="597" y="601"/>
                      </a:lnTo>
                      <a:lnTo>
                        <a:pt x="597" y="601"/>
                      </a:lnTo>
                      <a:lnTo>
                        <a:pt x="597" y="599"/>
                      </a:lnTo>
                      <a:lnTo>
                        <a:pt x="595" y="597"/>
                      </a:lnTo>
                      <a:lnTo>
                        <a:pt x="595" y="597"/>
                      </a:lnTo>
                      <a:lnTo>
                        <a:pt x="595" y="595"/>
                      </a:lnTo>
                      <a:lnTo>
                        <a:pt x="597" y="593"/>
                      </a:lnTo>
                      <a:lnTo>
                        <a:pt x="597" y="591"/>
                      </a:lnTo>
                      <a:lnTo>
                        <a:pt x="597" y="590"/>
                      </a:lnTo>
                      <a:lnTo>
                        <a:pt x="597" y="588"/>
                      </a:lnTo>
                      <a:lnTo>
                        <a:pt x="597" y="588"/>
                      </a:lnTo>
                      <a:lnTo>
                        <a:pt x="595" y="588"/>
                      </a:lnTo>
                      <a:lnTo>
                        <a:pt x="591" y="586"/>
                      </a:lnTo>
                      <a:lnTo>
                        <a:pt x="591" y="586"/>
                      </a:lnTo>
                      <a:lnTo>
                        <a:pt x="589" y="584"/>
                      </a:lnTo>
                      <a:lnTo>
                        <a:pt x="587" y="584"/>
                      </a:lnTo>
                      <a:lnTo>
                        <a:pt x="587" y="582"/>
                      </a:lnTo>
                      <a:lnTo>
                        <a:pt x="585" y="580"/>
                      </a:lnTo>
                      <a:lnTo>
                        <a:pt x="585" y="580"/>
                      </a:lnTo>
                      <a:lnTo>
                        <a:pt x="583" y="578"/>
                      </a:lnTo>
                      <a:lnTo>
                        <a:pt x="583" y="578"/>
                      </a:lnTo>
                      <a:lnTo>
                        <a:pt x="581" y="576"/>
                      </a:lnTo>
                      <a:lnTo>
                        <a:pt x="581" y="576"/>
                      </a:lnTo>
                      <a:lnTo>
                        <a:pt x="581" y="574"/>
                      </a:lnTo>
                      <a:lnTo>
                        <a:pt x="581" y="572"/>
                      </a:lnTo>
                      <a:lnTo>
                        <a:pt x="581" y="572"/>
                      </a:lnTo>
                      <a:lnTo>
                        <a:pt x="581" y="571"/>
                      </a:lnTo>
                      <a:lnTo>
                        <a:pt x="581" y="571"/>
                      </a:lnTo>
                      <a:lnTo>
                        <a:pt x="581" y="567"/>
                      </a:lnTo>
                      <a:lnTo>
                        <a:pt x="581" y="563"/>
                      </a:lnTo>
                      <a:lnTo>
                        <a:pt x="581" y="563"/>
                      </a:lnTo>
                      <a:lnTo>
                        <a:pt x="581" y="561"/>
                      </a:lnTo>
                      <a:lnTo>
                        <a:pt x="579" y="559"/>
                      </a:lnTo>
                      <a:lnTo>
                        <a:pt x="577" y="557"/>
                      </a:lnTo>
                      <a:lnTo>
                        <a:pt x="577" y="555"/>
                      </a:lnTo>
                      <a:lnTo>
                        <a:pt x="577" y="555"/>
                      </a:lnTo>
                      <a:lnTo>
                        <a:pt x="577" y="553"/>
                      </a:lnTo>
                      <a:lnTo>
                        <a:pt x="577" y="548"/>
                      </a:lnTo>
                      <a:lnTo>
                        <a:pt x="579" y="546"/>
                      </a:lnTo>
                      <a:lnTo>
                        <a:pt x="579" y="544"/>
                      </a:lnTo>
                      <a:lnTo>
                        <a:pt x="579" y="544"/>
                      </a:lnTo>
                      <a:lnTo>
                        <a:pt x="579" y="542"/>
                      </a:lnTo>
                      <a:lnTo>
                        <a:pt x="581" y="540"/>
                      </a:lnTo>
                      <a:lnTo>
                        <a:pt x="581" y="540"/>
                      </a:lnTo>
                      <a:lnTo>
                        <a:pt x="583" y="538"/>
                      </a:lnTo>
                      <a:lnTo>
                        <a:pt x="587" y="536"/>
                      </a:lnTo>
                      <a:lnTo>
                        <a:pt x="591" y="534"/>
                      </a:lnTo>
                      <a:lnTo>
                        <a:pt x="593" y="534"/>
                      </a:lnTo>
                      <a:lnTo>
                        <a:pt x="595" y="531"/>
                      </a:lnTo>
                      <a:lnTo>
                        <a:pt x="597" y="531"/>
                      </a:lnTo>
                      <a:lnTo>
                        <a:pt x="610" y="523"/>
                      </a:lnTo>
                      <a:lnTo>
                        <a:pt x="619" y="517"/>
                      </a:lnTo>
                      <a:lnTo>
                        <a:pt x="621" y="515"/>
                      </a:lnTo>
                      <a:lnTo>
                        <a:pt x="621" y="513"/>
                      </a:lnTo>
                      <a:lnTo>
                        <a:pt x="623" y="513"/>
                      </a:lnTo>
                      <a:lnTo>
                        <a:pt x="623" y="513"/>
                      </a:lnTo>
                      <a:lnTo>
                        <a:pt x="627" y="512"/>
                      </a:lnTo>
                      <a:lnTo>
                        <a:pt x="629" y="510"/>
                      </a:lnTo>
                      <a:lnTo>
                        <a:pt x="631" y="508"/>
                      </a:lnTo>
                      <a:lnTo>
                        <a:pt x="631" y="508"/>
                      </a:lnTo>
                      <a:lnTo>
                        <a:pt x="633" y="506"/>
                      </a:lnTo>
                      <a:lnTo>
                        <a:pt x="638" y="502"/>
                      </a:lnTo>
                      <a:lnTo>
                        <a:pt x="640" y="500"/>
                      </a:lnTo>
                      <a:lnTo>
                        <a:pt x="646" y="494"/>
                      </a:lnTo>
                      <a:lnTo>
                        <a:pt x="654" y="487"/>
                      </a:lnTo>
                      <a:lnTo>
                        <a:pt x="658" y="487"/>
                      </a:lnTo>
                      <a:lnTo>
                        <a:pt x="659" y="489"/>
                      </a:lnTo>
                      <a:lnTo>
                        <a:pt x="659" y="489"/>
                      </a:lnTo>
                      <a:lnTo>
                        <a:pt x="659" y="491"/>
                      </a:lnTo>
                      <a:lnTo>
                        <a:pt x="659" y="491"/>
                      </a:lnTo>
                      <a:lnTo>
                        <a:pt x="659" y="493"/>
                      </a:lnTo>
                      <a:lnTo>
                        <a:pt x="659" y="493"/>
                      </a:lnTo>
                      <a:lnTo>
                        <a:pt x="659" y="493"/>
                      </a:lnTo>
                      <a:lnTo>
                        <a:pt x="659" y="494"/>
                      </a:lnTo>
                      <a:lnTo>
                        <a:pt x="659" y="494"/>
                      </a:lnTo>
                      <a:lnTo>
                        <a:pt x="661" y="494"/>
                      </a:lnTo>
                      <a:lnTo>
                        <a:pt x="661" y="494"/>
                      </a:lnTo>
                      <a:lnTo>
                        <a:pt x="661" y="496"/>
                      </a:lnTo>
                      <a:lnTo>
                        <a:pt x="661" y="496"/>
                      </a:lnTo>
                      <a:lnTo>
                        <a:pt x="661" y="496"/>
                      </a:lnTo>
                      <a:lnTo>
                        <a:pt x="663" y="496"/>
                      </a:lnTo>
                      <a:lnTo>
                        <a:pt x="663" y="496"/>
                      </a:lnTo>
                      <a:lnTo>
                        <a:pt x="663" y="496"/>
                      </a:lnTo>
                      <a:lnTo>
                        <a:pt x="665" y="496"/>
                      </a:lnTo>
                      <a:lnTo>
                        <a:pt x="667" y="496"/>
                      </a:lnTo>
                      <a:lnTo>
                        <a:pt x="669" y="496"/>
                      </a:lnTo>
                      <a:lnTo>
                        <a:pt x="669" y="496"/>
                      </a:lnTo>
                      <a:lnTo>
                        <a:pt x="671" y="496"/>
                      </a:lnTo>
                      <a:lnTo>
                        <a:pt x="671" y="494"/>
                      </a:lnTo>
                      <a:lnTo>
                        <a:pt x="671" y="494"/>
                      </a:lnTo>
                      <a:lnTo>
                        <a:pt x="671" y="494"/>
                      </a:lnTo>
                      <a:lnTo>
                        <a:pt x="671" y="493"/>
                      </a:lnTo>
                      <a:lnTo>
                        <a:pt x="671" y="493"/>
                      </a:lnTo>
                      <a:lnTo>
                        <a:pt x="671" y="493"/>
                      </a:lnTo>
                      <a:lnTo>
                        <a:pt x="669" y="489"/>
                      </a:lnTo>
                      <a:lnTo>
                        <a:pt x="669" y="487"/>
                      </a:lnTo>
                      <a:lnTo>
                        <a:pt x="671" y="487"/>
                      </a:lnTo>
                      <a:lnTo>
                        <a:pt x="671" y="485"/>
                      </a:lnTo>
                      <a:lnTo>
                        <a:pt x="673" y="485"/>
                      </a:lnTo>
                      <a:lnTo>
                        <a:pt x="675" y="485"/>
                      </a:lnTo>
                      <a:lnTo>
                        <a:pt x="677" y="485"/>
                      </a:lnTo>
                      <a:lnTo>
                        <a:pt x="678" y="489"/>
                      </a:lnTo>
                      <a:lnTo>
                        <a:pt x="680" y="489"/>
                      </a:lnTo>
                      <a:lnTo>
                        <a:pt x="682" y="491"/>
                      </a:lnTo>
                      <a:lnTo>
                        <a:pt x="684" y="491"/>
                      </a:lnTo>
                      <a:lnTo>
                        <a:pt x="684" y="491"/>
                      </a:lnTo>
                      <a:lnTo>
                        <a:pt x="686" y="491"/>
                      </a:lnTo>
                      <a:lnTo>
                        <a:pt x="688" y="491"/>
                      </a:lnTo>
                      <a:lnTo>
                        <a:pt x="690" y="491"/>
                      </a:lnTo>
                      <a:lnTo>
                        <a:pt x="690" y="491"/>
                      </a:lnTo>
                      <a:lnTo>
                        <a:pt x="694" y="487"/>
                      </a:lnTo>
                      <a:lnTo>
                        <a:pt x="696" y="487"/>
                      </a:lnTo>
                      <a:lnTo>
                        <a:pt x="696" y="487"/>
                      </a:lnTo>
                      <a:lnTo>
                        <a:pt x="696" y="485"/>
                      </a:lnTo>
                      <a:lnTo>
                        <a:pt x="696" y="483"/>
                      </a:lnTo>
                      <a:lnTo>
                        <a:pt x="698" y="483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6" name="Google Shape;376;p13"/>
                <p:cNvSpPr/>
                <p:nvPr/>
              </p:nvSpPr>
              <p:spPr>
                <a:xfrm>
                  <a:off x="7288213" y="3076575"/>
                  <a:ext cx="177800" cy="255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61" extrusionOk="0">
                      <a:moveTo>
                        <a:pt x="110" y="60"/>
                      </a:moveTo>
                      <a:lnTo>
                        <a:pt x="110" y="60"/>
                      </a:lnTo>
                      <a:lnTo>
                        <a:pt x="110" y="57"/>
                      </a:lnTo>
                      <a:lnTo>
                        <a:pt x="112" y="55"/>
                      </a:lnTo>
                      <a:lnTo>
                        <a:pt x="112" y="55"/>
                      </a:lnTo>
                      <a:lnTo>
                        <a:pt x="110" y="55"/>
                      </a:lnTo>
                      <a:lnTo>
                        <a:pt x="110" y="53"/>
                      </a:lnTo>
                      <a:lnTo>
                        <a:pt x="110" y="53"/>
                      </a:lnTo>
                      <a:lnTo>
                        <a:pt x="110" y="53"/>
                      </a:lnTo>
                      <a:lnTo>
                        <a:pt x="110" y="51"/>
                      </a:lnTo>
                      <a:lnTo>
                        <a:pt x="110" y="49"/>
                      </a:lnTo>
                      <a:lnTo>
                        <a:pt x="110" y="45"/>
                      </a:lnTo>
                      <a:lnTo>
                        <a:pt x="110" y="45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10" y="34"/>
                      </a:lnTo>
                      <a:lnTo>
                        <a:pt x="110" y="34"/>
                      </a:lnTo>
                      <a:lnTo>
                        <a:pt x="110" y="34"/>
                      </a:lnTo>
                      <a:lnTo>
                        <a:pt x="108" y="34"/>
                      </a:lnTo>
                      <a:lnTo>
                        <a:pt x="108" y="32"/>
                      </a:lnTo>
                      <a:lnTo>
                        <a:pt x="108" y="30"/>
                      </a:lnTo>
                      <a:lnTo>
                        <a:pt x="103" y="30"/>
                      </a:lnTo>
                      <a:lnTo>
                        <a:pt x="101" y="30"/>
                      </a:lnTo>
                      <a:lnTo>
                        <a:pt x="101" y="28"/>
                      </a:lnTo>
                      <a:lnTo>
                        <a:pt x="105" y="20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5" y="17"/>
                      </a:lnTo>
                      <a:lnTo>
                        <a:pt x="105" y="15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lnTo>
                        <a:pt x="103" y="9"/>
                      </a:lnTo>
                      <a:lnTo>
                        <a:pt x="103" y="7"/>
                      </a:lnTo>
                      <a:lnTo>
                        <a:pt x="103" y="5"/>
                      </a:lnTo>
                      <a:lnTo>
                        <a:pt x="103" y="5"/>
                      </a:lnTo>
                      <a:lnTo>
                        <a:pt x="101" y="5"/>
                      </a:lnTo>
                      <a:lnTo>
                        <a:pt x="95" y="0"/>
                      </a:lnTo>
                      <a:lnTo>
                        <a:pt x="95" y="0"/>
                      </a:lnTo>
                      <a:lnTo>
                        <a:pt x="93" y="1"/>
                      </a:lnTo>
                      <a:lnTo>
                        <a:pt x="91" y="1"/>
                      </a:lnTo>
                      <a:lnTo>
                        <a:pt x="91" y="3"/>
                      </a:lnTo>
                      <a:lnTo>
                        <a:pt x="91" y="5"/>
                      </a:lnTo>
                      <a:lnTo>
                        <a:pt x="91" y="11"/>
                      </a:lnTo>
                      <a:lnTo>
                        <a:pt x="91" y="15"/>
                      </a:lnTo>
                      <a:lnTo>
                        <a:pt x="89" y="17"/>
                      </a:lnTo>
                      <a:lnTo>
                        <a:pt x="87" y="17"/>
                      </a:lnTo>
                      <a:lnTo>
                        <a:pt x="84" y="19"/>
                      </a:lnTo>
                      <a:lnTo>
                        <a:pt x="76" y="17"/>
                      </a:lnTo>
                      <a:lnTo>
                        <a:pt x="76" y="19"/>
                      </a:lnTo>
                      <a:lnTo>
                        <a:pt x="78" y="22"/>
                      </a:lnTo>
                      <a:lnTo>
                        <a:pt x="78" y="22"/>
                      </a:lnTo>
                      <a:lnTo>
                        <a:pt x="76" y="22"/>
                      </a:lnTo>
                      <a:lnTo>
                        <a:pt x="74" y="20"/>
                      </a:lnTo>
                      <a:lnTo>
                        <a:pt x="74" y="20"/>
                      </a:lnTo>
                      <a:lnTo>
                        <a:pt x="72" y="20"/>
                      </a:lnTo>
                      <a:lnTo>
                        <a:pt x="70" y="22"/>
                      </a:lnTo>
                      <a:lnTo>
                        <a:pt x="72" y="26"/>
                      </a:lnTo>
                      <a:lnTo>
                        <a:pt x="72" y="28"/>
                      </a:lnTo>
                      <a:lnTo>
                        <a:pt x="70" y="38"/>
                      </a:lnTo>
                      <a:lnTo>
                        <a:pt x="70" y="39"/>
                      </a:lnTo>
                      <a:lnTo>
                        <a:pt x="68" y="39"/>
                      </a:lnTo>
                      <a:lnTo>
                        <a:pt x="66" y="39"/>
                      </a:lnTo>
                      <a:lnTo>
                        <a:pt x="63" y="36"/>
                      </a:lnTo>
                      <a:lnTo>
                        <a:pt x="63" y="36"/>
                      </a:lnTo>
                      <a:lnTo>
                        <a:pt x="63" y="34"/>
                      </a:lnTo>
                      <a:lnTo>
                        <a:pt x="63" y="32"/>
                      </a:lnTo>
                      <a:lnTo>
                        <a:pt x="63" y="32"/>
                      </a:lnTo>
                      <a:lnTo>
                        <a:pt x="57" y="32"/>
                      </a:lnTo>
                      <a:lnTo>
                        <a:pt x="55" y="32"/>
                      </a:lnTo>
                      <a:lnTo>
                        <a:pt x="55" y="34"/>
                      </a:lnTo>
                      <a:lnTo>
                        <a:pt x="55" y="36"/>
                      </a:lnTo>
                      <a:lnTo>
                        <a:pt x="57" y="38"/>
                      </a:lnTo>
                      <a:lnTo>
                        <a:pt x="55" y="39"/>
                      </a:lnTo>
                      <a:lnTo>
                        <a:pt x="53" y="41"/>
                      </a:lnTo>
                      <a:lnTo>
                        <a:pt x="51" y="39"/>
                      </a:lnTo>
                      <a:lnTo>
                        <a:pt x="49" y="39"/>
                      </a:lnTo>
                      <a:lnTo>
                        <a:pt x="49" y="38"/>
                      </a:lnTo>
                      <a:lnTo>
                        <a:pt x="47" y="34"/>
                      </a:lnTo>
                      <a:lnTo>
                        <a:pt x="46" y="34"/>
                      </a:lnTo>
                      <a:lnTo>
                        <a:pt x="46" y="34"/>
                      </a:lnTo>
                      <a:lnTo>
                        <a:pt x="46" y="41"/>
                      </a:lnTo>
                      <a:lnTo>
                        <a:pt x="44" y="43"/>
                      </a:lnTo>
                      <a:lnTo>
                        <a:pt x="44" y="45"/>
                      </a:lnTo>
                      <a:lnTo>
                        <a:pt x="42" y="45"/>
                      </a:lnTo>
                      <a:lnTo>
                        <a:pt x="40" y="45"/>
                      </a:lnTo>
                      <a:lnTo>
                        <a:pt x="36" y="47"/>
                      </a:lnTo>
                      <a:lnTo>
                        <a:pt x="32" y="45"/>
                      </a:lnTo>
                      <a:lnTo>
                        <a:pt x="26" y="45"/>
                      </a:lnTo>
                      <a:lnTo>
                        <a:pt x="23" y="45"/>
                      </a:lnTo>
                      <a:lnTo>
                        <a:pt x="21" y="47"/>
                      </a:lnTo>
                      <a:lnTo>
                        <a:pt x="21" y="51"/>
                      </a:lnTo>
                      <a:lnTo>
                        <a:pt x="19" y="55"/>
                      </a:lnTo>
                      <a:lnTo>
                        <a:pt x="19" y="57"/>
                      </a:lnTo>
                      <a:lnTo>
                        <a:pt x="17" y="57"/>
                      </a:lnTo>
                      <a:lnTo>
                        <a:pt x="17" y="55"/>
                      </a:lnTo>
                      <a:lnTo>
                        <a:pt x="17" y="55"/>
                      </a:lnTo>
                      <a:lnTo>
                        <a:pt x="15" y="55"/>
                      </a:lnTo>
                      <a:lnTo>
                        <a:pt x="13" y="57"/>
                      </a:lnTo>
                      <a:lnTo>
                        <a:pt x="13" y="57"/>
                      </a:lnTo>
                      <a:lnTo>
                        <a:pt x="11" y="59"/>
                      </a:lnTo>
                      <a:lnTo>
                        <a:pt x="7" y="64"/>
                      </a:lnTo>
                      <a:lnTo>
                        <a:pt x="7" y="66"/>
                      </a:lnTo>
                      <a:lnTo>
                        <a:pt x="7" y="66"/>
                      </a:lnTo>
                      <a:lnTo>
                        <a:pt x="9" y="70"/>
                      </a:lnTo>
                      <a:lnTo>
                        <a:pt x="9" y="70"/>
                      </a:lnTo>
                      <a:lnTo>
                        <a:pt x="9" y="72"/>
                      </a:lnTo>
                      <a:lnTo>
                        <a:pt x="7" y="78"/>
                      </a:lnTo>
                      <a:lnTo>
                        <a:pt x="6" y="79"/>
                      </a:lnTo>
                      <a:lnTo>
                        <a:pt x="6" y="81"/>
                      </a:lnTo>
                      <a:lnTo>
                        <a:pt x="4" y="81"/>
                      </a:lnTo>
                      <a:lnTo>
                        <a:pt x="2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2" y="85"/>
                      </a:lnTo>
                      <a:lnTo>
                        <a:pt x="4" y="87"/>
                      </a:lnTo>
                      <a:lnTo>
                        <a:pt x="6" y="89"/>
                      </a:lnTo>
                      <a:lnTo>
                        <a:pt x="4" y="89"/>
                      </a:lnTo>
                      <a:lnTo>
                        <a:pt x="2" y="89"/>
                      </a:lnTo>
                      <a:lnTo>
                        <a:pt x="2" y="89"/>
                      </a:lnTo>
                      <a:lnTo>
                        <a:pt x="2" y="93"/>
                      </a:lnTo>
                      <a:lnTo>
                        <a:pt x="2" y="95"/>
                      </a:lnTo>
                      <a:lnTo>
                        <a:pt x="4" y="98"/>
                      </a:lnTo>
                      <a:lnTo>
                        <a:pt x="6" y="100"/>
                      </a:lnTo>
                      <a:lnTo>
                        <a:pt x="6" y="104"/>
                      </a:lnTo>
                      <a:lnTo>
                        <a:pt x="6" y="106"/>
                      </a:lnTo>
                      <a:lnTo>
                        <a:pt x="7" y="106"/>
                      </a:lnTo>
                      <a:lnTo>
                        <a:pt x="9" y="108"/>
                      </a:lnTo>
                      <a:lnTo>
                        <a:pt x="9" y="108"/>
                      </a:lnTo>
                      <a:lnTo>
                        <a:pt x="9" y="110"/>
                      </a:lnTo>
                      <a:lnTo>
                        <a:pt x="9" y="112"/>
                      </a:lnTo>
                      <a:lnTo>
                        <a:pt x="11" y="116"/>
                      </a:lnTo>
                      <a:lnTo>
                        <a:pt x="13" y="117"/>
                      </a:lnTo>
                      <a:lnTo>
                        <a:pt x="13" y="119"/>
                      </a:lnTo>
                      <a:lnTo>
                        <a:pt x="15" y="119"/>
                      </a:lnTo>
                      <a:lnTo>
                        <a:pt x="15" y="119"/>
                      </a:lnTo>
                      <a:lnTo>
                        <a:pt x="15" y="121"/>
                      </a:lnTo>
                      <a:lnTo>
                        <a:pt x="13" y="121"/>
                      </a:lnTo>
                      <a:lnTo>
                        <a:pt x="13" y="123"/>
                      </a:lnTo>
                      <a:lnTo>
                        <a:pt x="13" y="123"/>
                      </a:lnTo>
                      <a:lnTo>
                        <a:pt x="13" y="123"/>
                      </a:lnTo>
                      <a:lnTo>
                        <a:pt x="13" y="125"/>
                      </a:lnTo>
                      <a:lnTo>
                        <a:pt x="17" y="140"/>
                      </a:lnTo>
                      <a:lnTo>
                        <a:pt x="17" y="146"/>
                      </a:lnTo>
                      <a:lnTo>
                        <a:pt x="19" y="148"/>
                      </a:lnTo>
                      <a:lnTo>
                        <a:pt x="23" y="150"/>
                      </a:lnTo>
                      <a:lnTo>
                        <a:pt x="23" y="146"/>
                      </a:lnTo>
                      <a:lnTo>
                        <a:pt x="21" y="136"/>
                      </a:lnTo>
                      <a:lnTo>
                        <a:pt x="21" y="133"/>
                      </a:lnTo>
                      <a:lnTo>
                        <a:pt x="23" y="131"/>
                      </a:lnTo>
                      <a:lnTo>
                        <a:pt x="23" y="129"/>
                      </a:lnTo>
                      <a:lnTo>
                        <a:pt x="25" y="129"/>
                      </a:lnTo>
                      <a:lnTo>
                        <a:pt x="26" y="131"/>
                      </a:lnTo>
                      <a:lnTo>
                        <a:pt x="28" y="133"/>
                      </a:lnTo>
                      <a:lnTo>
                        <a:pt x="28" y="135"/>
                      </a:lnTo>
                      <a:lnTo>
                        <a:pt x="28" y="135"/>
                      </a:lnTo>
                      <a:lnTo>
                        <a:pt x="28" y="133"/>
                      </a:lnTo>
                      <a:lnTo>
                        <a:pt x="28" y="133"/>
                      </a:lnTo>
                      <a:lnTo>
                        <a:pt x="30" y="135"/>
                      </a:lnTo>
                      <a:lnTo>
                        <a:pt x="30" y="135"/>
                      </a:lnTo>
                      <a:lnTo>
                        <a:pt x="30" y="135"/>
                      </a:lnTo>
                      <a:lnTo>
                        <a:pt x="30" y="136"/>
                      </a:lnTo>
                      <a:lnTo>
                        <a:pt x="30" y="136"/>
                      </a:lnTo>
                      <a:lnTo>
                        <a:pt x="30" y="136"/>
                      </a:lnTo>
                      <a:lnTo>
                        <a:pt x="32" y="140"/>
                      </a:lnTo>
                      <a:lnTo>
                        <a:pt x="32" y="140"/>
                      </a:lnTo>
                      <a:lnTo>
                        <a:pt x="34" y="148"/>
                      </a:lnTo>
                      <a:lnTo>
                        <a:pt x="34" y="152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6" y="155"/>
                      </a:lnTo>
                      <a:lnTo>
                        <a:pt x="36" y="155"/>
                      </a:lnTo>
                      <a:lnTo>
                        <a:pt x="38" y="157"/>
                      </a:lnTo>
                      <a:lnTo>
                        <a:pt x="40" y="157"/>
                      </a:lnTo>
                      <a:lnTo>
                        <a:pt x="40" y="157"/>
                      </a:lnTo>
                      <a:lnTo>
                        <a:pt x="42" y="159"/>
                      </a:lnTo>
                      <a:lnTo>
                        <a:pt x="42" y="159"/>
                      </a:lnTo>
                      <a:lnTo>
                        <a:pt x="42" y="161"/>
                      </a:lnTo>
                      <a:lnTo>
                        <a:pt x="42" y="161"/>
                      </a:lnTo>
                      <a:lnTo>
                        <a:pt x="44" y="159"/>
                      </a:lnTo>
                      <a:lnTo>
                        <a:pt x="44" y="159"/>
                      </a:lnTo>
                      <a:lnTo>
                        <a:pt x="46" y="159"/>
                      </a:lnTo>
                      <a:lnTo>
                        <a:pt x="46" y="157"/>
                      </a:lnTo>
                      <a:lnTo>
                        <a:pt x="46" y="157"/>
                      </a:lnTo>
                      <a:lnTo>
                        <a:pt x="47" y="157"/>
                      </a:lnTo>
                      <a:lnTo>
                        <a:pt x="47" y="157"/>
                      </a:lnTo>
                      <a:lnTo>
                        <a:pt x="47" y="157"/>
                      </a:lnTo>
                      <a:lnTo>
                        <a:pt x="49" y="157"/>
                      </a:lnTo>
                      <a:lnTo>
                        <a:pt x="49" y="157"/>
                      </a:lnTo>
                      <a:lnTo>
                        <a:pt x="53" y="157"/>
                      </a:lnTo>
                      <a:lnTo>
                        <a:pt x="53" y="155"/>
                      </a:lnTo>
                      <a:lnTo>
                        <a:pt x="55" y="155"/>
                      </a:lnTo>
                      <a:lnTo>
                        <a:pt x="55" y="154"/>
                      </a:lnTo>
                      <a:lnTo>
                        <a:pt x="57" y="154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48"/>
                      </a:lnTo>
                      <a:lnTo>
                        <a:pt x="59" y="148"/>
                      </a:lnTo>
                      <a:lnTo>
                        <a:pt x="61" y="150"/>
                      </a:lnTo>
                      <a:lnTo>
                        <a:pt x="61" y="148"/>
                      </a:lnTo>
                      <a:lnTo>
                        <a:pt x="61" y="148"/>
                      </a:lnTo>
                      <a:lnTo>
                        <a:pt x="63" y="146"/>
                      </a:lnTo>
                      <a:lnTo>
                        <a:pt x="61" y="146"/>
                      </a:lnTo>
                      <a:lnTo>
                        <a:pt x="61" y="142"/>
                      </a:lnTo>
                      <a:lnTo>
                        <a:pt x="59" y="135"/>
                      </a:lnTo>
                      <a:lnTo>
                        <a:pt x="57" y="133"/>
                      </a:lnTo>
                      <a:lnTo>
                        <a:pt x="57" y="129"/>
                      </a:lnTo>
                      <a:lnTo>
                        <a:pt x="59" y="123"/>
                      </a:lnTo>
                      <a:lnTo>
                        <a:pt x="61" y="119"/>
                      </a:lnTo>
                      <a:lnTo>
                        <a:pt x="65" y="116"/>
                      </a:lnTo>
                      <a:lnTo>
                        <a:pt x="65" y="114"/>
                      </a:ln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76" y="106"/>
                      </a:lnTo>
                      <a:lnTo>
                        <a:pt x="76" y="102"/>
                      </a:lnTo>
                      <a:lnTo>
                        <a:pt x="72" y="91"/>
                      </a:lnTo>
                      <a:lnTo>
                        <a:pt x="72" y="87"/>
                      </a:lnTo>
                      <a:lnTo>
                        <a:pt x="72" y="83"/>
                      </a:lnTo>
                      <a:lnTo>
                        <a:pt x="74" y="83"/>
                      </a:lnTo>
                      <a:lnTo>
                        <a:pt x="74" y="83"/>
                      </a:lnTo>
                      <a:lnTo>
                        <a:pt x="76" y="83"/>
                      </a:lnTo>
                      <a:lnTo>
                        <a:pt x="78" y="85"/>
                      </a:lnTo>
                      <a:lnTo>
                        <a:pt x="82" y="91"/>
                      </a:lnTo>
                      <a:lnTo>
                        <a:pt x="82" y="91"/>
                      </a:lnTo>
                      <a:lnTo>
                        <a:pt x="86" y="91"/>
                      </a:lnTo>
                      <a:lnTo>
                        <a:pt x="86" y="89"/>
                      </a:lnTo>
                      <a:lnTo>
                        <a:pt x="89" y="85"/>
                      </a:lnTo>
                      <a:lnTo>
                        <a:pt x="91" y="83"/>
                      </a:lnTo>
                      <a:lnTo>
                        <a:pt x="95" y="81"/>
                      </a:lnTo>
                      <a:lnTo>
                        <a:pt x="97" y="85"/>
                      </a:lnTo>
                      <a:lnTo>
                        <a:pt x="97" y="89"/>
                      </a:lnTo>
                      <a:lnTo>
                        <a:pt x="99" y="91"/>
                      </a:lnTo>
                      <a:lnTo>
                        <a:pt x="101" y="89"/>
                      </a:lnTo>
                      <a:lnTo>
                        <a:pt x="101" y="85"/>
                      </a:lnTo>
                      <a:lnTo>
                        <a:pt x="103" y="83"/>
                      </a:lnTo>
                      <a:lnTo>
                        <a:pt x="105" y="85"/>
                      </a:lnTo>
                      <a:lnTo>
                        <a:pt x="105" y="85"/>
                      </a:lnTo>
                      <a:lnTo>
                        <a:pt x="105" y="83"/>
                      </a:lnTo>
                      <a:lnTo>
                        <a:pt x="105" y="78"/>
                      </a:lnTo>
                      <a:lnTo>
                        <a:pt x="105" y="76"/>
                      </a:lnTo>
                      <a:lnTo>
                        <a:pt x="107" y="74"/>
                      </a:lnTo>
                      <a:lnTo>
                        <a:pt x="107" y="74"/>
                      </a:lnTo>
                      <a:lnTo>
                        <a:pt x="105" y="74"/>
                      </a:lnTo>
                      <a:lnTo>
                        <a:pt x="105" y="74"/>
                      </a:lnTo>
                      <a:lnTo>
                        <a:pt x="107" y="72"/>
                      </a:lnTo>
                      <a:lnTo>
                        <a:pt x="107" y="72"/>
                      </a:lnTo>
                      <a:lnTo>
                        <a:pt x="107" y="70"/>
                      </a:lnTo>
                      <a:lnTo>
                        <a:pt x="107" y="70"/>
                      </a:lnTo>
                      <a:lnTo>
                        <a:pt x="107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68"/>
                      </a:lnTo>
                      <a:lnTo>
                        <a:pt x="110" y="68"/>
                      </a:lnTo>
                      <a:lnTo>
                        <a:pt x="110" y="66"/>
                      </a:lnTo>
                      <a:lnTo>
                        <a:pt x="110" y="66"/>
                      </a:lnTo>
                      <a:lnTo>
                        <a:pt x="110" y="66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10" y="60"/>
                      </a:lnTo>
                      <a:lnTo>
                        <a:pt x="110" y="60"/>
                      </a:lnTo>
                      <a:close/>
                    </a:path>
                  </a:pathLst>
                </a:custGeom>
                <a:solidFill>
                  <a:srgbClr val="FCD4C7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7" name="Google Shape;377;p13"/>
                <p:cNvSpPr/>
                <p:nvPr/>
              </p:nvSpPr>
              <p:spPr>
                <a:xfrm>
                  <a:off x="7288213" y="3076575"/>
                  <a:ext cx="177800" cy="255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61" extrusionOk="0">
                      <a:moveTo>
                        <a:pt x="110" y="60"/>
                      </a:moveTo>
                      <a:lnTo>
                        <a:pt x="110" y="60"/>
                      </a:lnTo>
                      <a:lnTo>
                        <a:pt x="110" y="57"/>
                      </a:lnTo>
                      <a:lnTo>
                        <a:pt x="112" y="55"/>
                      </a:lnTo>
                      <a:lnTo>
                        <a:pt x="112" y="55"/>
                      </a:lnTo>
                      <a:lnTo>
                        <a:pt x="110" y="55"/>
                      </a:lnTo>
                      <a:lnTo>
                        <a:pt x="110" y="53"/>
                      </a:lnTo>
                      <a:lnTo>
                        <a:pt x="110" y="53"/>
                      </a:lnTo>
                      <a:lnTo>
                        <a:pt x="110" y="53"/>
                      </a:lnTo>
                      <a:lnTo>
                        <a:pt x="110" y="51"/>
                      </a:lnTo>
                      <a:lnTo>
                        <a:pt x="110" y="49"/>
                      </a:lnTo>
                      <a:lnTo>
                        <a:pt x="110" y="45"/>
                      </a:lnTo>
                      <a:lnTo>
                        <a:pt x="110" y="45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10" y="34"/>
                      </a:lnTo>
                      <a:lnTo>
                        <a:pt x="110" y="34"/>
                      </a:lnTo>
                      <a:lnTo>
                        <a:pt x="110" y="34"/>
                      </a:lnTo>
                      <a:lnTo>
                        <a:pt x="108" y="34"/>
                      </a:lnTo>
                      <a:lnTo>
                        <a:pt x="108" y="32"/>
                      </a:lnTo>
                      <a:lnTo>
                        <a:pt x="108" y="30"/>
                      </a:lnTo>
                      <a:lnTo>
                        <a:pt x="103" y="30"/>
                      </a:lnTo>
                      <a:lnTo>
                        <a:pt x="101" y="30"/>
                      </a:lnTo>
                      <a:lnTo>
                        <a:pt x="101" y="28"/>
                      </a:lnTo>
                      <a:lnTo>
                        <a:pt x="105" y="20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5" y="17"/>
                      </a:lnTo>
                      <a:lnTo>
                        <a:pt x="105" y="15"/>
                      </a:lnTo>
                      <a:lnTo>
                        <a:pt x="103" y="11"/>
                      </a:lnTo>
                      <a:lnTo>
                        <a:pt x="103" y="11"/>
                      </a:lnTo>
                      <a:lnTo>
                        <a:pt x="103" y="9"/>
                      </a:lnTo>
                      <a:lnTo>
                        <a:pt x="103" y="7"/>
                      </a:lnTo>
                      <a:lnTo>
                        <a:pt x="103" y="5"/>
                      </a:lnTo>
                      <a:lnTo>
                        <a:pt x="103" y="5"/>
                      </a:lnTo>
                      <a:lnTo>
                        <a:pt x="101" y="5"/>
                      </a:lnTo>
                      <a:lnTo>
                        <a:pt x="95" y="0"/>
                      </a:lnTo>
                      <a:lnTo>
                        <a:pt x="95" y="0"/>
                      </a:lnTo>
                      <a:lnTo>
                        <a:pt x="93" y="1"/>
                      </a:lnTo>
                      <a:lnTo>
                        <a:pt x="91" y="1"/>
                      </a:lnTo>
                      <a:lnTo>
                        <a:pt x="91" y="3"/>
                      </a:lnTo>
                      <a:lnTo>
                        <a:pt x="91" y="5"/>
                      </a:lnTo>
                      <a:lnTo>
                        <a:pt x="91" y="11"/>
                      </a:lnTo>
                      <a:lnTo>
                        <a:pt x="91" y="15"/>
                      </a:lnTo>
                      <a:lnTo>
                        <a:pt x="89" y="17"/>
                      </a:lnTo>
                      <a:lnTo>
                        <a:pt x="87" y="17"/>
                      </a:lnTo>
                      <a:lnTo>
                        <a:pt x="84" y="19"/>
                      </a:lnTo>
                      <a:lnTo>
                        <a:pt x="76" y="17"/>
                      </a:lnTo>
                      <a:lnTo>
                        <a:pt x="76" y="19"/>
                      </a:lnTo>
                      <a:lnTo>
                        <a:pt x="78" y="22"/>
                      </a:lnTo>
                      <a:lnTo>
                        <a:pt x="78" y="22"/>
                      </a:lnTo>
                      <a:lnTo>
                        <a:pt x="76" y="22"/>
                      </a:lnTo>
                      <a:lnTo>
                        <a:pt x="74" y="20"/>
                      </a:lnTo>
                      <a:lnTo>
                        <a:pt x="74" y="20"/>
                      </a:lnTo>
                      <a:lnTo>
                        <a:pt x="72" y="20"/>
                      </a:lnTo>
                      <a:lnTo>
                        <a:pt x="70" y="22"/>
                      </a:lnTo>
                      <a:lnTo>
                        <a:pt x="72" y="26"/>
                      </a:lnTo>
                      <a:lnTo>
                        <a:pt x="72" y="28"/>
                      </a:lnTo>
                      <a:lnTo>
                        <a:pt x="70" y="38"/>
                      </a:lnTo>
                      <a:lnTo>
                        <a:pt x="70" y="39"/>
                      </a:lnTo>
                      <a:lnTo>
                        <a:pt x="68" y="39"/>
                      </a:lnTo>
                      <a:lnTo>
                        <a:pt x="66" y="39"/>
                      </a:lnTo>
                      <a:lnTo>
                        <a:pt x="63" y="36"/>
                      </a:lnTo>
                      <a:lnTo>
                        <a:pt x="63" y="36"/>
                      </a:lnTo>
                      <a:lnTo>
                        <a:pt x="63" y="34"/>
                      </a:lnTo>
                      <a:lnTo>
                        <a:pt x="63" y="32"/>
                      </a:lnTo>
                      <a:lnTo>
                        <a:pt x="63" y="32"/>
                      </a:lnTo>
                      <a:lnTo>
                        <a:pt x="57" y="32"/>
                      </a:lnTo>
                      <a:lnTo>
                        <a:pt x="55" y="32"/>
                      </a:lnTo>
                      <a:lnTo>
                        <a:pt x="55" y="34"/>
                      </a:lnTo>
                      <a:lnTo>
                        <a:pt x="55" y="36"/>
                      </a:lnTo>
                      <a:lnTo>
                        <a:pt x="57" y="38"/>
                      </a:lnTo>
                      <a:lnTo>
                        <a:pt x="55" y="39"/>
                      </a:lnTo>
                      <a:lnTo>
                        <a:pt x="53" y="41"/>
                      </a:lnTo>
                      <a:lnTo>
                        <a:pt x="51" y="39"/>
                      </a:lnTo>
                      <a:lnTo>
                        <a:pt x="49" y="39"/>
                      </a:lnTo>
                      <a:lnTo>
                        <a:pt x="49" y="38"/>
                      </a:lnTo>
                      <a:lnTo>
                        <a:pt x="47" y="34"/>
                      </a:lnTo>
                      <a:lnTo>
                        <a:pt x="46" y="34"/>
                      </a:lnTo>
                      <a:lnTo>
                        <a:pt x="46" y="34"/>
                      </a:lnTo>
                      <a:lnTo>
                        <a:pt x="46" y="41"/>
                      </a:lnTo>
                      <a:lnTo>
                        <a:pt x="44" y="43"/>
                      </a:lnTo>
                      <a:lnTo>
                        <a:pt x="44" y="45"/>
                      </a:lnTo>
                      <a:lnTo>
                        <a:pt x="42" y="45"/>
                      </a:lnTo>
                      <a:lnTo>
                        <a:pt x="40" y="45"/>
                      </a:lnTo>
                      <a:lnTo>
                        <a:pt x="36" y="47"/>
                      </a:lnTo>
                      <a:lnTo>
                        <a:pt x="32" y="45"/>
                      </a:lnTo>
                      <a:lnTo>
                        <a:pt x="26" y="45"/>
                      </a:lnTo>
                      <a:lnTo>
                        <a:pt x="23" y="45"/>
                      </a:lnTo>
                      <a:lnTo>
                        <a:pt x="21" y="47"/>
                      </a:lnTo>
                      <a:lnTo>
                        <a:pt x="21" y="51"/>
                      </a:lnTo>
                      <a:lnTo>
                        <a:pt x="19" y="55"/>
                      </a:lnTo>
                      <a:lnTo>
                        <a:pt x="19" y="57"/>
                      </a:lnTo>
                      <a:lnTo>
                        <a:pt x="17" y="57"/>
                      </a:lnTo>
                      <a:lnTo>
                        <a:pt x="17" y="55"/>
                      </a:lnTo>
                      <a:lnTo>
                        <a:pt x="17" y="55"/>
                      </a:lnTo>
                      <a:lnTo>
                        <a:pt x="15" y="55"/>
                      </a:lnTo>
                      <a:lnTo>
                        <a:pt x="13" y="57"/>
                      </a:lnTo>
                      <a:lnTo>
                        <a:pt x="13" y="57"/>
                      </a:lnTo>
                      <a:lnTo>
                        <a:pt x="11" y="59"/>
                      </a:lnTo>
                      <a:lnTo>
                        <a:pt x="7" y="64"/>
                      </a:lnTo>
                      <a:lnTo>
                        <a:pt x="7" y="66"/>
                      </a:lnTo>
                      <a:lnTo>
                        <a:pt x="7" y="66"/>
                      </a:lnTo>
                      <a:lnTo>
                        <a:pt x="9" y="70"/>
                      </a:lnTo>
                      <a:lnTo>
                        <a:pt x="9" y="70"/>
                      </a:lnTo>
                      <a:lnTo>
                        <a:pt x="9" y="72"/>
                      </a:lnTo>
                      <a:lnTo>
                        <a:pt x="7" y="78"/>
                      </a:lnTo>
                      <a:lnTo>
                        <a:pt x="6" y="79"/>
                      </a:lnTo>
                      <a:lnTo>
                        <a:pt x="6" y="81"/>
                      </a:lnTo>
                      <a:lnTo>
                        <a:pt x="4" y="81"/>
                      </a:lnTo>
                      <a:lnTo>
                        <a:pt x="2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2" y="85"/>
                      </a:lnTo>
                      <a:lnTo>
                        <a:pt x="4" y="87"/>
                      </a:lnTo>
                      <a:lnTo>
                        <a:pt x="6" y="89"/>
                      </a:lnTo>
                      <a:lnTo>
                        <a:pt x="4" y="89"/>
                      </a:lnTo>
                      <a:lnTo>
                        <a:pt x="2" y="89"/>
                      </a:lnTo>
                      <a:lnTo>
                        <a:pt x="2" y="89"/>
                      </a:lnTo>
                      <a:lnTo>
                        <a:pt x="2" y="93"/>
                      </a:lnTo>
                      <a:lnTo>
                        <a:pt x="2" y="95"/>
                      </a:lnTo>
                      <a:lnTo>
                        <a:pt x="4" y="98"/>
                      </a:lnTo>
                      <a:lnTo>
                        <a:pt x="6" y="100"/>
                      </a:lnTo>
                      <a:lnTo>
                        <a:pt x="6" y="104"/>
                      </a:lnTo>
                      <a:lnTo>
                        <a:pt x="6" y="106"/>
                      </a:lnTo>
                      <a:lnTo>
                        <a:pt x="7" y="106"/>
                      </a:lnTo>
                      <a:lnTo>
                        <a:pt x="9" y="108"/>
                      </a:lnTo>
                      <a:lnTo>
                        <a:pt x="9" y="108"/>
                      </a:lnTo>
                      <a:lnTo>
                        <a:pt x="9" y="110"/>
                      </a:lnTo>
                      <a:lnTo>
                        <a:pt x="9" y="112"/>
                      </a:lnTo>
                      <a:lnTo>
                        <a:pt x="11" y="116"/>
                      </a:lnTo>
                      <a:lnTo>
                        <a:pt x="13" y="117"/>
                      </a:lnTo>
                      <a:lnTo>
                        <a:pt x="13" y="119"/>
                      </a:lnTo>
                      <a:lnTo>
                        <a:pt x="15" y="119"/>
                      </a:lnTo>
                      <a:lnTo>
                        <a:pt x="15" y="119"/>
                      </a:lnTo>
                      <a:lnTo>
                        <a:pt x="15" y="121"/>
                      </a:lnTo>
                      <a:lnTo>
                        <a:pt x="13" y="121"/>
                      </a:lnTo>
                      <a:lnTo>
                        <a:pt x="13" y="123"/>
                      </a:lnTo>
                      <a:lnTo>
                        <a:pt x="13" y="123"/>
                      </a:lnTo>
                      <a:lnTo>
                        <a:pt x="13" y="123"/>
                      </a:lnTo>
                      <a:lnTo>
                        <a:pt x="13" y="125"/>
                      </a:lnTo>
                      <a:lnTo>
                        <a:pt x="17" y="140"/>
                      </a:lnTo>
                      <a:lnTo>
                        <a:pt x="17" y="146"/>
                      </a:lnTo>
                      <a:lnTo>
                        <a:pt x="19" y="148"/>
                      </a:lnTo>
                      <a:lnTo>
                        <a:pt x="23" y="150"/>
                      </a:lnTo>
                      <a:lnTo>
                        <a:pt x="23" y="146"/>
                      </a:lnTo>
                      <a:lnTo>
                        <a:pt x="21" y="136"/>
                      </a:lnTo>
                      <a:lnTo>
                        <a:pt x="21" y="133"/>
                      </a:lnTo>
                      <a:lnTo>
                        <a:pt x="23" y="131"/>
                      </a:lnTo>
                      <a:lnTo>
                        <a:pt x="23" y="129"/>
                      </a:lnTo>
                      <a:lnTo>
                        <a:pt x="25" y="129"/>
                      </a:lnTo>
                      <a:lnTo>
                        <a:pt x="26" y="131"/>
                      </a:lnTo>
                      <a:lnTo>
                        <a:pt x="28" y="133"/>
                      </a:lnTo>
                      <a:lnTo>
                        <a:pt x="28" y="135"/>
                      </a:lnTo>
                      <a:lnTo>
                        <a:pt x="28" y="135"/>
                      </a:lnTo>
                      <a:lnTo>
                        <a:pt x="28" y="133"/>
                      </a:lnTo>
                      <a:lnTo>
                        <a:pt x="28" y="133"/>
                      </a:lnTo>
                      <a:lnTo>
                        <a:pt x="30" y="135"/>
                      </a:lnTo>
                      <a:lnTo>
                        <a:pt x="30" y="135"/>
                      </a:lnTo>
                      <a:lnTo>
                        <a:pt x="30" y="135"/>
                      </a:lnTo>
                      <a:lnTo>
                        <a:pt x="30" y="136"/>
                      </a:lnTo>
                      <a:lnTo>
                        <a:pt x="30" y="136"/>
                      </a:lnTo>
                      <a:lnTo>
                        <a:pt x="30" y="136"/>
                      </a:lnTo>
                      <a:lnTo>
                        <a:pt x="32" y="140"/>
                      </a:lnTo>
                      <a:lnTo>
                        <a:pt x="32" y="140"/>
                      </a:lnTo>
                      <a:lnTo>
                        <a:pt x="34" y="148"/>
                      </a:lnTo>
                      <a:lnTo>
                        <a:pt x="34" y="152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6" y="155"/>
                      </a:lnTo>
                      <a:lnTo>
                        <a:pt x="36" y="155"/>
                      </a:lnTo>
                      <a:lnTo>
                        <a:pt x="38" y="157"/>
                      </a:lnTo>
                      <a:lnTo>
                        <a:pt x="40" y="157"/>
                      </a:lnTo>
                      <a:lnTo>
                        <a:pt x="40" y="157"/>
                      </a:lnTo>
                      <a:lnTo>
                        <a:pt x="42" y="159"/>
                      </a:lnTo>
                      <a:lnTo>
                        <a:pt x="42" y="159"/>
                      </a:lnTo>
                      <a:lnTo>
                        <a:pt x="42" y="161"/>
                      </a:lnTo>
                      <a:lnTo>
                        <a:pt x="42" y="161"/>
                      </a:lnTo>
                      <a:lnTo>
                        <a:pt x="44" y="159"/>
                      </a:lnTo>
                      <a:lnTo>
                        <a:pt x="44" y="159"/>
                      </a:lnTo>
                      <a:lnTo>
                        <a:pt x="46" y="159"/>
                      </a:lnTo>
                      <a:lnTo>
                        <a:pt x="46" y="157"/>
                      </a:lnTo>
                      <a:lnTo>
                        <a:pt x="46" y="157"/>
                      </a:lnTo>
                      <a:lnTo>
                        <a:pt x="47" y="157"/>
                      </a:lnTo>
                      <a:lnTo>
                        <a:pt x="47" y="157"/>
                      </a:lnTo>
                      <a:lnTo>
                        <a:pt x="47" y="157"/>
                      </a:lnTo>
                      <a:lnTo>
                        <a:pt x="49" y="157"/>
                      </a:lnTo>
                      <a:lnTo>
                        <a:pt x="49" y="157"/>
                      </a:lnTo>
                      <a:lnTo>
                        <a:pt x="53" y="157"/>
                      </a:lnTo>
                      <a:lnTo>
                        <a:pt x="53" y="155"/>
                      </a:lnTo>
                      <a:lnTo>
                        <a:pt x="55" y="155"/>
                      </a:lnTo>
                      <a:lnTo>
                        <a:pt x="55" y="154"/>
                      </a:lnTo>
                      <a:lnTo>
                        <a:pt x="57" y="154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48"/>
                      </a:lnTo>
                      <a:lnTo>
                        <a:pt x="59" y="148"/>
                      </a:lnTo>
                      <a:lnTo>
                        <a:pt x="61" y="150"/>
                      </a:lnTo>
                      <a:lnTo>
                        <a:pt x="61" y="148"/>
                      </a:lnTo>
                      <a:lnTo>
                        <a:pt x="61" y="148"/>
                      </a:lnTo>
                      <a:lnTo>
                        <a:pt x="63" y="146"/>
                      </a:lnTo>
                      <a:lnTo>
                        <a:pt x="61" y="146"/>
                      </a:lnTo>
                      <a:lnTo>
                        <a:pt x="61" y="142"/>
                      </a:lnTo>
                      <a:lnTo>
                        <a:pt x="59" y="135"/>
                      </a:lnTo>
                      <a:lnTo>
                        <a:pt x="57" y="133"/>
                      </a:lnTo>
                      <a:lnTo>
                        <a:pt x="57" y="129"/>
                      </a:lnTo>
                      <a:lnTo>
                        <a:pt x="59" y="123"/>
                      </a:lnTo>
                      <a:lnTo>
                        <a:pt x="61" y="119"/>
                      </a:lnTo>
                      <a:lnTo>
                        <a:pt x="65" y="116"/>
                      </a:lnTo>
                      <a:lnTo>
                        <a:pt x="65" y="114"/>
                      </a:ln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76" y="106"/>
                      </a:lnTo>
                      <a:lnTo>
                        <a:pt x="76" y="102"/>
                      </a:lnTo>
                      <a:lnTo>
                        <a:pt x="72" y="91"/>
                      </a:lnTo>
                      <a:lnTo>
                        <a:pt x="72" y="87"/>
                      </a:lnTo>
                      <a:lnTo>
                        <a:pt x="72" y="83"/>
                      </a:lnTo>
                      <a:lnTo>
                        <a:pt x="74" y="83"/>
                      </a:lnTo>
                      <a:lnTo>
                        <a:pt x="74" y="83"/>
                      </a:lnTo>
                      <a:lnTo>
                        <a:pt x="76" y="83"/>
                      </a:lnTo>
                      <a:lnTo>
                        <a:pt x="78" y="85"/>
                      </a:lnTo>
                      <a:lnTo>
                        <a:pt x="82" y="91"/>
                      </a:lnTo>
                      <a:lnTo>
                        <a:pt x="82" y="91"/>
                      </a:lnTo>
                      <a:lnTo>
                        <a:pt x="86" y="91"/>
                      </a:lnTo>
                      <a:lnTo>
                        <a:pt x="86" y="89"/>
                      </a:lnTo>
                      <a:lnTo>
                        <a:pt x="89" y="85"/>
                      </a:lnTo>
                      <a:lnTo>
                        <a:pt x="91" y="83"/>
                      </a:lnTo>
                      <a:lnTo>
                        <a:pt x="95" y="81"/>
                      </a:lnTo>
                      <a:lnTo>
                        <a:pt x="97" y="85"/>
                      </a:lnTo>
                      <a:lnTo>
                        <a:pt x="97" y="89"/>
                      </a:lnTo>
                      <a:lnTo>
                        <a:pt x="99" y="91"/>
                      </a:lnTo>
                      <a:lnTo>
                        <a:pt x="101" y="89"/>
                      </a:lnTo>
                      <a:lnTo>
                        <a:pt x="101" y="85"/>
                      </a:lnTo>
                      <a:lnTo>
                        <a:pt x="103" y="83"/>
                      </a:lnTo>
                      <a:lnTo>
                        <a:pt x="105" y="85"/>
                      </a:lnTo>
                      <a:lnTo>
                        <a:pt x="105" y="85"/>
                      </a:lnTo>
                      <a:lnTo>
                        <a:pt x="105" y="83"/>
                      </a:lnTo>
                      <a:lnTo>
                        <a:pt x="105" y="78"/>
                      </a:lnTo>
                      <a:lnTo>
                        <a:pt x="105" y="76"/>
                      </a:lnTo>
                      <a:lnTo>
                        <a:pt x="107" y="74"/>
                      </a:lnTo>
                      <a:lnTo>
                        <a:pt x="107" y="74"/>
                      </a:lnTo>
                      <a:lnTo>
                        <a:pt x="105" y="74"/>
                      </a:lnTo>
                      <a:lnTo>
                        <a:pt x="105" y="74"/>
                      </a:lnTo>
                      <a:lnTo>
                        <a:pt x="107" y="72"/>
                      </a:lnTo>
                      <a:lnTo>
                        <a:pt x="107" y="72"/>
                      </a:lnTo>
                      <a:lnTo>
                        <a:pt x="107" y="70"/>
                      </a:lnTo>
                      <a:lnTo>
                        <a:pt x="107" y="70"/>
                      </a:lnTo>
                      <a:lnTo>
                        <a:pt x="107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08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70"/>
                      </a:lnTo>
                      <a:lnTo>
                        <a:pt x="110" y="68"/>
                      </a:lnTo>
                      <a:lnTo>
                        <a:pt x="110" y="68"/>
                      </a:lnTo>
                      <a:lnTo>
                        <a:pt x="110" y="66"/>
                      </a:lnTo>
                      <a:lnTo>
                        <a:pt x="110" y="66"/>
                      </a:lnTo>
                      <a:lnTo>
                        <a:pt x="110" y="66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10" y="64"/>
                      </a:lnTo>
                      <a:lnTo>
                        <a:pt x="110" y="60"/>
                      </a:lnTo>
                      <a:lnTo>
                        <a:pt x="110" y="6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8" name="Google Shape;378;p13"/>
                <p:cNvSpPr/>
                <p:nvPr/>
              </p:nvSpPr>
              <p:spPr>
                <a:xfrm>
                  <a:off x="5254625" y="3813175"/>
                  <a:ext cx="665163" cy="623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93" extrusionOk="0">
                      <a:moveTo>
                        <a:pt x="419" y="197"/>
                      </a:moveTo>
                      <a:lnTo>
                        <a:pt x="419" y="197"/>
                      </a:lnTo>
                      <a:lnTo>
                        <a:pt x="418" y="195"/>
                      </a:lnTo>
                      <a:lnTo>
                        <a:pt x="418" y="195"/>
                      </a:lnTo>
                      <a:lnTo>
                        <a:pt x="418" y="194"/>
                      </a:lnTo>
                      <a:lnTo>
                        <a:pt x="416" y="192"/>
                      </a:lnTo>
                      <a:lnTo>
                        <a:pt x="416" y="192"/>
                      </a:lnTo>
                      <a:lnTo>
                        <a:pt x="416" y="192"/>
                      </a:lnTo>
                      <a:lnTo>
                        <a:pt x="414" y="194"/>
                      </a:lnTo>
                      <a:lnTo>
                        <a:pt x="414" y="195"/>
                      </a:lnTo>
                      <a:lnTo>
                        <a:pt x="412" y="195"/>
                      </a:lnTo>
                      <a:lnTo>
                        <a:pt x="412" y="197"/>
                      </a:lnTo>
                      <a:lnTo>
                        <a:pt x="410" y="197"/>
                      </a:lnTo>
                      <a:lnTo>
                        <a:pt x="406" y="197"/>
                      </a:lnTo>
                      <a:lnTo>
                        <a:pt x="406" y="199"/>
                      </a:lnTo>
                      <a:lnTo>
                        <a:pt x="404" y="199"/>
                      </a:lnTo>
                      <a:lnTo>
                        <a:pt x="402" y="201"/>
                      </a:lnTo>
                      <a:lnTo>
                        <a:pt x="400" y="203"/>
                      </a:lnTo>
                      <a:lnTo>
                        <a:pt x="399" y="203"/>
                      </a:lnTo>
                      <a:lnTo>
                        <a:pt x="395" y="201"/>
                      </a:lnTo>
                      <a:lnTo>
                        <a:pt x="393" y="201"/>
                      </a:lnTo>
                      <a:lnTo>
                        <a:pt x="393" y="201"/>
                      </a:lnTo>
                      <a:lnTo>
                        <a:pt x="393" y="201"/>
                      </a:lnTo>
                      <a:lnTo>
                        <a:pt x="391" y="203"/>
                      </a:lnTo>
                      <a:lnTo>
                        <a:pt x="391" y="203"/>
                      </a:lnTo>
                      <a:lnTo>
                        <a:pt x="391" y="203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87" y="203"/>
                      </a:lnTo>
                      <a:lnTo>
                        <a:pt x="383" y="203"/>
                      </a:lnTo>
                      <a:lnTo>
                        <a:pt x="376" y="201"/>
                      </a:lnTo>
                      <a:lnTo>
                        <a:pt x="372" y="203"/>
                      </a:lnTo>
                      <a:lnTo>
                        <a:pt x="368" y="203"/>
                      </a:lnTo>
                      <a:lnTo>
                        <a:pt x="366" y="201"/>
                      </a:lnTo>
                      <a:lnTo>
                        <a:pt x="364" y="201"/>
                      </a:lnTo>
                      <a:lnTo>
                        <a:pt x="362" y="199"/>
                      </a:lnTo>
                      <a:lnTo>
                        <a:pt x="362" y="199"/>
                      </a:lnTo>
                      <a:lnTo>
                        <a:pt x="360" y="199"/>
                      </a:lnTo>
                      <a:lnTo>
                        <a:pt x="360" y="199"/>
                      </a:lnTo>
                      <a:lnTo>
                        <a:pt x="359" y="199"/>
                      </a:lnTo>
                      <a:lnTo>
                        <a:pt x="357" y="201"/>
                      </a:lnTo>
                      <a:lnTo>
                        <a:pt x="355" y="203"/>
                      </a:lnTo>
                      <a:lnTo>
                        <a:pt x="351" y="205"/>
                      </a:lnTo>
                      <a:lnTo>
                        <a:pt x="351" y="205"/>
                      </a:lnTo>
                      <a:lnTo>
                        <a:pt x="349" y="205"/>
                      </a:lnTo>
                      <a:lnTo>
                        <a:pt x="347" y="205"/>
                      </a:lnTo>
                      <a:lnTo>
                        <a:pt x="347" y="201"/>
                      </a:lnTo>
                      <a:lnTo>
                        <a:pt x="345" y="199"/>
                      </a:lnTo>
                      <a:lnTo>
                        <a:pt x="345" y="186"/>
                      </a:lnTo>
                      <a:lnTo>
                        <a:pt x="343" y="186"/>
                      </a:lnTo>
                      <a:lnTo>
                        <a:pt x="341" y="182"/>
                      </a:lnTo>
                      <a:lnTo>
                        <a:pt x="341" y="180"/>
                      </a:lnTo>
                      <a:lnTo>
                        <a:pt x="341" y="178"/>
                      </a:lnTo>
                      <a:lnTo>
                        <a:pt x="341" y="176"/>
                      </a:lnTo>
                      <a:lnTo>
                        <a:pt x="339" y="175"/>
                      </a:lnTo>
                      <a:lnTo>
                        <a:pt x="341" y="173"/>
                      </a:lnTo>
                      <a:lnTo>
                        <a:pt x="341" y="173"/>
                      </a:lnTo>
                      <a:lnTo>
                        <a:pt x="341" y="171"/>
                      </a:lnTo>
                      <a:lnTo>
                        <a:pt x="343" y="171"/>
                      </a:lnTo>
                      <a:lnTo>
                        <a:pt x="343" y="169"/>
                      </a:lnTo>
                      <a:lnTo>
                        <a:pt x="341" y="169"/>
                      </a:lnTo>
                      <a:lnTo>
                        <a:pt x="339" y="169"/>
                      </a:lnTo>
                      <a:lnTo>
                        <a:pt x="339" y="169"/>
                      </a:lnTo>
                      <a:lnTo>
                        <a:pt x="338" y="169"/>
                      </a:lnTo>
                      <a:lnTo>
                        <a:pt x="336" y="171"/>
                      </a:lnTo>
                      <a:lnTo>
                        <a:pt x="334" y="171"/>
                      </a:lnTo>
                      <a:lnTo>
                        <a:pt x="334" y="169"/>
                      </a:lnTo>
                      <a:lnTo>
                        <a:pt x="334" y="169"/>
                      </a:lnTo>
                      <a:lnTo>
                        <a:pt x="332" y="167"/>
                      </a:lnTo>
                      <a:lnTo>
                        <a:pt x="332" y="165"/>
                      </a:lnTo>
                      <a:lnTo>
                        <a:pt x="332" y="165"/>
                      </a:lnTo>
                      <a:lnTo>
                        <a:pt x="332" y="163"/>
                      </a:lnTo>
                      <a:lnTo>
                        <a:pt x="332" y="163"/>
                      </a:lnTo>
                      <a:lnTo>
                        <a:pt x="330" y="163"/>
                      </a:lnTo>
                      <a:lnTo>
                        <a:pt x="330" y="163"/>
                      </a:lnTo>
                      <a:lnTo>
                        <a:pt x="330" y="163"/>
                      </a:lnTo>
                      <a:lnTo>
                        <a:pt x="328" y="163"/>
                      </a:lnTo>
                      <a:lnTo>
                        <a:pt x="328" y="165"/>
                      </a:lnTo>
                      <a:lnTo>
                        <a:pt x="328" y="167"/>
                      </a:lnTo>
                      <a:lnTo>
                        <a:pt x="328" y="167"/>
                      </a:lnTo>
                      <a:lnTo>
                        <a:pt x="328" y="167"/>
                      </a:lnTo>
                      <a:lnTo>
                        <a:pt x="326" y="167"/>
                      </a:lnTo>
                      <a:lnTo>
                        <a:pt x="326" y="167"/>
                      </a:lnTo>
                      <a:lnTo>
                        <a:pt x="324" y="167"/>
                      </a:lnTo>
                      <a:lnTo>
                        <a:pt x="322" y="167"/>
                      </a:lnTo>
                      <a:lnTo>
                        <a:pt x="322" y="167"/>
                      </a:lnTo>
                      <a:lnTo>
                        <a:pt x="320" y="165"/>
                      </a:lnTo>
                      <a:lnTo>
                        <a:pt x="320" y="165"/>
                      </a:lnTo>
                      <a:lnTo>
                        <a:pt x="322" y="163"/>
                      </a:lnTo>
                      <a:lnTo>
                        <a:pt x="322" y="163"/>
                      </a:lnTo>
                      <a:lnTo>
                        <a:pt x="322" y="161"/>
                      </a:lnTo>
                      <a:lnTo>
                        <a:pt x="324" y="161"/>
                      </a:lnTo>
                      <a:lnTo>
                        <a:pt x="324" y="161"/>
                      </a:lnTo>
                      <a:lnTo>
                        <a:pt x="326" y="159"/>
                      </a:lnTo>
                      <a:lnTo>
                        <a:pt x="326" y="159"/>
                      </a:lnTo>
                      <a:lnTo>
                        <a:pt x="324" y="157"/>
                      </a:lnTo>
                      <a:lnTo>
                        <a:pt x="322" y="156"/>
                      </a:lnTo>
                      <a:lnTo>
                        <a:pt x="320" y="150"/>
                      </a:lnTo>
                      <a:lnTo>
                        <a:pt x="320" y="146"/>
                      </a:lnTo>
                      <a:lnTo>
                        <a:pt x="318" y="144"/>
                      </a:lnTo>
                      <a:lnTo>
                        <a:pt x="318" y="144"/>
                      </a:lnTo>
                      <a:lnTo>
                        <a:pt x="317" y="142"/>
                      </a:lnTo>
                      <a:lnTo>
                        <a:pt x="315" y="140"/>
                      </a:lnTo>
                      <a:lnTo>
                        <a:pt x="313" y="138"/>
                      </a:lnTo>
                      <a:lnTo>
                        <a:pt x="313" y="137"/>
                      </a:lnTo>
                      <a:lnTo>
                        <a:pt x="307" y="131"/>
                      </a:lnTo>
                      <a:lnTo>
                        <a:pt x="305" y="129"/>
                      </a:lnTo>
                      <a:lnTo>
                        <a:pt x="305" y="129"/>
                      </a:lnTo>
                      <a:lnTo>
                        <a:pt x="303" y="127"/>
                      </a:lnTo>
                      <a:lnTo>
                        <a:pt x="301" y="127"/>
                      </a:lnTo>
                      <a:lnTo>
                        <a:pt x="299" y="125"/>
                      </a:lnTo>
                      <a:lnTo>
                        <a:pt x="299" y="125"/>
                      </a:lnTo>
                      <a:lnTo>
                        <a:pt x="298" y="125"/>
                      </a:lnTo>
                      <a:lnTo>
                        <a:pt x="294" y="125"/>
                      </a:lnTo>
                      <a:lnTo>
                        <a:pt x="292" y="127"/>
                      </a:lnTo>
                      <a:lnTo>
                        <a:pt x="290" y="125"/>
                      </a:lnTo>
                      <a:lnTo>
                        <a:pt x="290" y="125"/>
                      </a:lnTo>
                      <a:lnTo>
                        <a:pt x="290" y="123"/>
                      </a:lnTo>
                      <a:lnTo>
                        <a:pt x="288" y="123"/>
                      </a:lnTo>
                      <a:lnTo>
                        <a:pt x="288" y="125"/>
                      </a:lnTo>
                      <a:lnTo>
                        <a:pt x="288" y="125"/>
                      </a:lnTo>
                      <a:lnTo>
                        <a:pt x="286" y="125"/>
                      </a:lnTo>
                      <a:lnTo>
                        <a:pt x="286" y="125"/>
                      </a:lnTo>
                      <a:lnTo>
                        <a:pt x="286" y="123"/>
                      </a:lnTo>
                      <a:lnTo>
                        <a:pt x="284" y="123"/>
                      </a:lnTo>
                      <a:lnTo>
                        <a:pt x="284" y="121"/>
                      </a:lnTo>
                      <a:lnTo>
                        <a:pt x="284" y="121"/>
                      </a:lnTo>
                      <a:lnTo>
                        <a:pt x="282" y="119"/>
                      </a:lnTo>
                      <a:lnTo>
                        <a:pt x="282" y="118"/>
                      </a:lnTo>
                      <a:lnTo>
                        <a:pt x="282" y="118"/>
                      </a:lnTo>
                      <a:lnTo>
                        <a:pt x="282" y="116"/>
                      </a:lnTo>
                      <a:lnTo>
                        <a:pt x="282" y="116"/>
                      </a:lnTo>
                      <a:lnTo>
                        <a:pt x="280" y="114"/>
                      </a:lnTo>
                      <a:lnTo>
                        <a:pt x="280" y="114"/>
                      </a:lnTo>
                      <a:lnTo>
                        <a:pt x="278" y="114"/>
                      </a:lnTo>
                      <a:lnTo>
                        <a:pt x="277" y="116"/>
                      </a:lnTo>
                      <a:lnTo>
                        <a:pt x="277" y="116"/>
                      </a:lnTo>
                      <a:lnTo>
                        <a:pt x="269" y="116"/>
                      </a:lnTo>
                      <a:lnTo>
                        <a:pt x="261" y="116"/>
                      </a:lnTo>
                      <a:lnTo>
                        <a:pt x="261" y="116"/>
                      </a:lnTo>
                      <a:lnTo>
                        <a:pt x="259" y="112"/>
                      </a:lnTo>
                      <a:lnTo>
                        <a:pt x="259" y="112"/>
                      </a:lnTo>
                      <a:lnTo>
                        <a:pt x="258" y="110"/>
                      </a:lnTo>
                      <a:lnTo>
                        <a:pt x="254" y="108"/>
                      </a:lnTo>
                      <a:lnTo>
                        <a:pt x="252" y="106"/>
                      </a:lnTo>
                      <a:lnTo>
                        <a:pt x="246" y="104"/>
                      </a:lnTo>
                      <a:lnTo>
                        <a:pt x="246" y="102"/>
                      </a:lnTo>
                      <a:lnTo>
                        <a:pt x="250" y="100"/>
                      </a:lnTo>
                      <a:lnTo>
                        <a:pt x="250" y="98"/>
                      </a:lnTo>
                      <a:lnTo>
                        <a:pt x="250" y="97"/>
                      </a:lnTo>
                      <a:lnTo>
                        <a:pt x="250" y="93"/>
                      </a:lnTo>
                      <a:lnTo>
                        <a:pt x="250" y="89"/>
                      </a:lnTo>
                      <a:lnTo>
                        <a:pt x="248" y="83"/>
                      </a:lnTo>
                      <a:lnTo>
                        <a:pt x="248" y="81"/>
                      </a:lnTo>
                      <a:lnTo>
                        <a:pt x="242" y="81"/>
                      </a:lnTo>
                      <a:lnTo>
                        <a:pt x="242" y="81"/>
                      </a:lnTo>
                      <a:lnTo>
                        <a:pt x="240" y="78"/>
                      </a:lnTo>
                      <a:lnTo>
                        <a:pt x="242" y="76"/>
                      </a:lnTo>
                      <a:lnTo>
                        <a:pt x="244" y="74"/>
                      </a:lnTo>
                      <a:lnTo>
                        <a:pt x="246" y="70"/>
                      </a:lnTo>
                      <a:lnTo>
                        <a:pt x="248" y="70"/>
                      </a:lnTo>
                      <a:lnTo>
                        <a:pt x="248" y="68"/>
                      </a:lnTo>
                      <a:lnTo>
                        <a:pt x="248" y="66"/>
                      </a:lnTo>
                      <a:lnTo>
                        <a:pt x="248" y="64"/>
                      </a:lnTo>
                      <a:lnTo>
                        <a:pt x="248" y="62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59"/>
                      </a:lnTo>
                      <a:lnTo>
                        <a:pt x="250" y="59"/>
                      </a:lnTo>
                      <a:lnTo>
                        <a:pt x="250" y="57"/>
                      </a:lnTo>
                      <a:lnTo>
                        <a:pt x="250" y="55"/>
                      </a:lnTo>
                      <a:lnTo>
                        <a:pt x="250" y="53"/>
                      </a:lnTo>
                      <a:lnTo>
                        <a:pt x="250" y="53"/>
                      </a:lnTo>
                      <a:lnTo>
                        <a:pt x="250" y="51"/>
                      </a:lnTo>
                      <a:lnTo>
                        <a:pt x="250" y="47"/>
                      </a:lnTo>
                      <a:lnTo>
                        <a:pt x="250" y="45"/>
                      </a:lnTo>
                      <a:lnTo>
                        <a:pt x="250" y="45"/>
                      </a:lnTo>
                      <a:lnTo>
                        <a:pt x="250" y="43"/>
                      </a:lnTo>
                      <a:lnTo>
                        <a:pt x="250" y="41"/>
                      </a:lnTo>
                      <a:lnTo>
                        <a:pt x="250" y="41"/>
                      </a:lnTo>
                      <a:lnTo>
                        <a:pt x="248" y="41"/>
                      </a:lnTo>
                      <a:lnTo>
                        <a:pt x="248" y="40"/>
                      </a:lnTo>
                      <a:lnTo>
                        <a:pt x="248" y="40"/>
                      </a:lnTo>
                      <a:lnTo>
                        <a:pt x="246" y="38"/>
                      </a:lnTo>
                      <a:lnTo>
                        <a:pt x="246" y="38"/>
                      </a:lnTo>
                      <a:lnTo>
                        <a:pt x="246" y="38"/>
                      </a:lnTo>
                      <a:lnTo>
                        <a:pt x="244" y="38"/>
                      </a:lnTo>
                      <a:lnTo>
                        <a:pt x="242" y="38"/>
                      </a:lnTo>
                      <a:lnTo>
                        <a:pt x="242" y="38"/>
                      </a:lnTo>
                      <a:lnTo>
                        <a:pt x="242" y="36"/>
                      </a:lnTo>
                      <a:lnTo>
                        <a:pt x="240" y="36"/>
                      </a:lnTo>
                      <a:lnTo>
                        <a:pt x="240" y="36"/>
                      </a:lnTo>
                      <a:lnTo>
                        <a:pt x="238" y="34"/>
                      </a:lnTo>
                      <a:lnTo>
                        <a:pt x="238" y="32"/>
                      </a:lnTo>
                      <a:lnTo>
                        <a:pt x="237" y="30"/>
                      </a:lnTo>
                      <a:lnTo>
                        <a:pt x="237" y="30"/>
                      </a:lnTo>
                      <a:lnTo>
                        <a:pt x="235" y="28"/>
                      </a:lnTo>
                      <a:lnTo>
                        <a:pt x="229" y="28"/>
                      </a:lnTo>
                      <a:lnTo>
                        <a:pt x="227" y="28"/>
                      </a:lnTo>
                      <a:lnTo>
                        <a:pt x="227" y="28"/>
                      </a:lnTo>
                      <a:lnTo>
                        <a:pt x="227" y="28"/>
                      </a:lnTo>
                      <a:lnTo>
                        <a:pt x="219" y="30"/>
                      </a:lnTo>
                      <a:lnTo>
                        <a:pt x="219" y="32"/>
                      </a:lnTo>
                      <a:lnTo>
                        <a:pt x="217" y="32"/>
                      </a:lnTo>
                      <a:lnTo>
                        <a:pt x="217" y="32"/>
                      </a:lnTo>
                      <a:lnTo>
                        <a:pt x="217" y="34"/>
                      </a:lnTo>
                      <a:lnTo>
                        <a:pt x="217" y="34"/>
                      </a:lnTo>
                      <a:lnTo>
                        <a:pt x="217" y="36"/>
                      </a:lnTo>
                      <a:lnTo>
                        <a:pt x="217" y="36"/>
                      </a:lnTo>
                      <a:lnTo>
                        <a:pt x="216" y="36"/>
                      </a:lnTo>
                      <a:lnTo>
                        <a:pt x="216" y="36"/>
                      </a:lnTo>
                      <a:lnTo>
                        <a:pt x="216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2" y="36"/>
                      </a:lnTo>
                      <a:lnTo>
                        <a:pt x="212" y="34"/>
                      </a:lnTo>
                      <a:lnTo>
                        <a:pt x="212" y="34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0" y="34"/>
                      </a:lnTo>
                      <a:lnTo>
                        <a:pt x="198" y="34"/>
                      </a:lnTo>
                      <a:lnTo>
                        <a:pt x="198" y="34"/>
                      </a:lnTo>
                      <a:lnTo>
                        <a:pt x="197" y="34"/>
                      </a:lnTo>
                      <a:lnTo>
                        <a:pt x="197" y="32"/>
                      </a:lnTo>
                      <a:lnTo>
                        <a:pt x="197" y="30"/>
                      </a:lnTo>
                      <a:lnTo>
                        <a:pt x="195" y="30"/>
                      </a:lnTo>
                      <a:lnTo>
                        <a:pt x="195" y="30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3" y="28"/>
                      </a:lnTo>
                      <a:lnTo>
                        <a:pt x="183" y="24"/>
                      </a:lnTo>
                      <a:lnTo>
                        <a:pt x="181" y="24"/>
                      </a:lnTo>
                      <a:lnTo>
                        <a:pt x="181" y="24"/>
                      </a:lnTo>
                      <a:lnTo>
                        <a:pt x="179" y="22"/>
                      </a:lnTo>
                      <a:lnTo>
                        <a:pt x="177" y="22"/>
                      </a:lnTo>
                      <a:lnTo>
                        <a:pt x="177" y="22"/>
                      </a:lnTo>
                      <a:lnTo>
                        <a:pt x="172" y="24"/>
                      </a:lnTo>
                      <a:lnTo>
                        <a:pt x="168" y="26"/>
                      </a:lnTo>
                      <a:lnTo>
                        <a:pt x="168" y="26"/>
                      </a:lnTo>
                      <a:lnTo>
                        <a:pt x="166" y="26"/>
                      </a:lnTo>
                      <a:lnTo>
                        <a:pt x="166" y="28"/>
                      </a:lnTo>
                      <a:lnTo>
                        <a:pt x="164" y="30"/>
                      </a:lnTo>
                      <a:lnTo>
                        <a:pt x="164" y="30"/>
                      </a:lnTo>
                      <a:lnTo>
                        <a:pt x="162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58" y="30"/>
                      </a:lnTo>
                      <a:lnTo>
                        <a:pt x="158" y="28"/>
                      </a:lnTo>
                      <a:lnTo>
                        <a:pt x="157" y="28"/>
                      </a:lnTo>
                      <a:lnTo>
                        <a:pt x="155" y="28"/>
                      </a:lnTo>
                      <a:lnTo>
                        <a:pt x="155" y="28"/>
                      </a:lnTo>
                      <a:lnTo>
                        <a:pt x="155" y="26"/>
                      </a:lnTo>
                      <a:lnTo>
                        <a:pt x="155" y="26"/>
                      </a:lnTo>
                      <a:lnTo>
                        <a:pt x="155" y="26"/>
                      </a:lnTo>
                      <a:lnTo>
                        <a:pt x="153" y="24"/>
                      </a:lnTo>
                      <a:lnTo>
                        <a:pt x="151" y="24"/>
                      </a:lnTo>
                      <a:lnTo>
                        <a:pt x="151" y="24"/>
                      </a:lnTo>
                      <a:lnTo>
                        <a:pt x="151" y="22"/>
                      </a:lnTo>
                      <a:lnTo>
                        <a:pt x="149" y="22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5" y="13"/>
                      </a:lnTo>
                      <a:lnTo>
                        <a:pt x="145" y="13"/>
                      </a:lnTo>
                      <a:lnTo>
                        <a:pt x="145" y="13"/>
                      </a:lnTo>
                      <a:lnTo>
                        <a:pt x="143" y="11"/>
                      </a:lnTo>
                      <a:lnTo>
                        <a:pt x="141" y="11"/>
                      </a:lnTo>
                      <a:lnTo>
                        <a:pt x="137" y="11"/>
                      </a:lnTo>
                      <a:lnTo>
                        <a:pt x="136" y="11"/>
                      </a:lnTo>
                      <a:lnTo>
                        <a:pt x="136" y="11"/>
                      </a:lnTo>
                      <a:lnTo>
                        <a:pt x="132" y="9"/>
                      </a:lnTo>
                      <a:lnTo>
                        <a:pt x="126" y="7"/>
                      </a:lnTo>
                      <a:lnTo>
                        <a:pt x="124" y="7"/>
                      </a:lnTo>
                      <a:lnTo>
                        <a:pt x="124" y="7"/>
                      </a:lnTo>
                      <a:lnTo>
                        <a:pt x="122" y="7"/>
                      </a:lnTo>
                      <a:lnTo>
                        <a:pt x="120" y="7"/>
                      </a:lnTo>
                      <a:lnTo>
                        <a:pt x="120" y="7"/>
                      </a:lnTo>
                      <a:lnTo>
                        <a:pt x="118" y="5"/>
                      </a:lnTo>
                      <a:lnTo>
                        <a:pt x="118" y="5"/>
                      </a:lnTo>
                      <a:lnTo>
                        <a:pt x="118" y="5"/>
                      </a:lnTo>
                      <a:lnTo>
                        <a:pt x="116" y="5"/>
                      </a:lnTo>
                      <a:lnTo>
                        <a:pt x="116" y="5"/>
                      </a:lnTo>
                      <a:lnTo>
                        <a:pt x="116" y="7"/>
                      </a:lnTo>
                      <a:lnTo>
                        <a:pt x="116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9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5" y="3"/>
                      </a:lnTo>
                      <a:lnTo>
                        <a:pt x="105" y="1"/>
                      </a:lnTo>
                      <a:lnTo>
                        <a:pt x="105" y="1"/>
                      </a:lnTo>
                      <a:lnTo>
                        <a:pt x="103" y="1"/>
                      </a:lnTo>
                      <a:lnTo>
                        <a:pt x="99" y="0"/>
                      </a:lnTo>
                      <a:lnTo>
                        <a:pt x="99" y="1"/>
                      </a:lnTo>
                      <a:lnTo>
                        <a:pt x="99" y="3"/>
                      </a:lnTo>
                      <a:lnTo>
                        <a:pt x="103" y="13"/>
                      </a:lnTo>
                      <a:lnTo>
                        <a:pt x="103" y="13"/>
                      </a:lnTo>
                      <a:lnTo>
                        <a:pt x="105" y="13"/>
                      </a:lnTo>
                      <a:lnTo>
                        <a:pt x="105" y="13"/>
                      </a:lnTo>
                      <a:lnTo>
                        <a:pt x="107" y="15"/>
                      </a:lnTo>
                      <a:lnTo>
                        <a:pt x="107" y="15"/>
                      </a:lnTo>
                      <a:lnTo>
                        <a:pt x="107" y="17"/>
                      </a:lnTo>
                      <a:lnTo>
                        <a:pt x="107" y="17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1" y="21"/>
                      </a:lnTo>
                      <a:lnTo>
                        <a:pt x="101" y="22"/>
                      </a:lnTo>
                      <a:lnTo>
                        <a:pt x="99" y="24"/>
                      </a:lnTo>
                      <a:lnTo>
                        <a:pt x="99" y="26"/>
                      </a:lnTo>
                      <a:lnTo>
                        <a:pt x="97" y="28"/>
                      </a:lnTo>
                      <a:lnTo>
                        <a:pt x="97" y="30"/>
                      </a:lnTo>
                      <a:lnTo>
                        <a:pt x="97" y="32"/>
                      </a:lnTo>
                      <a:lnTo>
                        <a:pt x="97" y="38"/>
                      </a:lnTo>
                      <a:lnTo>
                        <a:pt x="97" y="38"/>
                      </a:lnTo>
                      <a:lnTo>
                        <a:pt x="97" y="40"/>
                      </a:lnTo>
                      <a:lnTo>
                        <a:pt x="97" y="40"/>
                      </a:lnTo>
                      <a:lnTo>
                        <a:pt x="96" y="40"/>
                      </a:lnTo>
                      <a:lnTo>
                        <a:pt x="96" y="41"/>
                      </a:lnTo>
                      <a:lnTo>
                        <a:pt x="92" y="41"/>
                      </a:lnTo>
                      <a:lnTo>
                        <a:pt x="90" y="41"/>
                      </a:lnTo>
                      <a:lnTo>
                        <a:pt x="90" y="41"/>
                      </a:lnTo>
                      <a:lnTo>
                        <a:pt x="88" y="43"/>
                      </a:lnTo>
                      <a:lnTo>
                        <a:pt x="88" y="45"/>
                      </a:lnTo>
                      <a:lnTo>
                        <a:pt x="86" y="47"/>
                      </a:lnTo>
                      <a:lnTo>
                        <a:pt x="86" y="49"/>
                      </a:lnTo>
                      <a:lnTo>
                        <a:pt x="86" y="49"/>
                      </a:lnTo>
                      <a:lnTo>
                        <a:pt x="86" y="49"/>
                      </a:lnTo>
                      <a:lnTo>
                        <a:pt x="86" y="51"/>
                      </a:lnTo>
                      <a:lnTo>
                        <a:pt x="86" y="51"/>
                      </a:lnTo>
                      <a:lnTo>
                        <a:pt x="86" y="57"/>
                      </a:lnTo>
                      <a:lnTo>
                        <a:pt x="86" y="57"/>
                      </a:lnTo>
                      <a:lnTo>
                        <a:pt x="86" y="59"/>
                      </a:lnTo>
                      <a:lnTo>
                        <a:pt x="86" y="60"/>
                      </a:lnTo>
                      <a:lnTo>
                        <a:pt x="84" y="60"/>
                      </a:lnTo>
                      <a:lnTo>
                        <a:pt x="84" y="60"/>
                      </a:lnTo>
                      <a:lnTo>
                        <a:pt x="80" y="60"/>
                      </a:lnTo>
                      <a:lnTo>
                        <a:pt x="80" y="60"/>
                      </a:lnTo>
                      <a:lnTo>
                        <a:pt x="78" y="60"/>
                      </a:lnTo>
                      <a:lnTo>
                        <a:pt x="78" y="60"/>
                      </a:lnTo>
                      <a:lnTo>
                        <a:pt x="78" y="60"/>
                      </a:lnTo>
                      <a:lnTo>
                        <a:pt x="76" y="60"/>
                      </a:lnTo>
                      <a:lnTo>
                        <a:pt x="75" y="60"/>
                      </a:lnTo>
                      <a:lnTo>
                        <a:pt x="75" y="60"/>
                      </a:lnTo>
                      <a:lnTo>
                        <a:pt x="73" y="60"/>
                      </a:lnTo>
                      <a:lnTo>
                        <a:pt x="71" y="59"/>
                      </a:lnTo>
                      <a:lnTo>
                        <a:pt x="71" y="59"/>
                      </a:lnTo>
                      <a:lnTo>
                        <a:pt x="69" y="55"/>
                      </a:lnTo>
                      <a:lnTo>
                        <a:pt x="69" y="55"/>
                      </a:lnTo>
                      <a:lnTo>
                        <a:pt x="67" y="55"/>
                      </a:lnTo>
                      <a:lnTo>
                        <a:pt x="65" y="55"/>
                      </a:lnTo>
                      <a:lnTo>
                        <a:pt x="65" y="55"/>
                      </a:lnTo>
                      <a:lnTo>
                        <a:pt x="63" y="55"/>
                      </a:lnTo>
                      <a:lnTo>
                        <a:pt x="63" y="55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59" y="55"/>
                      </a:lnTo>
                      <a:lnTo>
                        <a:pt x="59" y="55"/>
                      </a:lnTo>
                      <a:lnTo>
                        <a:pt x="59" y="55"/>
                      </a:lnTo>
                      <a:lnTo>
                        <a:pt x="57" y="57"/>
                      </a:lnTo>
                      <a:lnTo>
                        <a:pt x="57" y="57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9" y="59"/>
                      </a:lnTo>
                      <a:lnTo>
                        <a:pt x="59" y="59"/>
                      </a:lnTo>
                      <a:lnTo>
                        <a:pt x="59" y="60"/>
                      </a:lnTo>
                      <a:lnTo>
                        <a:pt x="57" y="62"/>
                      </a:lnTo>
                      <a:lnTo>
                        <a:pt x="56" y="62"/>
                      </a:lnTo>
                      <a:lnTo>
                        <a:pt x="56" y="64"/>
                      </a:lnTo>
                      <a:lnTo>
                        <a:pt x="56" y="68"/>
                      </a:lnTo>
                      <a:lnTo>
                        <a:pt x="54" y="70"/>
                      </a:lnTo>
                      <a:lnTo>
                        <a:pt x="54" y="70"/>
                      </a:lnTo>
                      <a:lnTo>
                        <a:pt x="54" y="72"/>
                      </a:lnTo>
                      <a:lnTo>
                        <a:pt x="54" y="72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4" y="76"/>
                      </a:lnTo>
                      <a:lnTo>
                        <a:pt x="52" y="76"/>
                      </a:lnTo>
                      <a:lnTo>
                        <a:pt x="52" y="76"/>
                      </a:lnTo>
                      <a:lnTo>
                        <a:pt x="52" y="76"/>
                      </a:lnTo>
                      <a:lnTo>
                        <a:pt x="50" y="78"/>
                      </a:lnTo>
                      <a:lnTo>
                        <a:pt x="48" y="79"/>
                      </a:lnTo>
                      <a:lnTo>
                        <a:pt x="48" y="79"/>
                      </a:lnTo>
                      <a:lnTo>
                        <a:pt x="46" y="81"/>
                      </a:lnTo>
                      <a:lnTo>
                        <a:pt x="46" y="81"/>
                      </a:lnTo>
                      <a:lnTo>
                        <a:pt x="46" y="81"/>
                      </a:lnTo>
                      <a:lnTo>
                        <a:pt x="46" y="83"/>
                      </a:lnTo>
                      <a:lnTo>
                        <a:pt x="48" y="85"/>
                      </a:lnTo>
                      <a:lnTo>
                        <a:pt x="48" y="85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50" y="87"/>
                      </a:lnTo>
                      <a:lnTo>
                        <a:pt x="50" y="87"/>
                      </a:lnTo>
                      <a:lnTo>
                        <a:pt x="52" y="87"/>
                      </a:lnTo>
                      <a:lnTo>
                        <a:pt x="52" y="89"/>
                      </a:lnTo>
                      <a:lnTo>
                        <a:pt x="52" y="89"/>
                      </a:lnTo>
                      <a:lnTo>
                        <a:pt x="52" y="89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4" y="91"/>
                      </a:lnTo>
                      <a:lnTo>
                        <a:pt x="54" y="91"/>
                      </a:lnTo>
                      <a:lnTo>
                        <a:pt x="54" y="91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5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9" y="98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2"/>
                      </a:lnTo>
                      <a:lnTo>
                        <a:pt x="61" y="102"/>
                      </a:lnTo>
                      <a:lnTo>
                        <a:pt x="59" y="102"/>
                      </a:lnTo>
                      <a:lnTo>
                        <a:pt x="57" y="102"/>
                      </a:lnTo>
                      <a:lnTo>
                        <a:pt x="57" y="104"/>
                      </a:lnTo>
                      <a:lnTo>
                        <a:pt x="56" y="104"/>
                      </a:lnTo>
                      <a:lnTo>
                        <a:pt x="54" y="104"/>
                      </a:lnTo>
                      <a:lnTo>
                        <a:pt x="54" y="106"/>
                      </a:lnTo>
                      <a:lnTo>
                        <a:pt x="52" y="108"/>
                      </a:lnTo>
                      <a:lnTo>
                        <a:pt x="50" y="114"/>
                      </a:lnTo>
                      <a:lnTo>
                        <a:pt x="50" y="116"/>
                      </a:lnTo>
                      <a:lnTo>
                        <a:pt x="48" y="116"/>
                      </a:lnTo>
                      <a:lnTo>
                        <a:pt x="48" y="116"/>
                      </a:lnTo>
                      <a:lnTo>
                        <a:pt x="46" y="116"/>
                      </a:lnTo>
                      <a:lnTo>
                        <a:pt x="44" y="116"/>
                      </a:lnTo>
                      <a:lnTo>
                        <a:pt x="44" y="116"/>
                      </a:lnTo>
                      <a:lnTo>
                        <a:pt x="42" y="116"/>
                      </a:lnTo>
                      <a:lnTo>
                        <a:pt x="42" y="118"/>
                      </a:lnTo>
                      <a:lnTo>
                        <a:pt x="42" y="119"/>
                      </a:lnTo>
                      <a:lnTo>
                        <a:pt x="42" y="119"/>
                      </a:lnTo>
                      <a:lnTo>
                        <a:pt x="42" y="119"/>
                      </a:lnTo>
                      <a:lnTo>
                        <a:pt x="42" y="121"/>
                      </a:lnTo>
                      <a:lnTo>
                        <a:pt x="42" y="123"/>
                      </a:lnTo>
                      <a:lnTo>
                        <a:pt x="42" y="125"/>
                      </a:lnTo>
                      <a:lnTo>
                        <a:pt x="40" y="127"/>
                      </a:lnTo>
                      <a:lnTo>
                        <a:pt x="40" y="127"/>
                      </a:lnTo>
                      <a:lnTo>
                        <a:pt x="40" y="129"/>
                      </a:lnTo>
                      <a:lnTo>
                        <a:pt x="38" y="129"/>
                      </a:lnTo>
                      <a:lnTo>
                        <a:pt x="38" y="129"/>
                      </a:lnTo>
                      <a:lnTo>
                        <a:pt x="35" y="129"/>
                      </a:lnTo>
                      <a:lnTo>
                        <a:pt x="33" y="129"/>
                      </a:lnTo>
                      <a:lnTo>
                        <a:pt x="33" y="129"/>
                      </a:lnTo>
                      <a:lnTo>
                        <a:pt x="31" y="131"/>
                      </a:lnTo>
                      <a:lnTo>
                        <a:pt x="31" y="131"/>
                      </a:lnTo>
                      <a:lnTo>
                        <a:pt x="31" y="133"/>
                      </a:lnTo>
                      <a:lnTo>
                        <a:pt x="31" y="133"/>
                      </a:lnTo>
                      <a:lnTo>
                        <a:pt x="29" y="135"/>
                      </a:lnTo>
                      <a:lnTo>
                        <a:pt x="29" y="135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9" y="138"/>
                      </a:lnTo>
                      <a:lnTo>
                        <a:pt x="27" y="138"/>
                      </a:lnTo>
                      <a:lnTo>
                        <a:pt x="27" y="140"/>
                      </a:lnTo>
                      <a:lnTo>
                        <a:pt x="27" y="142"/>
                      </a:lnTo>
                      <a:lnTo>
                        <a:pt x="27" y="142"/>
                      </a:lnTo>
                      <a:lnTo>
                        <a:pt x="25" y="144"/>
                      </a:lnTo>
                      <a:lnTo>
                        <a:pt x="25" y="144"/>
                      </a:lnTo>
                      <a:lnTo>
                        <a:pt x="23" y="146"/>
                      </a:lnTo>
                      <a:lnTo>
                        <a:pt x="23" y="146"/>
                      </a:lnTo>
                      <a:lnTo>
                        <a:pt x="23" y="146"/>
                      </a:lnTo>
                      <a:lnTo>
                        <a:pt x="27" y="150"/>
                      </a:lnTo>
                      <a:lnTo>
                        <a:pt x="29" y="150"/>
                      </a:lnTo>
                      <a:lnTo>
                        <a:pt x="29" y="150"/>
                      </a:lnTo>
                      <a:lnTo>
                        <a:pt x="29" y="152"/>
                      </a:lnTo>
                      <a:lnTo>
                        <a:pt x="27" y="154"/>
                      </a:lnTo>
                      <a:lnTo>
                        <a:pt x="31" y="156"/>
                      </a:lnTo>
                      <a:lnTo>
                        <a:pt x="31" y="156"/>
                      </a:lnTo>
                      <a:lnTo>
                        <a:pt x="31" y="157"/>
                      </a:lnTo>
                      <a:lnTo>
                        <a:pt x="31" y="157"/>
                      </a:lnTo>
                      <a:lnTo>
                        <a:pt x="29" y="159"/>
                      </a:lnTo>
                      <a:lnTo>
                        <a:pt x="29" y="161"/>
                      </a:lnTo>
                      <a:lnTo>
                        <a:pt x="29" y="161"/>
                      </a:lnTo>
                      <a:lnTo>
                        <a:pt x="31" y="167"/>
                      </a:lnTo>
                      <a:lnTo>
                        <a:pt x="33" y="171"/>
                      </a:lnTo>
                      <a:lnTo>
                        <a:pt x="33" y="173"/>
                      </a:lnTo>
                      <a:lnTo>
                        <a:pt x="33" y="173"/>
                      </a:lnTo>
                      <a:lnTo>
                        <a:pt x="31" y="173"/>
                      </a:lnTo>
                      <a:lnTo>
                        <a:pt x="31" y="173"/>
                      </a:lnTo>
                      <a:lnTo>
                        <a:pt x="29" y="173"/>
                      </a:lnTo>
                      <a:lnTo>
                        <a:pt x="29" y="175"/>
                      </a:lnTo>
                      <a:lnTo>
                        <a:pt x="29" y="175"/>
                      </a:lnTo>
                      <a:lnTo>
                        <a:pt x="29" y="175"/>
                      </a:lnTo>
                      <a:lnTo>
                        <a:pt x="29" y="176"/>
                      </a:lnTo>
                      <a:lnTo>
                        <a:pt x="29" y="176"/>
                      </a:lnTo>
                      <a:lnTo>
                        <a:pt x="33" y="178"/>
                      </a:lnTo>
                      <a:lnTo>
                        <a:pt x="33" y="180"/>
                      </a:lnTo>
                      <a:lnTo>
                        <a:pt x="33" y="182"/>
                      </a:lnTo>
                      <a:lnTo>
                        <a:pt x="35" y="184"/>
                      </a:lnTo>
                      <a:lnTo>
                        <a:pt x="35" y="188"/>
                      </a:lnTo>
                      <a:lnTo>
                        <a:pt x="35" y="190"/>
                      </a:lnTo>
                      <a:lnTo>
                        <a:pt x="35" y="190"/>
                      </a:lnTo>
                      <a:lnTo>
                        <a:pt x="35" y="190"/>
                      </a:lnTo>
                      <a:lnTo>
                        <a:pt x="29" y="195"/>
                      </a:lnTo>
                      <a:lnTo>
                        <a:pt x="27" y="197"/>
                      </a:lnTo>
                      <a:lnTo>
                        <a:pt x="27" y="197"/>
                      </a:lnTo>
                      <a:lnTo>
                        <a:pt x="25" y="197"/>
                      </a:lnTo>
                      <a:lnTo>
                        <a:pt x="25" y="197"/>
                      </a:lnTo>
                      <a:lnTo>
                        <a:pt x="25" y="199"/>
                      </a:lnTo>
                      <a:lnTo>
                        <a:pt x="23" y="199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3"/>
                      </a:lnTo>
                      <a:lnTo>
                        <a:pt x="25" y="203"/>
                      </a:lnTo>
                      <a:lnTo>
                        <a:pt x="25" y="205"/>
                      </a:lnTo>
                      <a:lnTo>
                        <a:pt x="25" y="205"/>
                      </a:lnTo>
                      <a:lnTo>
                        <a:pt x="27" y="207"/>
                      </a:lnTo>
                      <a:lnTo>
                        <a:pt x="25" y="207"/>
                      </a:lnTo>
                      <a:lnTo>
                        <a:pt x="25" y="209"/>
                      </a:lnTo>
                      <a:lnTo>
                        <a:pt x="25" y="209"/>
                      </a:lnTo>
                      <a:lnTo>
                        <a:pt x="21" y="211"/>
                      </a:lnTo>
                      <a:lnTo>
                        <a:pt x="21" y="211"/>
                      </a:lnTo>
                      <a:lnTo>
                        <a:pt x="19" y="211"/>
                      </a:lnTo>
                      <a:lnTo>
                        <a:pt x="19" y="213"/>
                      </a:lnTo>
                      <a:lnTo>
                        <a:pt x="16" y="216"/>
                      </a:lnTo>
                      <a:lnTo>
                        <a:pt x="16" y="218"/>
                      </a:lnTo>
                      <a:lnTo>
                        <a:pt x="16" y="220"/>
                      </a:lnTo>
                      <a:lnTo>
                        <a:pt x="19" y="222"/>
                      </a:lnTo>
                      <a:lnTo>
                        <a:pt x="19" y="222"/>
                      </a:lnTo>
                      <a:lnTo>
                        <a:pt x="21" y="224"/>
                      </a:lnTo>
                      <a:lnTo>
                        <a:pt x="23" y="224"/>
                      </a:lnTo>
                      <a:lnTo>
                        <a:pt x="23" y="224"/>
                      </a:lnTo>
                      <a:lnTo>
                        <a:pt x="25" y="224"/>
                      </a:lnTo>
                      <a:lnTo>
                        <a:pt x="27" y="224"/>
                      </a:lnTo>
                      <a:lnTo>
                        <a:pt x="27" y="224"/>
                      </a:lnTo>
                      <a:lnTo>
                        <a:pt x="31" y="224"/>
                      </a:lnTo>
                      <a:lnTo>
                        <a:pt x="31" y="226"/>
                      </a:lnTo>
                      <a:lnTo>
                        <a:pt x="31" y="228"/>
                      </a:lnTo>
                      <a:lnTo>
                        <a:pt x="33" y="228"/>
                      </a:lnTo>
                      <a:lnTo>
                        <a:pt x="33" y="228"/>
                      </a:lnTo>
                      <a:lnTo>
                        <a:pt x="35" y="226"/>
                      </a:lnTo>
                      <a:lnTo>
                        <a:pt x="36" y="226"/>
                      </a:lnTo>
                      <a:lnTo>
                        <a:pt x="36" y="224"/>
                      </a:lnTo>
                      <a:lnTo>
                        <a:pt x="38" y="224"/>
                      </a:lnTo>
                      <a:lnTo>
                        <a:pt x="40" y="224"/>
                      </a:lnTo>
                      <a:lnTo>
                        <a:pt x="40" y="226"/>
                      </a:lnTo>
                      <a:lnTo>
                        <a:pt x="40" y="226"/>
                      </a:lnTo>
                      <a:lnTo>
                        <a:pt x="36" y="232"/>
                      </a:lnTo>
                      <a:lnTo>
                        <a:pt x="36" y="232"/>
                      </a:lnTo>
                      <a:lnTo>
                        <a:pt x="36" y="232"/>
                      </a:lnTo>
                      <a:lnTo>
                        <a:pt x="33" y="234"/>
                      </a:lnTo>
                      <a:lnTo>
                        <a:pt x="31" y="234"/>
                      </a:lnTo>
                      <a:lnTo>
                        <a:pt x="31" y="235"/>
                      </a:lnTo>
                      <a:lnTo>
                        <a:pt x="31" y="235"/>
                      </a:lnTo>
                      <a:lnTo>
                        <a:pt x="29" y="237"/>
                      </a:lnTo>
                      <a:lnTo>
                        <a:pt x="29" y="237"/>
                      </a:lnTo>
                      <a:lnTo>
                        <a:pt x="27" y="237"/>
                      </a:lnTo>
                      <a:lnTo>
                        <a:pt x="27" y="237"/>
                      </a:lnTo>
                      <a:lnTo>
                        <a:pt x="25" y="239"/>
                      </a:lnTo>
                      <a:lnTo>
                        <a:pt x="25" y="239"/>
                      </a:lnTo>
                      <a:lnTo>
                        <a:pt x="23" y="241"/>
                      </a:lnTo>
                      <a:lnTo>
                        <a:pt x="23" y="243"/>
                      </a:lnTo>
                      <a:lnTo>
                        <a:pt x="12" y="258"/>
                      </a:lnTo>
                      <a:lnTo>
                        <a:pt x="10" y="262"/>
                      </a:lnTo>
                      <a:lnTo>
                        <a:pt x="10" y="262"/>
                      </a:lnTo>
                      <a:lnTo>
                        <a:pt x="12" y="264"/>
                      </a:lnTo>
                      <a:lnTo>
                        <a:pt x="12" y="264"/>
                      </a:lnTo>
                      <a:lnTo>
                        <a:pt x="12" y="264"/>
                      </a:lnTo>
                      <a:lnTo>
                        <a:pt x="14" y="266"/>
                      </a:lnTo>
                      <a:lnTo>
                        <a:pt x="16" y="266"/>
                      </a:lnTo>
                      <a:lnTo>
                        <a:pt x="16" y="266"/>
                      </a:lnTo>
                      <a:lnTo>
                        <a:pt x="16" y="268"/>
                      </a:lnTo>
                      <a:lnTo>
                        <a:pt x="17" y="272"/>
                      </a:lnTo>
                      <a:lnTo>
                        <a:pt x="17" y="272"/>
                      </a:lnTo>
                      <a:lnTo>
                        <a:pt x="19" y="275"/>
                      </a:lnTo>
                      <a:lnTo>
                        <a:pt x="19" y="277"/>
                      </a:lnTo>
                      <a:lnTo>
                        <a:pt x="19" y="279"/>
                      </a:lnTo>
                      <a:lnTo>
                        <a:pt x="19" y="281"/>
                      </a:lnTo>
                      <a:lnTo>
                        <a:pt x="17" y="283"/>
                      </a:lnTo>
                      <a:lnTo>
                        <a:pt x="17" y="285"/>
                      </a:lnTo>
                      <a:lnTo>
                        <a:pt x="17" y="287"/>
                      </a:lnTo>
                      <a:lnTo>
                        <a:pt x="17" y="298"/>
                      </a:lnTo>
                      <a:lnTo>
                        <a:pt x="17" y="300"/>
                      </a:lnTo>
                      <a:lnTo>
                        <a:pt x="16" y="300"/>
                      </a:lnTo>
                      <a:lnTo>
                        <a:pt x="16" y="300"/>
                      </a:lnTo>
                      <a:lnTo>
                        <a:pt x="16" y="302"/>
                      </a:lnTo>
                      <a:lnTo>
                        <a:pt x="16" y="306"/>
                      </a:lnTo>
                      <a:lnTo>
                        <a:pt x="16" y="306"/>
                      </a:lnTo>
                      <a:lnTo>
                        <a:pt x="16" y="308"/>
                      </a:lnTo>
                      <a:lnTo>
                        <a:pt x="16" y="308"/>
                      </a:lnTo>
                      <a:lnTo>
                        <a:pt x="17" y="308"/>
                      </a:lnTo>
                      <a:lnTo>
                        <a:pt x="17" y="310"/>
                      </a:lnTo>
                      <a:lnTo>
                        <a:pt x="17" y="310"/>
                      </a:lnTo>
                      <a:lnTo>
                        <a:pt x="17" y="310"/>
                      </a:lnTo>
                      <a:lnTo>
                        <a:pt x="16" y="312"/>
                      </a:lnTo>
                      <a:lnTo>
                        <a:pt x="16" y="312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7" y="313"/>
                      </a:lnTo>
                      <a:lnTo>
                        <a:pt x="17" y="313"/>
                      </a:lnTo>
                      <a:lnTo>
                        <a:pt x="17" y="313"/>
                      </a:lnTo>
                      <a:lnTo>
                        <a:pt x="17" y="315"/>
                      </a:lnTo>
                      <a:lnTo>
                        <a:pt x="17" y="315"/>
                      </a:lnTo>
                      <a:lnTo>
                        <a:pt x="17" y="317"/>
                      </a:lnTo>
                      <a:lnTo>
                        <a:pt x="17" y="317"/>
                      </a:lnTo>
                      <a:lnTo>
                        <a:pt x="17" y="319"/>
                      </a:lnTo>
                      <a:lnTo>
                        <a:pt x="16" y="319"/>
                      </a:lnTo>
                      <a:lnTo>
                        <a:pt x="16" y="321"/>
                      </a:lnTo>
                      <a:lnTo>
                        <a:pt x="14" y="321"/>
                      </a:lnTo>
                      <a:lnTo>
                        <a:pt x="14" y="321"/>
                      </a:lnTo>
                      <a:lnTo>
                        <a:pt x="12" y="323"/>
                      </a:lnTo>
                      <a:lnTo>
                        <a:pt x="12" y="325"/>
                      </a:lnTo>
                      <a:lnTo>
                        <a:pt x="12" y="325"/>
                      </a:lnTo>
                      <a:lnTo>
                        <a:pt x="12" y="327"/>
                      </a:lnTo>
                      <a:lnTo>
                        <a:pt x="8" y="327"/>
                      </a:lnTo>
                      <a:lnTo>
                        <a:pt x="6" y="329"/>
                      </a:lnTo>
                      <a:lnTo>
                        <a:pt x="2" y="332"/>
                      </a:lnTo>
                      <a:lnTo>
                        <a:pt x="0" y="332"/>
                      </a:lnTo>
                      <a:lnTo>
                        <a:pt x="0" y="332"/>
                      </a:lnTo>
                      <a:lnTo>
                        <a:pt x="4" y="336"/>
                      </a:lnTo>
                      <a:lnTo>
                        <a:pt x="4" y="336"/>
                      </a:lnTo>
                      <a:lnTo>
                        <a:pt x="14" y="340"/>
                      </a:lnTo>
                      <a:lnTo>
                        <a:pt x="16" y="340"/>
                      </a:lnTo>
                      <a:lnTo>
                        <a:pt x="21" y="340"/>
                      </a:lnTo>
                      <a:lnTo>
                        <a:pt x="23" y="340"/>
                      </a:lnTo>
                      <a:lnTo>
                        <a:pt x="27" y="342"/>
                      </a:lnTo>
                      <a:lnTo>
                        <a:pt x="27" y="342"/>
                      </a:lnTo>
                      <a:lnTo>
                        <a:pt x="27" y="344"/>
                      </a:lnTo>
                      <a:lnTo>
                        <a:pt x="29" y="344"/>
                      </a:lnTo>
                      <a:lnTo>
                        <a:pt x="27" y="346"/>
                      </a:lnTo>
                      <a:lnTo>
                        <a:pt x="27" y="346"/>
                      </a:lnTo>
                      <a:lnTo>
                        <a:pt x="27" y="348"/>
                      </a:lnTo>
                      <a:lnTo>
                        <a:pt x="25" y="348"/>
                      </a:lnTo>
                      <a:lnTo>
                        <a:pt x="23" y="350"/>
                      </a:lnTo>
                      <a:lnTo>
                        <a:pt x="23" y="350"/>
                      </a:lnTo>
                      <a:lnTo>
                        <a:pt x="23" y="351"/>
                      </a:lnTo>
                      <a:lnTo>
                        <a:pt x="21" y="351"/>
                      </a:lnTo>
                      <a:lnTo>
                        <a:pt x="21" y="355"/>
                      </a:lnTo>
                      <a:lnTo>
                        <a:pt x="21" y="355"/>
                      </a:lnTo>
                      <a:lnTo>
                        <a:pt x="21" y="357"/>
                      </a:lnTo>
                      <a:lnTo>
                        <a:pt x="21" y="359"/>
                      </a:lnTo>
                      <a:lnTo>
                        <a:pt x="21" y="361"/>
                      </a:lnTo>
                      <a:lnTo>
                        <a:pt x="21" y="365"/>
                      </a:lnTo>
                      <a:lnTo>
                        <a:pt x="21" y="367"/>
                      </a:lnTo>
                      <a:lnTo>
                        <a:pt x="21" y="370"/>
                      </a:lnTo>
                      <a:lnTo>
                        <a:pt x="21" y="372"/>
                      </a:lnTo>
                      <a:lnTo>
                        <a:pt x="21" y="376"/>
                      </a:lnTo>
                      <a:lnTo>
                        <a:pt x="21" y="376"/>
                      </a:lnTo>
                      <a:lnTo>
                        <a:pt x="21" y="378"/>
                      </a:lnTo>
                      <a:lnTo>
                        <a:pt x="19" y="380"/>
                      </a:lnTo>
                      <a:lnTo>
                        <a:pt x="17" y="380"/>
                      </a:lnTo>
                      <a:lnTo>
                        <a:pt x="17" y="380"/>
                      </a:lnTo>
                      <a:lnTo>
                        <a:pt x="21" y="384"/>
                      </a:lnTo>
                      <a:lnTo>
                        <a:pt x="27" y="384"/>
                      </a:lnTo>
                      <a:lnTo>
                        <a:pt x="29" y="386"/>
                      </a:lnTo>
                      <a:lnTo>
                        <a:pt x="31" y="386"/>
                      </a:lnTo>
                      <a:lnTo>
                        <a:pt x="31" y="386"/>
                      </a:lnTo>
                      <a:lnTo>
                        <a:pt x="33" y="386"/>
                      </a:lnTo>
                      <a:lnTo>
                        <a:pt x="33" y="384"/>
                      </a:lnTo>
                      <a:lnTo>
                        <a:pt x="33" y="386"/>
                      </a:lnTo>
                      <a:lnTo>
                        <a:pt x="35" y="386"/>
                      </a:lnTo>
                      <a:lnTo>
                        <a:pt x="35" y="386"/>
                      </a:lnTo>
                      <a:lnTo>
                        <a:pt x="35" y="386"/>
                      </a:lnTo>
                      <a:lnTo>
                        <a:pt x="36" y="388"/>
                      </a:lnTo>
                      <a:lnTo>
                        <a:pt x="36" y="388"/>
                      </a:lnTo>
                      <a:lnTo>
                        <a:pt x="38" y="388"/>
                      </a:lnTo>
                      <a:lnTo>
                        <a:pt x="40" y="388"/>
                      </a:lnTo>
                      <a:lnTo>
                        <a:pt x="40" y="388"/>
                      </a:lnTo>
                      <a:lnTo>
                        <a:pt x="42" y="388"/>
                      </a:lnTo>
                      <a:lnTo>
                        <a:pt x="42" y="388"/>
                      </a:lnTo>
                      <a:lnTo>
                        <a:pt x="42" y="388"/>
                      </a:lnTo>
                      <a:lnTo>
                        <a:pt x="44" y="388"/>
                      </a:lnTo>
                      <a:lnTo>
                        <a:pt x="44" y="388"/>
                      </a:lnTo>
                      <a:lnTo>
                        <a:pt x="46" y="388"/>
                      </a:lnTo>
                      <a:lnTo>
                        <a:pt x="46" y="388"/>
                      </a:lnTo>
                      <a:lnTo>
                        <a:pt x="48" y="388"/>
                      </a:lnTo>
                      <a:lnTo>
                        <a:pt x="48" y="388"/>
                      </a:lnTo>
                      <a:lnTo>
                        <a:pt x="48" y="389"/>
                      </a:lnTo>
                      <a:lnTo>
                        <a:pt x="50" y="389"/>
                      </a:lnTo>
                      <a:lnTo>
                        <a:pt x="50" y="389"/>
                      </a:lnTo>
                      <a:lnTo>
                        <a:pt x="52" y="389"/>
                      </a:lnTo>
                      <a:lnTo>
                        <a:pt x="52" y="389"/>
                      </a:lnTo>
                      <a:lnTo>
                        <a:pt x="54" y="388"/>
                      </a:lnTo>
                      <a:lnTo>
                        <a:pt x="54" y="388"/>
                      </a:lnTo>
                      <a:lnTo>
                        <a:pt x="54" y="388"/>
                      </a:lnTo>
                      <a:lnTo>
                        <a:pt x="56" y="388"/>
                      </a:lnTo>
                      <a:lnTo>
                        <a:pt x="56" y="388"/>
                      </a:lnTo>
                      <a:lnTo>
                        <a:pt x="57" y="386"/>
                      </a:lnTo>
                      <a:lnTo>
                        <a:pt x="57" y="386"/>
                      </a:lnTo>
                      <a:lnTo>
                        <a:pt x="59" y="386"/>
                      </a:lnTo>
                      <a:lnTo>
                        <a:pt x="61" y="388"/>
                      </a:lnTo>
                      <a:lnTo>
                        <a:pt x="63" y="388"/>
                      </a:lnTo>
                      <a:lnTo>
                        <a:pt x="63" y="388"/>
                      </a:lnTo>
                      <a:lnTo>
                        <a:pt x="65" y="388"/>
                      </a:lnTo>
                      <a:lnTo>
                        <a:pt x="67" y="388"/>
                      </a:lnTo>
                      <a:lnTo>
                        <a:pt x="69" y="389"/>
                      </a:lnTo>
                      <a:lnTo>
                        <a:pt x="69" y="389"/>
                      </a:lnTo>
                      <a:lnTo>
                        <a:pt x="71" y="388"/>
                      </a:lnTo>
                      <a:lnTo>
                        <a:pt x="71" y="388"/>
                      </a:lnTo>
                      <a:lnTo>
                        <a:pt x="71" y="386"/>
                      </a:lnTo>
                      <a:lnTo>
                        <a:pt x="71" y="386"/>
                      </a:lnTo>
                      <a:lnTo>
                        <a:pt x="73" y="386"/>
                      </a:lnTo>
                      <a:lnTo>
                        <a:pt x="73" y="386"/>
                      </a:lnTo>
                      <a:lnTo>
                        <a:pt x="73" y="386"/>
                      </a:lnTo>
                      <a:lnTo>
                        <a:pt x="73" y="388"/>
                      </a:lnTo>
                      <a:lnTo>
                        <a:pt x="75" y="389"/>
                      </a:lnTo>
                      <a:lnTo>
                        <a:pt x="75" y="391"/>
                      </a:lnTo>
                      <a:lnTo>
                        <a:pt x="75" y="391"/>
                      </a:lnTo>
                      <a:lnTo>
                        <a:pt x="78" y="393"/>
                      </a:lnTo>
                      <a:lnTo>
                        <a:pt x="78" y="393"/>
                      </a:lnTo>
                      <a:lnTo>
                        <a:pt x="80" y="393"/>
                      </a:lnTo>
                      <a:lnTo>
                        <a:pt x="80" y="391"/>
                      </a:lnTo>
                      <a:lnTo>
                        <a:pt x="80" y="391"/>
                      </a:lnTo>
                      <a:lnTo>
                        <a:pt x="82" y="391"/>
                      </a:lnTo>
                      <a:lnTo>
                        <a:pt x="82" y="391"/>
                      </a:lnTo>
                      <a:lnTo>
                        <a:pt x="82" y="391"/>
                      </a:lnTo>
                      <a:lnTo>
                        <a:pt x="84" y="391"/>
                      </a:lnTo>
                      <a:lnTo>
                        <a:pt x="84" y="389"/>
                      </a:lnTo>
                      <a:lnTo>
                        <a:pt x="84" y="389"/>
                      </a:lnTo>
                      <a:lnTo>
                        <a:pt x="86" y="388"/>
                      </a:lnTo>
                      <a:lnTo>
                        <a:pt x="86" y="388"/>
                      </a:lnTo>
                      <a:lnTo>
                        <a:pt x="86" y="388"/>
                      </a:lnTo>
                      <a:lnTo>
                        <a:pt x="86" y="386"/>
                      </a:lnTo>
                      <a:lnTo>
                        <a:pt x="86" y="386"/>
                      </a:lnTo>
                      <a:lnTo>
                        <a:pt x="88" y="384"/>
                      </a:lnTo>
                      <a:lnTo>
                        <a:pt x="88" y="384"/>
                      </a:lnTo>
                      <a:lnTo>
                        <a:pt x="90" y="384"/>
                      </a:lnTo>
                      <a:lnTo>
                        <a:pt x="92" y="384"/>
                      </a:lnTo>
                      <a:lnTo>
                        <a:pt x="92" y="382"/>
                      </a:lnTo>
                      <a:lnTo>
                        <a:pt x="92" y="382"/>
                      </a:lnTo>
                      <a:lnTo>
                        <a:pt x="92" y="380"/>
                      </a:lnTo>
                      <a:lnTo>
                        <a:pt x="92" y="380"/>
                      </a:lnTo>
                      <a:lnTo>
                        <a:pt x="92" y="378"/>
                      </a:lnTo>
                      <a:lnTo>
                        <a:pt x="92" y="378"/>
                      </a:lnTo>
                      <a:lnTo>
                        <a:pt x="94" y="376"/>
                      </a:lnTo>
                      <a:lnTo>
                        <a:pt x="94" y="376"/>
                      </a:lnTo>
                      <a:lnTo>
                        <a:pt x="92" y="374"/>
                      </a:lnTo>
                      <a:lnTo>
                        <a:pt x="94" y="372"/>
                      </a:lnTo>
                      <a:lnTo>
                        <a:pt x="94" y="372"/>
                      </a:lnTo>
                      <a:lnTo>
                        <a:pt x="96" y="372"/>
                      </a:lnTo>
                      <a:lnTo>
                        <a:pt x="96" y="374"/>
                      </a:lnTo>
                      <a:lnTo>
                        <a:pt x="97" y="374"/>
                      </a:lnTo>
                      <a:lnTo>
                        <a:pt x="99" y="372"/>
                      </a:lnTo>
                      <a:lnTo>
                        <a:pt x="99" y="372"/>
                      </a:lnTo>
                      <a:lnTo>
                        <a:pt x="101" y="370"/>
                      </a:lnTo>
                      <a:lnTo>
                        <a:pt x="101" y="370"/>
                      </a:lnTo>
                      <a:lnTo>
                        <a:pt x="103" y="370"/>
                      </a:lnTo>
                      <a:lnTo>
                        <a:pt x="105" y="369"/>
                      </a:lnTo>
                      <a:lnTo>
                        <a:pt x="107" y="369"/>
                      </a:lnTo>
                      <a:lnTo>
                        <a:pt x="109" y="369"/>
                      </a:lnTo>
                      <a:lnTo>
                        <a:pt x="111" y="369"/>
                      </a:lnTo>
                      <a:lnTo>
                        <a:pt x="115" y="369"/>
                      </a:lnTo>
                      <a:lnTo>
                        <a:pt x="116" y="370"/>
                      </a:lnTo>
                      <a:lnTo>
                        <a:pt x="118" y="370"/>
                      </a:lnTo>
                      <a:lnTo>
                        <a:pt x="120" y="370"/>
                      </a:lnTo>
                      <a:lnTo>
                        <a:pt x="120" y="370"/>
                      </a:lnTo>
                      <a:lnTo>
                        <a:pt x="122" y="370"/>
                      </a:lnTo>
                      <a:lnTo>
                        <a:pt x="122" y="369"/>
                      </a:lnTo>
                      <a:lnTo>
                        <a:pt x="124" y="369"/>
                      </a:lnTo>
                      <a:lnTo>
                        <a:pt x="124" y="367"/>
                      </a:lnTo>
                      <a:lnTo>
                        <a:pt x="126" y="367"/>
                      </a:lnTo>
                      <a:lnTo>
                        <a:pt x="128" y="367"/>
                      </a:lnTo>
                      <a:lnTo>
                        <a:pt x="130" y="369"/>
                      </a:lnTo>
                      <a:lnTo>
                        <a:pt x="130" y="369"/>
                      </a:lnTo>
                      <a:lnTo>
                        <a:pt x="132" y="370"/>
                      </a:lnTo>
                      <a:lnTo>
                        <a:pt x="132" y="372"/>
                      </a:lnTo>
                      <a:lnTo>
                        <a:pt x="132" y="372"/>
                      </a:lnTo>
                      <a:lnTo>
                        <a:pt x="136" y="374"/>
                      </a:lnTo>
                      <a:lnTo>
                        <a:pt x="136" y="374"/>
                      </a:lnTo>
                      <a:lnTo>
                        <a:pt x="137" y="374"/>
                      </a:lnTo>
                      <a:lnTo>
                        <a:pt x="139" y="374"/>
                      </a:lnTo>
                      <a:lnTo>
                        <a:pt x="141" y="374"/>
                      </a:lnTo>
                      <a:lnTo>
                        <a:pt x="141" y="372"/>
                      </a:lnTo>
                      <a:lnTo>
                        <a:pt x="143" y="372"/>
                      </a:lnTo>
                      <a:lnTo>
                        <a:pt x="145" y="370"/>
                      </a:lnTo>
                      <a:lnTo>
                        <a:pt x="145" y="370"/>
                      </a:lnTo>
                      <a:lnTo>
                        <a:pt x="147" y="369"/>
                      </a:lnTo>
                      <a:lnTo>
                        <a:pt x="147" y="367"/>
                      </a:lnTo>
                      <a:lnTo>
                        <a:pt x="147" y="367"/>
                      </a:lnTo>
                      <a:lnTo>
                        <a:pt x="147" y="365"/>
                      </a:lnTo>
                      <a:lnTo>
                        <a:pt x="147" y="365"/>
                      </a:lnTo>
                      <a:lnTo>
                        <a:pt x="145" y="363"/>
                      </a:lnTo>
                      <a:lnTo>
                        <a:pt x="145" y="363"/>
                      </a:lnTo>
                      <a:lnTo>
                        <a:pt x="145" y="361"/>
                      </a:lnTo>
                      <a:lnTo>
                        <a:pt x="147" y="361"/>
                      </a:lnTo>
                      <a:lnTo>
                        <a:pt x="147" y="361"/>
                      </a:lnTo>
                      <a:lnTo>
                        <a:pt x="149" y="361"/>
                      </a:lnTo>
                      <a:lnTo>
                        <a:pt x="149" y="361"/>
                      </a:lnTo>
                      <a:lnTo>
                        <a:pt x="149" y="363"/>
                      </a:lnTo>
                      <a:lnTo>
                        <a:pt x="149" y="363"/>
                      </a:lnTo>
                      <a:lnTo>
                        <a:pt x="149" y="365"/>
                      </a:lnTo>
                      <a:lnTo>
                        <a:pt x="149" y="365"/>
                      </a:lnTo>
                      <a:lnTo>
                        <a:pt x="151" y="367"/>
                      </a:lnTo>
                      <a:lnTo>
                        <a:pt x="153" y="367"/>
                      </a:lnTo>
                      <a:lnTo>
                        <a:pt x="153" y="367"/>
                      </a:lnTo>
                      <a:lnTo>
                        <a:pt x="153" y="367"/>
                      </a:lnTo>
                      <a:lnTo>
                        <a:pt x="155" y="365"/>
                      </a:lnTo>
                      <a:lnTo>
                        <a:pt x="155" y="365"/>
                      </a:lnTo>
                      <a:lnTo>
                        <a:pt x="155" y="363"/>
                      </a:lnTo>
                      <a:lnTo>
                        <a:pt x="153" y="361"/>
                      </a:lnTo>
                      <a:lnTo>
                        <a:pt x="153" y="359"/>
                      </a:lnTo>
                      <a:lnTo>
                        <a:pt x="153" y="357"/>
                      </a:lnTo>
                      <a:lnTo>
                        <a:pt x="155" y="357"/>
                      </a:lnTo>
                      <a:lnTo>
                        <a:pt x="157" y="355"/>
                      </a:lnTo>
                      <a:lnTo>
                        <a:pt x="158" y="355"/>
                      </a:lnTo>
                      <a:lnTo>
                        <a:pt x="160" y="355"/>
                      </a:lnTo>
                      <a:lnTo>
                        <a:pt x="160" y="353"/>
                      </a:lnTo>
                      <a:lnTo>
                        <a:pt x="162" y="353"/>
                      </a:lnTo>
                      <a:lnTo>
                        <a:pt x="164" y="353"/>
                      </a:lnTo>
                      <a:lnTo>
                        <a:pt x="164" y="353"/>
                      </a:lnTo>
                      <a:lnTo>
                        <a:pt x="166" y="353"/>
                      </a:lnTo>
                      <a:lnTo>
                        <a:pt x="166" y="353"/>
                      </a:lnTo>
                      <a:lnTo>
                        <a:pt x="168" y="353"/>
                      </a:lnTo>
                      <a:lnTo>
                        <a:pt x="174" y="353"/>
                      </a:lnTo>
                      <a:lnTo>
                        <a:pt x="174" y="353"/>
                      </a:lnTo>
                      <a:lnTo>
                        <a:pt x="176" y="353"/>
                      </a:lnTo>
                      <a:lnTo>
                        <a:pt x="176" y="355"/>
                      </a:lnTo>
                      <a:lnTo>
                        <a:pt x="177" y="355"/>
                      </a:lnTo>
                      <a:lnTo>
                        <a:pt x="177" y="355"/>
                      </a:lnTo>
                      <a:lnTo>
                        <a:pt x="179" y="355"/>
                      </a:lnTo>
                      <a:lnTo>
                        <a:pt x="181" y="353"/>
                      </a:lnTo>
                      <a:lnTo>
                        <a:pt x="181" y="353"/>
                      </a:lnTo>
                      <a:lnTo>
                        <a:pt x="183" y="351"/>
                      </a:lnTo>
                      <a:lnTo>
                        <a:pt x="183" y="348"/>
                      </a:lnTo>
                      <a:lnTo>
                        <a:pt x="183" y="344"/>
                      </a:lnTo>
                      <a:lnTo>
                        <a:pt x="181" y="342"/>
                      </a:lnTo>
                      <a:lnTo>
                        <a:pt x="181" y="342"/>
                      </a:lnTo>
                      <a:lnTo>
                        <a:pt x="181" y="340"/>
                      </a:lnTo>
                      <a:lnTo>
                        <a:pt x="181" y="338"/>
                      </a:lnTo>
                      <a:lnTo>
                        <a:pt x="181" y="336"/>
                      </a:lnTo>
                      <a:lnTo>
                        <a:pt x="181" y="334"/>
                      </a:lnTo>
                      <a:lnTo>
                        <a:pt x="183" y="332"/>
                      </a:lnTo>
                      <a:lnTo>
                        <a:pt x="183" y="332"/>
                      </a:lnTo>
                      <a:lnTo>
                        <a:pt x="183" y="331"/>
                      </a:lnTo>
                      <a:lnTo>
                        <a:pt x="183" y="331"/>
                      </a:lnTo>
                      <a:lnTo>
                        <a:pt x="181" y="329"/>
                      </a:lnTo>
                      <a:lnTo>
                        <a:pt x="183" y="327"/>
                      </a:lnTo>
                      <a:lnTo>
                        <a:pt x="183" y="327"/>
                      </a:lnTo>
                      <a:lnTo>
                        <a:pt x="185" y="323"/>
                      </a:lnTo>
                      <a:lnTo>
                        <a:pt x="187" y="323"/>
                      </a:lnTo>
                      <a:lnTo>
                        <a:pt x="187" y="321"/>
                      </a:lnTo>
                      <a:lnTo>
                        <a:pt x="189" y="321"/>
                      </a:lnTo>
                      <a:lnTo>
                        <a:pt x="191" y="321"/>
                      </a:lnTo>
                      <a:lnTo>
                        <a:pt x="193" y="321"/>
                      </a:lnTo>
                      <a:lnTo>
                        <a:pt x="193" y="321"/>
                      </a:lnTo>
                      <a:lnTo>
                        <a:pt x="198" y="321"/>
                      </a:lnTo>
                      <a:lnTo>
                        <a:pt x="200" y="321"/>
                      </a:lnTo>
                      <a:lnTo>
                        <a:pt x="202" y="319"/>
                      </a:lnTo>
                      <a:lnTo>
                        <a:pt x="202" y="319"/>
                      </a:lnTo>
                      <a:lnTo>
                        <a:pt x="202" y="317"/>
                      </a:lnTo>
                      <a:lnTo>
                        <a:pt x="204" y="317"/>
                      </a:lnTo>
                      <a:lnTo>
                        <a:pt x="208" y="315"/>
                      </a:lnTo>
                      <a:lnTo>
                        <a:pt x="208" y="315"/>
                      </a:lnTo>
                      <a:lnTo>
                        <a:pt x="212" y="315"/>
                      </a:lnTo>
                      <a:lnTo>
                        <a:pt x="212" y="315"/>
                      </a:lnTo>
                      <a:lnTo>
                        <a:pt x="214" y="315"/>
                      </a:lnTo>
                      <a:lnTo>
                        <a:pt x="214" y="315"/>
                      </a:lnTo>
                      <a:lnTo>
                        <a:pt x="216" y="313"/>
                      </a:lnTo>
                      <a:lnTo>
                        <a:pt x="217" y="313"/>
                      </a:lnTo>
                      <a:lnTo>
                        <a:pt x="219" y="312"/>
                      </a:lnTo>
                      <a:lnTo>
                        <a:pt x="219" y="313"/>
                      </a:lnTo>
                      <a:lnTo>
                        <a:pt x="221" y="313"/>
                      </a:lnTo>
                      <a:lnTo>
                        <a:pt x="221" y="312"/>
                      </a:lnTo>
                      <a:lnTo>
                        <a:pt x="223" y="310"/>
                      </a:lnTo>
                      <a:lnTo>
                        <a:pt x="225" y="310"/>
                      </a:lnTo>
                      <a:lnTo>
                        <a:pt x="229" y="310"/>
                      </a:lnTo>
                      <a:lnTo>
                        <a:pt x="229" y="310"/>
                      </a:lnTo>
                      <a:lnTo>
                        <a:pt x="231" y="308"/>
                      </a:lnTo>
                      <a:lnTo>
                        <a:pt x="233" y="306"/>
                      </a:lnTo>
                      <a:lnTo>
                        <a:pt x="233" y="306"/>
                      </a:lnTo>
                      <a:lnTo>
                        <a:pt x="235" y="306"/>
                      </a:lnTo>
                      <a:lnTo>
                        <a:pt x="237" y="310"/>
                      </a:lnTo>
                      <a:lnTo>
                        <a:pt x="238" y="310"/>
                      </a:lnTo>
                      <a:lnTo>
                        <a:pt x="240" y="310"/>
                      </a:lnTo>
                      <a:lnTo>
                        <a:pt x="240" y="310"/>
                      </a:lnTo>
                      <a:lnTo>
                        <a:pt x="242" y="310"/>
                      </a:lnTo>
                      <a:lnTo>
                        <a:pt x="242" y="312"/>
                      </a:lnTo>
                      <a:lnTo>
                        <a:pt x="244" y="313"/>
                      </a:lnTo>
                      <a:lnTo>
                        <a:pt x="244" y="315"/>
                      </a:lnTo>
                      <a:lnTo>
                        <a:pt x="246" y="315"/>
                      </a:lnTo>
                      <a:lnTo>
                        <a:pt x="246" y="315"/>
                      </a:lnTo>
                      <a:lnTo>
                        <a:pt x="248" y="315"/>
                      </a:lnTo>
                      <a:lnTo>
                        <a:pt x="250" y="315"/>
                      </a:lnTo>
                      <a:lnTo>
                        <a:pt x="252" y="313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08"/>
                      </a:lnTo>
                      <a:lnTo>
                        <a:pt x="256" y="308"/>
                      </a:lnTo>
                      <a:lnTo>
                        <a:pt x="256" y="308"/>
                      </a:lnTo>
                      <a:lnTo>
                        <a:pt x="258" y="306"/>
                      </a:lnTo>
                      <a:lnTo>
                        <a:pt x="258" y="306"/>
                      </a:lnTo>
                      <a:lnTo>
                        <a:pt x="258" y="304"/>
                      </a:lnTo>
                      <a:lnTo>
                        <a:pt x="259" y="302"/>
                      </a:lnTo>
                      <a:lnTo>
                        <a:pt x="259" y="302"/>
                      </a:lnTo>
                      <a:lnTo>
                        <a:pt x="259" y="298"/>
                      </a:lnTo>
                      <a:lnTo>
                        <a:pt x="259" y="298"/>
                      </a:lnTo>
                      <a:lnTo>
                        <a:pt x="258" y="296"/>
                      </a:lnTo>
                      <a:lnTo>
                        <a:pt x="258" y="296"/>
                      </a:lnTo>
                      <a:lnTo>
                        <a:pt x="258" y="296"/>
                      </a:lnTo>
                      <a:lnTo>
                        <a:pt x="258" y="294"/>
                      </a:lnTo>
                      <a:lnTo>
                        <a:pt x="258" y="294"/>
                      </a:lnTo>
                      <a:lnTo>
                        <a:pt x="256" y="294"/>
                      </a:lnTo>
                      <a:lnTo>
                        <a:pt x="254" y="292"/>
                      </a:lnTo>
                      <a:lnTo>
                        <a:pt x="254" y="292"/>
                      </a:lnTo>
                      <a:lnTo>
                        <a:pt x="254" y="292"/>
                      </a:lnTo>
                      <a:lnTo>
                        <a:pt x="254" y="291"/>
                      </a:lnTo>
                      <a:lnTo>
                        <a:pt x="256" y="289"/>
                      </a:lnTo>
                      <a:lnTo>
                        <a:pt x="256" y="289"/>
                      </a:lnTo>
                      <a:lnTo>
                        <a:pt x="256" y="287"/>
                      </a:lnTo>
                      <a:lnTo>
                        <a:pt x="258" y="287"/>
                      </a:lnTo>
                      <a:lnTo>
                        <a:pt x="258" y="283"/>
                      </a:lnTo>
                      <a:lnTo>
                        <a:pt x="261" y="283"/>
                      </a:lnTo>
                      <a:lnTo>
                        <a:pt x="261" y="283"/>
                      </a:lnTo>
                      <a:lnTo>
                        <a:pt x="261" y="281"/>
                      </a:lnTo>
                      <a:lnTo>
                        <a:pt x="263" y="281"/>
                      </a:lnTo>
                      <a:lnTo>
                        <a:pt x="263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7" y="281"/>
                      </a:lnTo>
                      <a:lnTo>
                        <a:pt x="267" y="281"/>
                      </a:lnTo>
                      <a:lnTo>
                        <a:pt x="267" y="279"/>
                      </a:lnTo>
                      <a:lnTo>
                        <a:pt x="267" y="279"/>
                      </a:lnTo>
                      <a:lnTo>
                        <a:pt x="269" y="277"/>
                      </a:lnTo>
                      <a:lnTo>
                        <a:pt x="269" y="277"/>
                      </a:lnTo>
                      <a:lnTo>
                        <a:pt x="271" y="275"/>
                      </a:lnTo>
                      <a:lnTo>
                        <a:pt x="271" y="275"/>
                      </a:lnTo>
                      <a:lnTo>
                        <a:pt x="273" y="277"/>
                      </a:lnTo>
                      <a:lnTo>
                        <a:pt x="273" y="279"/>
                      </a:lnTo>
                      <a:lnTo>
                        <a:pt x="273" y="279"/>
                      </a:lnTo>
                      <a:lnTo>
                        <a:pt x="273" y="277"/>
                      </a:lnTo>
                      <a:lnTo>
                        <a:pt x="275" y="277"/>
                      </a:lnTo>
                      <a:lnTo>
                        <a:pt x="275" y="279"/>
                      </a:lnTo>
                      <a:lnTo>
                        <a:pt x="275" y="279"/>
                      </a:lnTo>
                      <a:lnTo>
                        <a:pt x="277" y="279"/>
                      </a:lnTo>
                      <a:lnTo>
                        <a:pt x="277" y="279"/>
                      </a:lnTo>
                      <a:lnTo>
                        <a:pt x="278" y="279"/>
                      </a:lnTo>
                      <a:lnTo>
                        <a:pt x="278" y="281"/>
                      </a:lnTo>
                      <a:lnTo>
                        <a:pt x="280" y="283"/>
                      </a:lnTo>
                      <a:lnTo>
                        <a:pt x="282" y="285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9"/>
                      </a:lnTo>
                      <a:lnTo>
                        <a:pt x="282" y="289"/>
                      </a:lnTo>
                      <a:lnTo>
                        <a:pt x="282" y="291"/>
                      </a:lnTo>
                      <a:lnTo>
                        <a:pt x="282" y="291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4"/>
                      </a:lnTo>
                      <a:lnTo>
                        <a:pt x="286" y="294"/>
                      </a:lnTo>
                      <a:lnTo>
                        <a:pt x="286" y="294"/>
                      </a:lnTo>
                      <a:lnTo>
                        <a:pt x="288" y="294"/>
                      </a:lnTo>
                      <a:lnTo>
                        <a:pt x="288" y="296"/>
                      </a:lnTo>
                      <a:lnTo>
                        <a:pt x="288" y="296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90" y="296"/>
                      </a:lnTo>
                      <a:lnTo>
                        <a:pt x="290" y="296"/>
                      </a:lnTo>
                      <a:lnTo>
                        <a:pt x="290" y="296"/>
                      </a:lnTo>
                      <a:lnTo>
                        <a:pt x="290" y="294"/>
                      </a:lnTo>
                      <a:lnTo>
                        <a:pt x="292" y="294"/>
                      </a:lnTo>
                      <a:lnTo>
                        <a:pt x="292" y="296"/>
                      </a:lnTo>
                      <a:lnTo>
                        <a:pt x="294" y="296"/>
                      </a:lnTo>
                      <a:lnTo>
                        <a:pt x="294" y="296"/>
                      </a:lnTo>
                      <a:lnTo>
                        <a:pt x="294" y="296"/>
                      </a:lnTo>
                      <a:lnTo>
                        <a:pt x="296" y="298"/>
                      </a:lnTo>
                      <a:lnTo>
                        <a:pt x="296" y="298"/>
                      </a:lnTo>
                      <a:lnTo>
                        <a:pt x="296" y="298"/>
                      </a:lnTo>
                      <a:lnTo>
                        <a:pt x="296" y="300"/>
                      </a:lnTo>
                      <a:lnTo>
                        <a:pt x="298" y="300"/>
                      </a:lnTo>
                      <a:lnTo>
                        <a:pt x="298" y="300"/>
                      </a:lnTo>
                      <a:lnTo>
                        <a:pt x="299" y="302"/>
                      </a:lnTo>
                      <a:lnTo>
                        <a:pt x="299" y="302"/>
                      </a:lnTo>
                      <a:lnTo>
                        <a:pt x="301" y="302"/>
                      </a:lnTo>
                      <a:lnTo>
                        <a:pt x="301" y="302"/>
                      </a:lnTo>
                      <a:lnTo>
                        <a:pt x="303" y="302"/>
                      </a:lnTo>
                      <a:lnTo>
                        <a:pt x="305" y="302"/>
                      </a:lnTo>
                      <a:lnTo>
                        <a:pt x="305" y="302"/>
                      </a:lnTo>
                      <a:lnTo>
                        <a:pt x="307" y="302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7" y="298"/>
                      </a:lnTo>
                      <a:lnTo>
                        <a:pt x="307" y="298"/>
                      </a:lnTo>
                      <a:lnTo>
                        <a:pt x="307" y="298"/>
                      </a:lnTo>
                      <a:lnTo>
                        <a:pt x="305" y="298"/>
                      </a:lnTo>
                      <a:lnTo>
                        <a:pt x="305" y="298"/>
                      </a:lnTo>
                      <a:lnTo>
                        <a:pt x="305" y="296"/>
                      </a:lnTo>
                      <a:lnTo>
                        <a:pt x="305" y="296"/>
                      </a:lnTo>
                      <a:lnTo>
                        <a:pt x="305" y="294"/>
                      </a:lnTo>
                      <a:lnTo>
                        <a:pt x="305" y="294"/>
                      </a:lnTo>
                      <a:lnTo>
                        <a:pt x="305" y="292"/>
                      </a:lnTo>
                      <a:lnTo>
                        <a:pt x="307" y="292"/>
                      </a:lnTo>
                      <a:lnTo>
                        <a:pt x="309" y="292"/>
                      </a:lnTo>
                      <a:lnTo>
                        <a:pt x="307" y="291"/>
                      </a:lnTo>
                      <a:lnTo>
                        <a:pt x="307" y="291"/>
                      </a:lnTo>
                      <a:lnTo>
                        <a:pt x="307" y="291"/>
                      </a:lnTo>
                      <a:lnTo>
                        <a:pt x="307" y="289"/>
                      </a:lnTo>
                      <a:lnTo>
                        <a:pt x="307" y="289"/>
                      </a:lnTo>
                      <a:lnTo>
                        <a:pt x="309" y="289"/>
                      </a:lnTo>
                      <a:lnTo>
                        <a:pt x="309" y="289"/>
                      </a:lnTo>
                      <a:lnTo>
                        <a:pt x="309" y="289"/>
                      </a:lnTo>
                      <a:lnTo>
                        <a:pt x="307" y="287"/>
                      </a:lnTo>
                      <a:lnTo>
                        <a:pt x="307" y="287"/>
                      </a:lnTo>
                      <a:lnTo>
                        <a:pt x="303" y="285"/>
                      </a:lnTo>
                      <a:lnTo>
                        <a:pt x="301" y="287"/>
                      </a:lnTo>
                      <a:lnTo>
                        <a:pt x="301" y="285"/>
                      </a:lnTo>
                      <a:lnTo>
                        <a:pt x="299" y="285"/>
                      </a:lnTo>
                      <a:lnTo>
                        <a:pt x="299" y="287"/>
                      </a:lnTo>
                      <a:lnTo>
                        <a:pt x="299" y="287"/>
                      </a:lnTo>
                      <a:lnTo>
                        <a:pt x="299" y="289"/>
                      </a:lnTo>
                      <a:lnTo>
                        <a:pt x="298" y="287"/>
                      </a:lnTo>
                      <a:lnTo>
                        <a:pt x="298" y="287"/>
                      </a:lnTo>
                      <a:lnTo>
                        <a:pt x="298" y="287"/>
                      </a:lnTo>
                      <a:lnTo>
                        <a:pt x="296" y="287"/>
                      </a:lnTo>
                      <a:lnTo>
                        <a:pt x="296" y="285"/>
                      </a:lnTo>
                      <a:lnTo>
                        <a:pt x="292" y="285"/>
                      </a:lnTo>
                      <a:lnTo>
                        <a:pt x="290" y="285"/>
                      </a:lnTo>
                      <a:lnTo>
                        <a:pt x="290" y="283"/>
                      </a:lnTo>
                      <a:lnTo>
                        <a:pt x="288" y="283"/>
                      </a:lnTo>
                      <a:lnTo>
                        <a:pt x="286" y="283"/>
                      </a:lnTo>
                      <a:lnTo>
                        <a:pt x="288" y="283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7"/>
                      </a:lnTo>
                      <a:lnTo>
                        <a:pt x="288" y="277"/>
                      </a:lnTo>
                      <a:lnTo>
                        <a:pt x="288" y="277"/>
                      </a:lnTo>
                      <a:lnTo>
                        <a:pt x="288" y="277"/>
                      </a:lnTo>
                      <a:lnTo>
                        <a:pt x="288" y="275"/>
                      </a:lnTo>
                      <a:lnTo>
                        <a:pt x="288" y="275"/>
                      </a:lnTo>
                      <a:lnTo>
                        <a:pt x="288" y="275"/>
                      </a:lnTo>
                      <a:lnTo>
                        <a:pt x="288" y="273"/>
                      </a:lnTo>
                      <a:lnTo>
                        <a:pt x="288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5"/>
                      </a:lnTo>
                      <a:lnTo>
                        <a:pt x="292" y="275"/>
                      </a:lnTo>
                      <a:lnTo>
                        <a:pt x="292" y="277"/>
                      </a:lnTo>
                      <a:lnTo>
                        <a:pt x="292" y="277"/>
                      </a:lnTo>
                      <a:lnTo>
                        <a:pt x="294" y="277"/>
                      </a:lnTo>
                      <a:lnTo>
                        <a:pt x="296" y="279"/>
                      </a:lnTo>
                      <a:lnTo>
                        <a:pt x="296" y="277"/>
                      </a:lnTo>
                      <a:lnTo>
                        <a:pt x="298" y="277"/>
                      </a:lnTo>
                      <a:lnTo>
                        <a:pt x="298" y="277"/>
                      </a:lnTo>
                      <a:lnTo>
                        <a:pt x="298" y="275"/>
                      </a:lnTo>
                      <a:lnTo>
                        <a:pt x="298" y="275"/>
                      </a:lnTo>
                      <a:lnTo>
                        <a:pt x="299" y="275"/>
                      </a:lnTo>
                      <a:lnTo>
                        <a:pt x="299" y="273"/>
                      </a:lnTo>
                      <a:lnTo>
                        <a:pt x="299" y="272"/>
                      </a:lnTo>
                      <a:lnTo>
                        <a:pt x="299" y="272"/>
                      </a:lnTo>
                      <a:lnTo>
                        <a:pt x="299" y="272"/>
                      </a:lnTo>
                      <a:lnTo>
                        <a:pt x="299" y="270"/>
                      </a:lnTo>
                      <a:lnTo>
                        <a:pt x="299" y="270"/>
                      </a:lnTo>
                      <a:lnTo>
                        <a:pt x="301" y="270"/>
                      </a:lnTo>
                      <a:lnTo>
                        <a:pt x="301" y="270"/>
                      </a:lnTo>
                      <a:lnTo>
                        <a:pt x="303" y="270"/>
                      </a:lnTo>
                      <a:lnTo>
                        <a:pt x="303" y="268"/>
                      </a:lnTo>
                      <a:lnTo>
                        <a:pt x="303" y="268"/>
                      </a:lnTo>
                      <a:lnTo>
                        <a:pt x="305" y="268"/>
                      </a:lnTo>
                      <a:lnTo>
                        <a:pt x="305" y="266"/>
                      </a:lnTo>
                      <a:lnTo>
                        <a:pt x="307" y="268"/>
                      </a:lnTo>
                      <a:lnTo>
                        <a:pt x="307" y="268"/>
                      </a:lnTo>
                      <a:lnTo>
                        <a:pt x="309" y="268"/>
                      </a:lnTo>
                      <a:lnTo>
                        <a:pt x="309" y="270"/>
                      </a:lnTo>
                      <a:lnTo>
                        <a:pt x="311" y="270"/>
                      </a:lnTo>
                      <a:lnTo>
                        <a:pt x="311" y="270"/>
                      </a:lnTo>
                      <a:lnTo>
                        <a:pt x="311" y="270"/>
                      </a:lnTo>
                      <a:lnTo>
                        <a:pt x="313" y="270"/>
                      </a:lnTo>
                      <a:lnTo>
                        <a:pt x="311" y="270"/>
                      </a:lnTo>
                      <a:lnTo>
                        <a:pt x="313" y="272"/>
                      </a:lnTo>
                      <a:lnTo>
                        <a:pt x="313" y="272"/>
                      </a:lnTo>
                      <a:lnTo>
                        <a:pt x="315" y="272"/>
                      </a:lnTo>
                      <a:lnTo>
                        <a:pt x="315" y="272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5"/>
                      </a:lnTo>
                      <a:lnTo>
                        <a:pt x="315" y="275"/>
                      </a:lnTo>
                      <a:lnTo>
                        <a:pt x="315" y="275"/>
                      </a:lnTo>
                      <a:lnTo>
                        <a:pt x="315" y="273"/>
                      </a:lnTo>
                      <a:lnTo>
                        <a:pt x="317" y="273"/>
                      </a:lnTo>
                      <a:lnTo>
                        <a:pt x="317" y="273"/>
                      </a:lnTo>
                      <a:lnTo>
                        <a:pt x="317" y="273"/>
                      </a:lnTo>
                      <a:lnTo>
                        <a:pt x="318" y="273"/>
                      </a:lnTo>
                      <a:lnTo>
                        <a:pt x="320" y="273"/>
                      </a:lnTo>
                      <a:lnTo>
                        <a:pt x="320" y="273"/>
                      </a:lnTo>
                      <a:lnTo>
                        <a:pt x="322" y="275"/>
                      </a:lnTo>
                      <a:lnTo>
                        <a:pt x="324" y="275"/>
                      </a:lnTo>
                      <a:lnTo>
                        <a:pt x="326" y="275"/>
                      </a:lnTo>
                      <a:lnTo>
                        <a:pt x="326" y="275"/>
                      </a:lnTo>
                      <a:lnTo>
                        <a:pt x="326" y="275"/>
                      </a:lnTo>
                      <a:lnTo>
                        <a:pt x="328" y="275"/>
                      </a:lnTo>
                      <a:lnTo>
                        <a:pt x="330" y="277"/>
                      </a:lnTo>
                      <a:lnTo>
                        <a:pt x="330" y="277"/>
                      </a:lnTo>
                      <a:lnTo>
                        <a:pt x="330" y="277"/>
                      </a:lnTo>
                      <a:lnTo>
                        <a:pt x="332" y="277"/>
                      </a:lnTo>
                      <a:lnTo>
                        <a:pt x="332" y="275"/>
                      </a:lnTo>
                      <a:lnTo>
                        <a:pt x="332" y="275"/>
                      </a:lnTo>
                      <a:lnTo>
                        <a:pt x="334" y="275"/>
                      </a:lnTo>
                      <a:lnTo>
                        <a:pt x="334" y="273"/>
                      </a:lnTo>
                      <a:lnTo>
                        <a:pt x="334" y="272"/>
                      </a:lnTo>
                      <a:lnTo>
                        <a:pt x="334" y="272"/>
                      </a:lnTo>
                      <a:lnTo>
                        <a:pt x="334" y="272"/>
                      </a:lnTo>
                      <a:lnTo>
                        <a:pt x="334" y="270"/>
                      </a:lnTo>
                      <a:lnTo>
                        <a:pt x="334" y="268"/>
                      </a:lnTo>
                      <a:lnTo>
                        <a:pt x="334" y="268"/>
                      </a:lnTo>
                      <a:lnTo>
                        <a:pt x="334" y="266"/>
                      </a:lnTo>
                      <a:lnTo>
                        <a:pt x="336" y="266"/>
                      </a:lnTo>
                      <a:lnTo>
                        <a:pt x="336" y="266"/>
                      </a:lnTo>
                      <a:lnTo>
                        <a:pt x="336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4"/>
                      </a:lnTo>
                      <a:lnTo>
                        <a:pt x="338" y="264"/>
                      </a:lnTo>
                      <a:lnTo>
                        <a:pt x="338" y="264"/>
                      </a:lnTo>
                      <a:lnTo>
                        <a:pt x="338" y="262"/>
                      </a:lnTo>
                      <a:lnTo>
                        <a:pt x="338" y="262"/>
                      </a:lnTo>
                      <a:lnTo>
                        <a:pt x="338" y="262"/>
                      </a:lnTo>
                      <a:lnTo>
                        <a:pt x="338" y="260"/>
                      </a:lnTo>
                      <a:lnTo>
                        <a:pt x="338" y="260"/>
                      </a:lnTo>
                      <a:lnTo>
                        <a:pt x="339" y="260"/>
                      </a:lnTo>
                      <a:lnTo>
                        <a:pt x="339" y="260"/>
                      </a:lnTo>
                      <a:lnTo>
                        <a:pt x="341" y="260"/>
                      </a:lnTo>
                      <a:lnTo>
                        <a:pt x="341" y="262"/>
                      </a:lnTo>
                      <a:lnTo>
                        <a:pt x="341" y="262"/>
                      </a:lnTo>
                      <a:lnTo>
                        <a:pt x="343" y="262"/>
                      </a:lnTo>
                      <a:lnTo>
                        <a:pt x="345" y="262"/>
                      </a:lnTo>
                      <a:lnTo>
                        <a:pt x="345" y="262"/>
                      </a:lnTo>
                      <a:lnTo>
                        <a:pt x="345" y="262"/>
                      </a:lnTo>
                      <a:lnTo>
                        <a:pt x="347" y="262"/>
                      </a:lnTo>
                      <a:lnTo>
                        <a:pt x="349" y="262"/>
                      </a:lnTo>
                      <a:lnTo>
                        <a:pt x="349" y="262"/>
                      </a:lnTo>
                      <a:lnTo>
                        <a:pt x="349" y="260"/>
                      </a:lnTo>
                      <a:lnTo>
                        <a:pt x="349" y="260"/>
                      </a:lnTo>
                      <a:lnTo>
                        <a:pt x="351" y="260"/>
                      </a:lnTo>
                      <a:lnTo>
                        <a:pt x="351" y="260"/>
                      </a:lnTo>
                      <a:lnTo>
                        <a:pt x="351" y="260"/>
                      </a:lnTo>
                      <a:lnTo>
                        <a:pt x="353" y="260"/>
                      </a:lnTo>
                      <a:lnTo>
                        <a:pt x="355" y="260"/>
                      </a:lnTo>
                      <a:lnTo>
                        <a:pt x="357" y="258"/>
                      </a:lnTo>
                      <a:lnTo>
                        <a:pt x="360" y="258"/>
                      </a:lnTo>
                      <a:lnTo>
                        <a:pt x="360" y="258"/>
                      </a:lnTo>
                      <a:lnTo>
                        <a:pt x="362" y="256"/>
                      </a:lnTo>
                      <a:lnTo>
                        <a:pt x="362" y="256"/>
                      </a:lnTo>
                      <a:lnTo>
                        <a:pt x="362" y="254"/>
                      </a:lnTo>
                      <a:lnTo>
                        <a:pt x="362" y="254"/>
                      </a:lnTo>
                      <a:lnTo>
                        <a:pt x="362" y="251"/>
                      </a:lnTo>
                      <a:lnTo>
                        <a:pt x="362" y="251"/>
                      </a:lnTo>
                      <a:lnTo>
                        <a:pt x="362" y="251"/>
                      </a:lnTo>
                      <a:lnTo>
                        <a:pt x="362" y="249"/>
                      </a:lnTo>
                      <a:lnTo>
                        <a:pt x="364" y="249"/>
                      </a:lnTo>
                      <a:lnTo>
                        <a:pt x="366" y="249"/>
                      </a:lnTo>
                      <a:lnTo>
                        <a:pt x="368" y="249"/>
                      </a:lnTo>
                      <a:lnTo>
                        <a:pt x="370" y="249"/>
                      </a:lnTo>
                      <a:lnTo>
                        <a:pt x="370" y="249"/>
                      </a:lnTo>
                      <a:lnTo>
                        <a:pt x="370" y="249"/>
                      </a:lnTo>
                      <a:lnTo>
                        <a:pt x="372" y="249"/>
                      </a:lnTo>
                      <a:lnTo>
                        <a:pt x="374" y="247"/>
                      </a:lnTo>
                      <a:lnTo>
                        <a:pt x="374" y="247"/>
                      </a:lnTo>
                      <a:lnTo>
                        <a:pt x="374" y="245"/>
                      </a:lnTo>
                      <a:lnTo>
                        <a:pt x="376" y="243"/>
                      </a:lnTo>
                      <a:lnTo>
                        <a:pt x="376" y="243"/>
                      </a:lnTo>
                      <a:lnTo>
                        <a:pt x="376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5"/>
                      </a:lnTo>
                      <a:lnTo>
                        <a:pt x="379" y="245"/>
                      </a:lnTo>
                      <a:lnTo>
                        <a:pt x="381" y="245"/>
                      </a:lnTo>
                      <a:lnTo>
                        <a:pt x="381" y="245"/>
                      </a:lnTo>
                      <a:lnTo>
                        <a:pt x="381" y="245"/>
                      </a:lnTo>
                      <a:lnTo>
                        <a:pt x="383" y="245"/>
                      </a:lnTo>
                      <a:lnTo>
                        <a:pt x="385" y="245"/>
                      </a:lnTo>
                      <a:lnTo>
                        <a:pt x="385" y="245"/>
                      </a:lnTo>
                      <a:lnTo>
                        <a:pt x="385" y="245"/>
                      </a:lnTo>
                      <a:lnTo>
                        <a:pt x="387" y="243"/>
                      </a:lnTo>
                      <a:lnTo>
                        <a:pt x="387" y="243"/>
                      </a:lnTo>
                      <a:lnTo>
                        <a:pt x="387" y="243"/>
                      </a:lnTo>
                      <a:lnTo>
                        <a:pt x="387" y="241"/>
                      </a:lnTo>
                      <a:lnTo>
                        <a:pt x="389" y="241"/>
                      </a:lnTo>
                      <a:lnTo>
                        <a:pt x="389" y="239"/>
                      </a:lnTo>
                      <a:lnTo>
                        <a:pt x="391" y="239"/>
                      </a:lnTo>
                      <a:lnTo>
                        <a:pt x="391" y="237"/>
                      </a:lnTo>
                      <a:lnTo>
                        <a:pt x="393" y="235"/>
                      </a:lnTo>
                      <a:lnTo>
                        <a:pt x="393" y="235"/>
                      </a:lnTo>
                      <a:lnTo>
                        <a:pt x="391" y="235"/>
                      </a:lnTo>
                      <a:lnTo>
                        <a:pt x="391" y="234"/>
                      </a:lnTo>
                      <a:lnTo>
                        <a:pt x="393" y="234"/>
                      </a:lnTo>
                      <a:lnTo>
                        <a:pt x="393" y="232"/>
                      </a:lnTo>
                      <a:lnTo>
                        <a:pt x="393" y="232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3" y="226"/>
                      </a:lnTo>
                      <a:lnTo>
                        <a:pt x="395" y="226"/>
                      </a:lnTo>
                      <a:lnTo>
                        <a:pt x="395" y="226"/>
                      </a:lnTo>
                      <a:lnTo>
                        <a:pt x="395" y="224"/>
                      </a:lnTo>
                      <a:lnTo>
                        <a:pt x="395" y="224"/>
                      </a:lnTo>
                      <a:lnTo>
                        <a:pt x="393" y="224"/>
                      </a:lnTo>
                      <a:lnTo>
                        <a:pt x="393" y="224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5" y="220"/>
                      </a:lnTo>
                      <a:lnTo>
                        <a:pt x="395" y="218"/>
                      </a:lnTo>
                      <a:lnTo>
                        <a:pt x="397" y="218"/>
                      </a:lnTo>
                      <a:lnTo>
                        <a:pt x="397" y="216"/>
                      </a:lnTo>
                      <a:lnTo>
                        <a:pt x="397" y="216"/>
                      </a:lnTo>
                      <a:lnTo>
                        <a:pt x="399" y="215"/>
                      </a:lnTo>
                      <a:lnTo>
                        <a:pt x="399" y="215"/>
                      </a:lnTo>
                      <a:lnTo>
                        <a:pt x="399" y="215"/>
                      </a:lnTo>
                      <a:lnTo>
                        <a:pt x="399" y="213"/>
                      </a:lnTo>
                      <a:lnTo>
                        <a:pt x="399" y="211"/>
                      </a:lnTo>
                      <a:lnTo>
                        <a:pt x="399" y="211"/>
                      </a:lnTo>
                      <a:lnTo>
                        <a:pt x="399" y="211"/>
                      </a:lnTo>
                      <a:lnTo>
                        <a:pt x="400" y="209"/>
                      </a:lnTo>
                      <a:lnTo>
                        <a:pt x="402" y="209"/>
                      </a:lnTo>
                      <a:lnTo>
                        <a:pt x="402" y="209"/>
                      </a:lnTo>
                      <a:lnTo>
                        <a:pt x="402" y="207"/>
                      </a:lnTo>
                      <a:lnTo>
                        <a:pt x="404" y="207"/>
                      </a:lnTo>
                      <a:lnTo>
                        <a:pt x="406" y="207"/>
                      </a:lnTo>
                      <a:lnTo>
                        <a:pt x="406" y="207"/>
                      </a:lnTo>
                      <a:lnTo>
                        <a:pt x="408" y="207"/>
                      </a:lnTo>
                      <a:lnTo>
                        <a:pt x="410" y="205"/>
                      </a:lnTo>
                      <a:lnTo>
                        <a:pt x="410" y="205"/>
                      </a:lnTo>
                      <a:lnTo>
                        <a:pt x="410" y="205"/>
                      </a:lnTo>
                      <a:lnTo>
                        <a:pt x="412" y="203"/>
                      </a:lnTo>
                      <a:lnTo>
                        <a:pt x="412" y="203"/>
                      </a:lnTo>
                      <a:lnTo>
                        <a:pt x="414" y="201"/>
                      </a:lnTo>
                      <a:lnTo>
                        <a:pt x="414" y="201"/>
                      </a:lnTo>
                      <a:lnTo>
                        <a:pt x="414" y="201"/>
                      </a:lnTo>
                      <a:lnTo>
                        <a:pt x="416" y="201"/>
                      </a:lnTo>
                      <a:lnTo>
                        <a:pt x="418" y="199"/>
                      </a:lnTo>
                      <a:lnTo>
                        <a:pt x="418" y="199"/>
                      </a:lnTo>
                      <a:lnTo>
                        <a:pt x="419" y="199"/>
                      </a:lnTo>
                      <a:lnTo>
                        <a:pt x="419" y="199"/>
                      </a:lnTo>
                      <a:lnTo>
                        <a:pt x="419" y="19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79" name="Google Shape;379;p13"/>
                <p:cNvSpPr/>
                <p:nvPr/>
              </p:nvSpPr>
              <p:spPr>
                <a:xfrm>
                  <a:off x="5254625" y="3813175"/>
                  <a:ext cx="665163" cy="623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" h="393" extrusionOk="0">
                      <a:moveTo>
                        <a:pt x="419" y="197"/>
                      </a:moveTo>
                      <a:lnTo>
                        <a:pt x="419" y="197"/>
                      </a:lnTo>
                      <a:lnTo>
                        <a:pt x="418" y="195"/>
                      </a:lnTo>
                      <a:lnTo>
                        <a:pt x="418" y="195"/>
                      </a:lnTo>
                      <a:lnTo>
                        <a:pt x="418" y="194"/>
                      </a:lnTo>
                      <a:lnTo>
                        <a:pt x="416" y="192"/>
                      </a:lnTo>
                      <a:lnTo>
                        <a:pt x="416" y="192"/>
                      </a:lnTo>
                      <a:lnTo>
                        <a:pt x="416" y="192"/>
                      </a:lnTo>
                      <a:lnTo>
                        <a:pt x="414" y="194"/>
                      </a:lnTo>
                      <a:lnTo>
                        <a:pt x="414" y="195"/>
                      </a:lnTo>
                      <a:lnTo>
                        <a:pt x="412" y="195"/>
                      </a:lnTo>
                      <a:lnTo>
                        <a:pt x="412" y="197"/>
                      </a:lnTo>
                      <a:lnTo>
                        <a:pt x="410" y="197"/>
                      </a:lnTo>
                      <a:lnTo>
                        <a:pt x="406" y="197"/>
                      </a:lnTo>
                      <a:lnTo>
                        <a:pt x="406" y="199"/>
                      </a:lnTo>
                      <a:lnTo>
                        <a:pt x="404" y="199"/>
                      </a:lnTo>
                      <a:lnTo>
                        <a:pt x="402" y="201"/>
                      </a:lnTo>
                      <a:lnTo>
                        <a:pt x="400" y="203"/>
                      </a:lnTo>
                      <a:lnTo>
                        <a:pt x="399" y="203"/>
                      </a:lnTo>
                      <a:lnTo>
                        <a:pt x="395" y="201"/>
                      </a:lnTo>
                      <a:lnTo>
                        <a:pt x="393" y="201"/>
                      </a:lnTo>
                      <a:lnTo>
                        <a:pt x="393" y="201"/>
                      </a:lnTo>
                      <a:lnTo>
                        <a:pt x="393" y="201"/>
                      </a:lnTo>
                      <a:lnTo>
                        <a:pt x="391" y="203"/>
                      </a:lnTo>
                      <a:lnTo>
                        <a:pt x="391" y="203"/>
                      </a:lnTo>
                      <a:lnTo>
                        <a:pt x="391" y="203"/>
                      </a:lnTo>
                      <a:lnTo>
                        <a:pt x="389" y="203"/>
                      </a:lnTo>
                      <a:lnTo>
                        <a:pt x="389" y="203"/>
                      </a:lnTo>
                      <a:lnTo>
                        <a:pt x="387" y="203"/>
                      </a:lnTo>
                      <a:lnTo>
                        <a:pt x="383" y="203"/>
                      </a:lnTo>
                      <a:lnTo>
                        <a:pt x="376" y="201"/>
                      </a:lnTo>
                      <a:lnTo>
                        <a:pt x="372" y="203"/>
                      </a:lnTo>
                      <a:lnTo>
                        <a:pt x="368" y="203"/>
                      </a:lnTo>
                      <a:lnTo>
                        <a:pt x="366" y="201"/>
                      </a:lnTo>
                      <a:lnTo>
                        <a:pt x="364" y="201"/>
                      </a:lnTo>
                      <a:lnTo>
                        <a:pt x="362" y="199"/>
                      </a:lnTo>
                      <a:lnTo>
                        <a:pt x="362" y="199"/>
                      </a:lnTo>
                      <a:lnTo>
                        <a:pt x="360" y="199"/>
                      </a:lnTo>
                      <a:lnTo>
                        <a:pt x="360" y="199"/>
                      </a:lnTo>
                      <a:lnTo>
                        <a:pt x="359" y="199"/>
                      </a:lnTo>
                      <a:lnTo>
                        <a:pt x="357" y="201"/>
                      </a:lnTo>
                      <a:lnTo>
                        <a:pt x="355" y="203"/>
                      </a:lnTo>
                      <a:lnTo>
                        <a:pt x="351" y="205"/>
                      </a:lnTo>
                      <a:lnTo>
                        <a:pt x="351" y="205"/>
                      </a:lnTo>
                      <a:lnTo>
                        <a:pt x="349" y="205"/>
                      </a:lnTo>
                      <a:lnTo>
                        <a:pt x="347" y="205"/>
                      </a:lnTo>
                      <a:lnTo>
                        <a:pt x="347" y="201"/>
                      </a:lnTo>
                      <a:lnTo>
                        <a:pt x="345" y="199"/>
                      </a:lnTo>
                      <a:lnTo>
                        <a:pt x="345" y="186"/>
                      </a:lnTo>
                      <a:lnTo>
                        <a:pt x="343" y="186"/>
                      </a:lnTo>
                      <a:lnTo>
                        <a:pt x="341" y="182"/>
                      </a:lnTo>
                      <a:lnTo>
                        <a:pt x="341" y="180"/>
                      </a:lnTo>
                      <a:lnTo>
                        <a:pt x="341" y="178"/>
                      </a:lnTo>
                      <a:lnTo>
                        <a:pt x="341" y="176"/>
                      </a:lnTo>
                      <a:lnTo>
                        <a:pt x="339" y="175"/>
                      </a:lnTo>
                      <a:lnTo>
                        <a:pt x="341" y="173"/>
                      </a:lnTo>
                      <a:lnTo>
                        <a:pt x="341" y="173"/>
                      </a:lnTo>
                      <a:lnTo>
                        <a:pt x="341" y="171"/>
                      </a:lnTo>
                      <a:lnTo>
                        <a:pt x="343" y="171"/>
                      </a:lnTo>
                      <a:lnTo>
                        <a:pt x="343" y="169"/>
                      </a:lnTo>
                      <a:lnTo>
                        <a:pt x="341" y="169"/>
                      </a:lnTo>
                      <a:lnTo>
                        <a:pt x="339" y="169"/>
                      </a:lnTo>
                      <a:lnTo>
                        <a:pt x="339" y="169"/>
                      </a:lnTo>
                      <a:lnTo>
                        <a:pt x="338" y="169"/>
                      </a:lnTo>
                      <a:lnTo>
                        <a:pt x="336" y="171"/>
                      </a:lnTo>
                      <a:lnTo>
                        <a:pt x="334" y="171"/>
                      </a:lnTo>
                      <a:lnTo>
                        <a:pt x="334" y="169"/>
                      </a:lnTo>
                      <a:lnTo>
                        <a:pt x="334" y="169"/>
                      </a:lnTo>
                      <a:lnTo>
                        <a:pt x="332" y="167"/>
                      </a:lnTo>
                      <a:lnTo>
                        <a:pt x="332" y="165"/>
                      </a:lnTo>
                      <a:lnTo>
                        <a:pt x="332" y="165"/>
                      </a:lnTo>
                      <a:lnTo>
                        <a:pt x="332" y="163"/>
                      </a:lnTo>
                      <a:lnTo>
                        <a:pt x="332" y="163"/>
                      </a:lnTo>
                      <a:lnTo>
                        <a:pt x="330" y="163"/>
                      </a:lnTo>
                      <a:lnTo>
                        <a:pt x="330" y="163"/>
                      </a:lnTo>
                      <a:lnTo>
                        <a:pt x="330" y="163"/>
                      </a:lnTo>
                      <a:lnTo>
                        <a:pt x="328" y="163"/>
                      </a:lnTo>
                      <a:lnTo>
                        <a:pt x="328" y="165"/>
                      </a:lnTo>
                      <a:lnTo>
                        <a:pt x="328" y="167"/>
                      </a:lnTo>
                      <a:lnTo>
                        <a:pt x="328" y="167"/>
                      </a:lnTo>
                      <a:lnTo>
                        <a:pt x="328" y="167"/>
                      </a:lnTo>
                      <a:lnTo>
                        <a:pt x="326" y="167"/>
                      </a:lnTo>
                      <a:lnTo>
                        <a:pt x="326" y="167"/>
                      </a:lnTo>
                      <a:lnTo>
                        <a:pt x="324" y="167"/>
                      </a:lnTo>
                      <a:lnTo>
                        <a:pt x="322" y="167"/>
                      </a:lnTo>
                      <a:lnTo>
                        <a:pt x="322" y="167"/>
                      </a:lnTo>
                      <a:lnTo>
                        <a:pt x="320" y="165"/>
                      </a:lnTo>
                      <a:lnTo>
                        <a:pt x="320" y="165"/>
                      </a:lnTo>
                      <a:lnTo>
                        <a:pt x="322" y="163"/>
                      </a:lnTo>
                      <a:lnTo>
                        <a:pt x="322" y="163"/>
                      </a:lnTo>
                      <a:lnTo>
                        <a:pt x="322" y="161"/>
                      </a:lnTo>
                      <a:lnTo>
                        <a:pt x="324" y="161"/>
                      </a:lnTo>
                      <a:lnTo>
                        <a:pt x="324" y="161"/>
                      </a:lnTo>
                      <a:lnTo>
                        <a:pt x="326" y="159"/>
                      </a:lnTo>
                      <a:lnTo>
                        <a:pt x="326" y="159"/>
                      </a:lnTo>
                      <a:lnTo>
                        <a:pt x="324" y="157"/>
                      </a:lnTo>
                      <a:lnTo>
                        <a:pt x="322" y="156"/>
                      </a:lnTo>
                      <a:lnTo>
                        <a:pt x="320" y="150"/>
                      </a:lnTo>
                      <a:lnTo>
                        <a:pt x="320" y="146"/>
                      </a:lnTo>
                      <a:lnTo>
                        <a:pt x="318" y="144"/>
                      </a:lnTo>
                      <a:lnTo>
                        <a:pt x="318" y="144"/>
                      </a:lnTo>
                      <a:lnTo>
                        <a:pt x="317" y="142"/>
                      </a:lnTo>
                      <a:lnTo>
                        <a:pt x="315" y="140"/>
                      </a:lnTo>
                      <a:lnTo>
                        <a:pt x="313" y="138"/>
                      </a:lnTo>
                      <a:lnTo>
                        <a:pt x="313" y="137"/>
                      </a:lnTo>
                      <a:lnTo>
                        <a:pt x="307" y="131"/>
                      </a:lnTo>
                      <a:lnTo>
                        <a:pt x="305" y="129"/>
                      </a:lnTo>
                      <a:lnTo>
                        <a:pt x="305" y="129"/>
                      </a:lnTo>
                      <a:lnTo>
                        <a:pt x="303" y="127"/>
                      </a:lnTo>
                      <a:lnTo>
                        <a:pt x="301" y="127"/>
                      </a:lnTo>
                      <a:lnTo>
                        <a:pt x="299" y="125"/>
                      </a:lnTo>
                      <a:lnTo>
                        <a:pt x="299" y="125"/>
                      </a:lnTo>
                      <a:lnTo>
                        <a:pt x="298" y="125"/>
                      </a:lnTo>
                      <a:lnTo>
                        <a:pt x="294" y="125"/>
                      </a:lnTo>
                      <a:lnTo>
                        <a:pt x="292" y="127"/>
                      </a:lnTo>
                      <a:lnTo>
                        <a:pt x="290" y="125"/>
                      </a:lnTo>
                      <a:lnTo>
                        <a:pt x="290" y="125"/>
                      </a:lnTo>
                      <a:lnTo>
                        <a:pt x="290" y="123"/>
                      </a:lnTo>
                      <a:lnTo>
                        <a:pt x="288" y="123"/>
                      </a:lnTo>
                      <a:lnTo>
                        <a:pt x="288" y="125"/>
                      </a:lnTo>
                      <a:lnTo>
                        <a:pt x="288" y="125"/>
                      </a:lnTo>
                      <a:lnTo>
                        <a:pt x="286" y="125"/>
                      </a:lnTo>
                      <a:lnTo>
                        <a:pt x="286" y="125"/>
                      </a:lnTo>
                      <a:lnTo>
                        <a:pt x="286" y="123"/>
                      </a:lnTo>
                      <a:lnTo>
                        <a:pt x="284" y="123"/>
                      </a:lnTo>
                      <a:lnTo>
                        <a:pt x="284" y="121"/>
                      </a:lnTo>
                      <a:lnTo>
                        <a:pt x="284" y="121"/>
                      </a:lnTo>
                      <a:lnTo>
                        <a:pt x="282" y="119"/>
                      </a:lnTo>
                      <a:lnTo>
                        <a:pt x="282" y="118"/>
                      </a:lnTo>
                      <a:lnTo>
                        <a:pt x="282" y="118"/>
                      </a:lnTo>
                      <a:lnTo>
                        <a:pt x="282" y="116"/>
                      </a:lnTo>
                      <a:lnTo>
                        <a:pt x="282" y="116"/>
                      </a:lnTo>
                      <a:lnTo>
                        <a:pt x="280" y="114"/>
                      </a:lnTo>
                      <a:lnTo>
                        <a:pt x="280" y="114"/>
                      </a:lnTo>
                      <a:lnTo>
                        <a:pt x="278" y="114"/>
                      </a:lnTo>
                      <a:lnTo>
                        <a:pt x="277" y="116"/>
                      </a:lnTo>
                      <a:lnTo>
                        <a:pt x="277" y="116"/>
                      </a:lnTo>
                      <a:lnTo>
                        <a:pt x="269" y="116"/>
                      </a:lnTo>
                      <a:lnTo>
                        <a:pt x="261" y="116"/>
                      </a:lnTo>
                      <a:lnTo>
                        <a:pt x="261" y="116"/>
                      </a:lnTo>
                      <a:lnTo>
                        <a:pt x="259" y="112"/>
                      </a:lnTo>
                      <a:lnTo>
                        <a:pt x="259" y="112"/>
                      </a:lnTo>
                      <a:lnTo>
                        <a:pt x="258" y="110"/>
                      </a:lnTo>
                      <a:lnTo>
                        <a:pt x="254" y="108"/>
                      </a:lnTo>
                      <a:lnTo>
                        <a:pt x="252" y="106"/>
                      </a:lnTo>
                      <a:lnTo>
                        <a:pt x="246" y="104"/>
                      </a:lnTo>
                      <a:lnTo>
                        <a:pt x="246" y="102"/>
                      </a:lnTo>
                      <a:lnTo>
                        <a:pt x="250" y="100"/>
                      </a:lnTo>
                      <a:lnTo>
                        <a:pt x="250" y="98"/>
                      </a:lnTo>
                      <a:lnTo>
                        <a:pt x="250" y="97"/>
                      </a:lnTo>
                      <a:lnTo>
                        <a:pt x="250" y="93"/>
                      </a:lnTo>
                      <a:lnTo>
                        <a:pt x="250" y="89"/>
                      </a:lnTo>
                      <a:lnTo>
                        <a:pt x="248" y="83"/>
                      </a:lnTo>
                      <a:lnTo>
                        <a:pt x="248" y="81"/>
                      </a:lnTo>
                      <a:lnTo>
                        <a:pt x="242" y="81"/>
                      </a:lnTo>
                      <a:lnTo>
                        <a:pt x="242" y="81"/>
                      </a:lnTo>
                      <a:lnTo>
                        <a:pt x="240" y="78"/>
                      </a:lnTo>
                      <a:lnTo>
                        <a:pt x="242" y="76"/>
                      </a:lnTo>
                      <a:lnTo>
                        <a:pt x="244" y="74"/>
                      </a:lnTo>
                      <a:lnTo>
                        <a:pt x="246" y="70"/>
                      </a:lnTo>
                      <a:lnTo>
                        <a:pt x="248" y="70"/>
                      </a:lnTo>
                      <a:lnTo>
                        <a:pt x="248" y="68"/>
                      </a:lnTo>
                      <a:lnTo>
                        <a:pt x="248" y="66"/>
                      </a:lnTo>
                      <a:lnTo>
                        <a:pt x="248" y="64"/>
                      </a:lnTo>
                      <a:lnTo>
                        <a:pt x="248" y="62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60"/>
                      </a:lnTo>
                      <a:lnTo>
                        <a:pt x="248" y="59"/>
                      </a:lnTo>
                      <a:lnTo>
                        <a:pt x="250" y="59"/>
                      </a:lnTo>
                      <a:lnTo>
                        <a:pt x="250" y="57"/>
                      </a:lnTo>
                      <a:lnTo>
                        <a:pt x="250" y="55"/>
                      </a:lnTo>
                      <a:lnTo>
                        <a:pt x="250" y="53"/>
                      </a:lnTo>
                      <a:lnTo>
                        <a:pt x="250" y="53"/>
                      </a:lnTo>
                      <a:lnTo>
                        <a:pt x="250" y="51"/>
                      </a:lnTo>
                      <a:lnTo>
                        <a:pt x="250" y="47"/>
                      </a:lnTo>
                      <a:lnTo>
                        <a:pt x="250" y="45"/>
                      </a:lnTo>
                      <a:lnTo>
                        <a:pt x="250" y="45"/>
                      </a:lnTo>
                      <a:lnTo>
                        <a:pt x="250" y="43"/>
                      </a:lnTo>
                      <a:lnTo>
                        <a:pt x="250" y="41"/>
                      </a:lnTo>
                      <a:lnTo>
                        <a:pt x="250" y="41"/>
                      </a:lnTo>
                      <a:lnTo>
                        <a:pt x="248" y="41"/>
                      </a:lnTo>
                      <a:lnTo>
                        <a:pt x="248" y="40"/>
                      </a:lnTo>
                      <a:lnTo>
                        <a:pt x="248" y="40"/>
                      </a:lnTo>
                      <a:lnTo>
                        <a:pt x="246" y="38"/>
                      </a:lnTo>
                      <a:lnTo>
                        <a:pt x="246" y="38"/>
                      </a:lnTo>
                      <a:lnTo>
                        <a:pt x="246" y="38"/>
                      </a:lnTo>
                      <a:lnTo>
                        <a:pt x="244" y="38"/>
                      </a:lnTo>
                      <a:lnTo>
                        <a:pt x="242" y="38"/>
                      </a:lnTo>
                      <a:lnTo>
                        <a:pt x="242" y="38"/>
                      </a:lnTo>
                      <a:lnTo>
                        <a:pt x="242" y="36"/>
                      </a:lnTo>
                      <a:lnTo>
                        <a:pt x="240" y="36"/>
                      </a:lnTo>
                      <a:lnTo>
                        <a:pt x="240" y="36"/>
                      </a:lnTo>
                      <a:lnTo>
                        <a:pt x="238" y="34"/>
                      </a:lnTo>
                      <a:lnTo>
                        <a:pt x="238" y="32"/>
                      </a:lnTo>
                      <a:lnTo>
                        <a:pt x="237" y="30"/>
                      </a:lnTo>
                      <a:lnTo>
                        <a:pt x="237" y="30"/>
                      </a:lnTo>
                      <a:lnTo>
                        <a:pt x="235" y="28"/>
                      </a:lnTo>
                      <a:lnTo>
                        <a:pt x="229" y="28"/>
                      </a:lnTo>
                      <a:lnTo>
                        <a:pt x="227" y="28"/>
                      </a:lnTo>
                      <a:lnTo>
                        <a:pt x="227" y="28"/>
                      </a:lnTo>
                      <a:lnTo>
                        <a:pt x="227" y="28"/>
                      </a:lnTo>
                      <a:lnTo>
                        <a:pt x="219" y="30"/>
                      </a:lnTo>
                      <a:lnTo>
                        <a:pt x="219" y="32"/>
                      </a:lnTo>
                      <a:lnTo>
                        <a:pt x="217" y="32"/>
                      </a:lnTo>
                      <a:lnTo>
                        <a:pt x="217" y="32"/>
                      </a:lnTo>
                      <a:lnTo>
                        <a:pt x="217" y="34"/>
                      </a:lnTo>
                      <a:lnTo>
                        <a:pt x="217" y="34"/>
                      </a:lnTo>
                      <a:lnTo>
                        <a:pt x="217" y="36"/>
                      </a:lnTo>
                      <a:lnTo>
                        <a:pt x="217" y="36"/>
                      </a:lnTo>
                      <a:lnTo>
                        <a:pt x="216" y="36"/>
                      </a:lnTo>
                      <a:lnTo>
                        <a:pt x="216" y="36"/>
                      </a:lnTo>
                      <a:lnTo>
                        <a:pt x="216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4" y="36"/>
                      </a:lnTo>
                      <a:lnTo>
                        <a:pt x="212" y="36"/>
                      </a:lnTo>
                      <a:lnTo>
                        <a:pt x="212" y="34"/>
                      </a:lnTo>
                      <a:lnTo>
                        <a:pt x="212" y="34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0" y="34"/>
                      </a:lnTo>
                      <a:lnTo>
                        <a:pt x="198" y="34"/>
                      </a:lnTo>
                      <a:lnTo>
                        <a:pt x="198" y="34"/>
                      </a:lnTo>
                      <a:lnTo>
                        <a:pt x="197" y="34"/>
                      </a:lnTo>
                      <a:lnTo>
                        <a:pt x="197" y="32"/>
                      </a:lnTo>
                      <a:lnTo>
                        <a:pt x="197" y="30"/>
                      </a:lnTo>
                      <a:lnTo>
                        <a:pt x="195" y="30"/>
                      </a:lnTo>
                      <a:lnTo>
                        <a:pt x="195" y="30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3" y="28"/>
                      </a:lnTo>
                      <a:lnTo>
                        <a:pt x="183" y="24"/>
                      </a:lnTo>
                      <a:lnTo>
                        <a:pt x="181" y="24"/>
                      </a:lnTo>
                      <a:lnTo>
                        <a:pt x="181" y="24"/>
                      </a:lnTo>
                      <a:lnTo>
                        <a:pt x="179" y="22"/>
                      </a:lnTo>
                      <a:lnTo>
                        <a:pt x="177" y="22"/>
                      </a:lnTo>
                      <a:lnTo>
                        <a:pt x="177" y="22"/>
                      </a:lnTo>
                      <a:lnTo>
                        <a:pt x="172" y="24"/>
                      </a:lnTo>
                      <a:lnTo>
                        <a:pt x="168" y="26"/>
                      </a:lnTo>
                      <a:lnTo>
                        <a:pt x="168" y="26"/>
                      </a:lnTo>
                      <a:lnTo>
                        <a:pt x="166" y="26"/>
                      </a:lnTo>
                      <a:lnTo>
                        <a:pt x="166" y="28"/>
                      </a:lnTo>
                      <a:lnTo>
                        <a:pt x="164" y="30"/>
                      </a:lnTo>
                      <a:lnTo>
                        <a:pt x="164" y="30"/>
                      </a:lnTo>
                      <a:lnTo>
                        <a:pt x="162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58" y="30"/>
                      </a:lnTo>
                      <a:lnTo>
                        <a:pt x="158" y="28"/>
                      </a:lnTo>
                      <a:lnTo>
                        <a:pt x="157" y="28"/>
                      </a:lnTo>
                      <a:lnTo>
                        <a:pt x="155" y="28"/>
                      </a:lnTo>
                      <a:lnTo>
                        <a:pt x="155" y="28"/>
                      </a:lnTo>
                      <a:lnTo>
                        <a:pt x="155" y="26"/>
                      </a:lnTo>
                      <a:lnTo>
                        <a:pt x="155" y="26"/>
                      </a:lnTo>
                      <a:lnTo>
                        <a:pt x="155" y="26"/>
                      </a:lnTo>
                      <a:lnTo>
                        <a:pt x="153" y="24"/>
                      </a:lnTo>
                      <a:lnTo>
                        <a:pt x="151" y="24"/>
                      </a:lnTo>
                      <a:lnTo>
                        <a:pt x="151" y="24"/>
                      </a:lnTo>
                      <a:lnTo>
                        <a:pt x="151" y="22"/>
                      </a:lnTo>
                      <a:lnTo>
                        <a:pt x="149" y="22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7" y="15"/>
                      </a:lnTo>
                      <a:lnTo>
                        <a:pt x="145" y="13"/>
                      </a:lnTo>
                      <a:lnTo>
                        <a:pt x="145" y="13"/>
                      </a:lnTo>
                      <a:lnTo>
                        <a:pt x="145" y="13"/>
                      </a:lnTo>
                      <a:lnTo>
                        <a:pt x="143" y="11"/>
                      </a:lnTo>
                      <a:lnTo>
                        <a:pt x="141" y="11"/>
                      </a:lnTo>
                      <a:lnTo>
                        <a:pt x="137" y="11"/>
                      </a:lnTo>
                      <a:lnTo>
                        <a:pt x="136" y="11"/>
                      </a:lnTo>
                      <a:lnTo>
                        <a:pt x="136" y="11"/>
                      </a:lnTo>
                      <a:lnTo>
                        <a:pt x="132" y="9"/>
                      </a:lnTo>
                      <a:lnTo>
                        <a:pt x="126" y="7"/>
                      </a:lnTo>
                      <a:lnTo>
                        <a:pt x="124" y="7"/>
                      </a:lnTo>
                      <a:lnTo>
                        <a:pt x="124" y="7"/>
                      </a:lnTo>
                      <a:lnTo>
                        <a:pt x="122" y="7"/>
                      </a:lnTo>
                      <a:lnTo>
                        <a:pt x="120" y="7"/>
                      </a:lnTo>
                      <a:lnTo>
                        <a:pt x="120" y="7"/>
                      </a:lnTo>
                      <a:lnTo>
                        <a:pt x="118" y="5"/>
                      </a:lnTo>
                      <a:lnTo>
                        <a:pt x="118" y="5"/>
                      </a:lnTo>
                      <a:lnTo>
                        <a:pt x="118" y="5"/>
                      </a:lnTo>
                      <a:lnTo>
                        <a:pt x="116" y="5"/>
                      </a:lnTo>
                      <a:lnTo>
                        <a:pt x="116" y="5"/>
                      </a:lnTo>
                      <a:lnTo>
                        <a:pt x="116" y="7"/>
                      </a:lnTo>
                      <a:lnTo>
                        <a:pt x="116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7"/>
                      </a:lnTo>
                      <a:lnTo>
                        <a:pt x="115" y="9"/>
                      </a:lnTo>
                      <a:lnTo>
                        <a:pt x="113" y="9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7" y="5"/>
                      </a:lnTo>
                      <a:lnTo>
                        <a:pt x="105" y="3"/>
                      </a:lnTo>
                      <a:lnTo>
                        <a:pt x="105" y="1"/>
                      </a:lnTo>
                      <a:lnTo>
                        <a:pt x="105" y="1"/>
                      </a:lnTo>
                      <a:lnTo>
                        <a:pt x="103" y="1"/>
                      </a:lnTo>
                      <a:lnTo>
                        <a:pt x="99" y="0"/>
                      </a:lnTo>
                      <a:lnTo>
                        <a:pt x="99" y="1"/>
                      </a:lnTo>
                      <a:lnTo>
                        <a:pt x="99" y="3"/>
                      </a:lnTo>
                      <a:lnTo>
                        <a:pt x="103" y="13"/>
                      </a:lnTo>
                      <a:lnTo>
                        <a:pt x="103" y="13"/>
                      </a:lnTo>
                      <a:lnTo>
                        <a:pt x="105" y="13"/>
                      </a:lnTo>
                      <a:lnTo>
                        <a:pt x="105" y="13"/>
                      </a:lnTo>
                      <a:lnTo>
                        <a:pt x="107" y="15"/>
                      </a:lnTo>
                      <a:lnTo>
                        <a:pt x="107" y="15"/>
                      </a:lnTo>
                      <a:lnTo>
                        <a:pt x="107" y="17"/>
                      </a:lnTo>
                      <a:lnTo>
                        <a:pt x="107" y="17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5" y="19"/>
                      </a:lnTo>
                      <a:lnTo>
                        <a:pt x="101" y="21"/>
                      </a:lnTo>
                      <a:lnTo>
                        <a:pt x="101" y="22"/>
                      </a:lnTo>
                      <a:lnTo>
                        <a:pt x="99" y="24"/>
                      </a:lnTo>
                      <a:lnTo>
                        <a:pt x="99" y="26"/>
                      </a:lnTo>
                      <a:lnTo>
                        <a:pt x="97" y="28"/>
                      </a:lnTo>
                      <a:lnTo>
                        <a:pt x="97" y="30"/>
                      </a:lnTo>
                      <a:lnTo>
                        <a:pt x="97" y="32"/>
                      </a:lnTo>
                      <a:lnTo>
                        <a:pt x="97" y="38"/>
                      </a:lnTo>
                      <a:lnTo>
                        <a:pt x="97" y="38"/>
                      </a:lnTo>
                      <a:lnTo>
                        <a:pt x="97" y="40"/>
                      </a:lnTo>
                      <a:lnTo>
                        <a:pt x="97" y="40"/>
                      </a:lnTo>
                      <a:lnTo>
                        <a:pt x="96" y="40"/>
                      </a:lnTo>
                      <a:lnTo>
                        <a:pt x="96" y="41"/>
                      </a:lnTo>
                      <a:lnTo>
                        <a:pt x="92" y="41"/>
                      </a:lnTo>
                      <a:lnTo>
                        <a:pt x="90" y="41"/>
                      </a:lnTo>
                      <a:lnTo>
                        <a:pt x="90" y="41"/>
                      </a:lnTo>
                      <a:lnTo>
                        <a:pt x="88" y="43"/>
                      </a:lnTo>
                      <a:lnTo>
                        <a:pt x="88" y="45"/>
                      </a:lnTo>
                      <a:lnTo>
                        <a:pt x="86" y="47"/>
                      </a:lnTo>
                      <a:lnTo>
                        <a:pt x="86" y="49"/>
                      </a:lnTo>
                      <a:lnTo>
                        <a:pt x="86" y="49"/>
                      </a:lnTo>
                      <a:lnTo>
                        <a:pt x="86" y="49"/>
                      </a:lnTo>
                      <a:lnTo>
                        <a:pt x="86" y="51"/>
                      </a:lnTo>
                      <a:lnTo>
                        <a:pt x="86" y="51"/>
                      </a:lnTo>
                      <a:lnTo>
                        <a:pt x="86" y="57"/>
                      </a:lnTo>
                      <a:lnTo>
                        <a:pt x="86" y="57"/>
                      </a:lnTo>
                      <a:lnTo>
                        <a:pt x="86" y="59"/>
                      </a:lnTo>
                      <a:lnTo>
                        <a:pt x="86" y="60"/>
                      </a:lnTo>
                      <a:lnTo>
                        <a:pt x="84" y="60"/>
                      </a:lnTo>
                      <a:lnTo>
                        <a:pt x="84" y="60"/>
                      </a:lnTo>
                      <a:lnTo>
                        <a:pt x="80" y="60"/>
                      </a:lnTo>
                      <a:lnTo>
                        <a:pt x="80" y="60"/>
                      </a:lnTo>
                      <a:lnTo>
                        <a:pt x="78" y="60"/>
                      </a:lnTo>
                      <a:lnTo>
                        <a:pt x="78" y="60"/>
                      </a:lnTo>
                      <a:lnTo>
                        <a:pt x="78" y="60"/>
                      </a:lnTo>
                      <a:lnTo>
                        <a:pt x="76" y="60"/>
                      </a:lnTo>
                      <a:lnTo>
                        <a:pt x="75" y="60"/>
                      </a:lnTo>
                      <a:lnTo>
                        <a:pt x="75" y="60"/>
                      </a:lnTo>
                      <a:lnTo>
                        <a:pt x="73" y="60"/>
                      </a:lnTo>
                      <a:lnTo>
                        <a:pt x="71" y="59"/>
                      </a:lnTo>
                      <a:lnTo>
                        <a:pt x="71" y="59"/>
                      </a:lnTo>
                      <a:lnTo>
                        <a:pt x="69" y="55"/>
                      </a:lnTo>
                      <a:lnTo>
                        <a:pt x="69" y="55"/>
                      </a:lnTo>
                      <a:lnTo>
                        <a:pt x="67" y="55"/>
                      </a:lnTo>
                      <a:lnTo>
                        <a:pt x="65" y="55"/>
                      </a:lnTo>
                      <a:lnTo>
                        <a:pt x="65" y="55"/>
                      </a:lnTo>
                      <a:lnTo>
                        <a:pt x="63" y="55"/>
                      </a:lnTo>
                      <a:lnTo>
                        <a:pt x="63" y="55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59" y="55"/>
                      </a:lnTo>
                      <a:lnTo>
                        <a:pt x="59" y="55"/>
                      </a:lnTo>
                      <a:lnTo>
                        <a:pt x="59" y="55"/>
                      </a:lnTo>
                      <a:lnTo>
                        <a:pt x="57" y="57"/>
                      </a:lnTo>
                      <a:lnTo>
                        <a:pt x="57" y="57"/>
                      </a:lnTo>
                      <a:lnTo>
                        <a:pt x="57" y="59"/>
                      </a:lnTo>
                      <a:lnTo>
                        <a:pt x="57" y="59"/>
                      </a:lnTo>
                      <a:lnTo>
                        <a:pt x="59" y="59"/>
                      </a:lnTo>
                      <a:lnTo>
                        <a:pt x="59" y="59"/>
                      </a:lnTo>
                      <a:lnTo>
                        <a:pt x="59" y="60"/>
                      </a:lnTo>
                      <a:lnTo>
                        <a:pt x="57" y="62"/>
                      </a:lnTo>
                      <a:lnTo>
                        <a:pt x="56" y="62"/>
                      </a:lnTo>
                      <a:lnTo>
                        <a:pt x="56" y="64"/>
                      </a:lnTo>
                      <a:lnTo>
                        <a:pt x="56" y="68"/>
                      </a:lnTo>
                      <a:lnTo>
                        <a:pt x="54" y="70"/>
                      </a:lnTo>
                      <a:lnTo>
                        <a:pt x="54" y="70"/>
                      </a:lnTo>
                      <a:lnTo>
                        <a:pt x="54" y="72"/>
                      </a:lnTo>
                      <a:lnTo>
                        <a:pt x="54" y="72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4" y="76"/>
                      </a:lnTo>
                      <a:lnTo>
                        <a:pt x="52" y="76"/>
                      </a:lnTo>
                      <a:lnTo>
                        <a:pt x="52" y="76"/>
                      </a:lnTo>
                      <a:lnTo>
                        <a:pt x="52" y="76"/>
                      </a:lnTo>
                      <a:lnTo>
                        <a:pt x="50" y="78"/>
                      </a:lnTo>
                      <a:lnTo>
                        <a:pt x="48" y="79"/>
                      </a:lnTo>
                      <a:lnTo>
                        <a:pt x="48" y="79"/>
                      </a:lnTo>
                      <a:lnTo>
                        <a:pt x="46" y="81"/>
                      </a:lnTo>
                      <a:lnTo>
                        <a:pt x="46" y="81"/>
                      </a:lnTo>
                      <a:lnTo>
                        <a:pt x="46" y="81"/>
                      </a:lnTo>
                      <a:lnTo>
                        <a:pt x="46" y="83"/>
                      </a:lnTo>
                      <a:lnTo>
                        <a:pt x="48" y="85"/>
                      </a:lnTo>
                      <a:lnTo>
                        <a:pt x="48" y="85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50" y="87"/>
                      </a:lnTo>
                      <a:lnTo>
                        <a:pt x="50" y="87"/>
                      </a:lnTo>
                      <a:lnTo>
                        <a:pt x="52" y="87"/>
                      </a:lnTo>
                      <a:lnTo>
                        <a:pt x="52" y="89"/>
                      </a:lnTo>
                      <a:lnTo>
                        <a:pt x="52" y="89"/>
                      </a:lnTo>
                      <a:lnTo>
                        <a:pt x="52" y="89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2" y="91"/>
                      </a:lnTo>
                      <a:lnTo>
                        <a:pt x="54" y="91"/>
                      </a:lnTo>
                      <a:lnTo>
                        <a:pt x="54" y="91"/>
                      </a:lnTo>
                      <a:lnTo>
                        <a:pt x="54" y="91"/>
                      </a:lnTo>
                      <a:lnTo>
                        <a:pt x="54" y="93"/>
                      </a:lnTo>
                      <a:lnTo>
                        <a:pt x="54" y="93"/>
                      </a:lnTo>
                      <a:lnTo>
                        <a:pt x="54" y="95"/>
                      </a:lnTo>
                      <a:lnTo>
                        <a:pt x="56" y="95"/>
                      </a:lnTo>
                      <a:lnTo>
                        <a:pt x="56" y="97"/>
                      </a:lnTo>
                      <a:lnTo>
                        <a:pt x="59" y="98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2"/>
                      </a:lnTo>
                      <a:lnTo>
                        <a:pt x="61" y="102"/>
                      </a:lnTo>
                      <a:lnTo>
                        <a:pt x="59" y="102"/>
                      </a:lnTo>
                      <a:lnTo>
                        <a:pt x="57" y="102"/>
                      </a:lnTo>
                      <a:lnTo>
                        <a:pt x="57" y="104"/>
                      </a:lnTo>
                      <a:lnTo>
                        <a:pt x="56" y="104"/>
                      </a:lnTo>
                      <a:lnTo>
                        <a:pt x="54" y="104"/>
                      </a:lnTo>
                      <a:lnTo>
                        <a:pt x="54" y="106"/>
                      </a:lnTo>
                      <a:lnTo>
                        <a:pt x="52" y="108"/>
                      </a:lnTo>
                      <a:lnTo>
                        <a:pt x="50" y="114"/>
                      </a:lnTo>
                      <a:lnTo>
                        <a:pt x="50" y="116"/>
                      </a:lnTo>
                      <a:lnTo>
                        <a:pt x="48" y="116"/>
                      </a:lnTo>
                      <a:lnTo>
                        <a:pt x="48" y="116"/>
                      </a:lnTo>
                      <a:lnTo>
                        <a:pt x="46" y="116"/>
                      </a:lnTo>
                      <a:lnTo>
                        <a:pt x="44" y="116"/>
                      </a:lnTo>
                      <a:lnTo>
                        <a:pt x="44" y="116"/>
                      </a:lnTo>
                      <a:lnTo>
                        <a:pt x="42" y="116"/>
                      </a:lnTo>
                      <a:lnTo>
                        <a:pt x="42" y="118"/>
                      </a:lnTo>
                      <a:lnTo>
                        <a:pt x="42" y="119"/>
                      </a:lnTo>
                      <a:lnTo>
                        <a:pt x="42" y="119"/>
                      </a:lnTo>
                      <a:lnTo>
                        <a:pt x="42" y="119"/>
                      </a:lnTo>
                      <a:lnTo>
                        <a:pt x="42" y="121"/>
                      </a:lnTo>
                      <a:lnTo>
                        <a:pt x="42" y="123"/>
                      </a:lnTo>
                      <a:lnTo>
                        <a:pt x="42" y="125"/>
                      </a:lnTo>
                      <a:lnTo>
                        <a:pt x="40" y="127"/>
                      </a:lnTo>
                      <a:lnTo>
                        <a:pt x="40" y="127"/>
                      </a:lnTo>
                      <a:lnTo>
                        <a:pt x="40" y="129"/>
                      </a:lnTo>
                      <a:lnTo>
                        <a:pt x="38" y="129"/>
                      </a:lnTo>
                      <a:lnTo>
                        <a:pt x="38" y="129"/>
                      </a:lnTo>
                      <a:lnTo>
                        <a:pt x="35" y="129"/>
                      </a:lnTo>
                      <a:lnTo>
                        <a:pt x="33" y="129"/>
                      </a:lnTo>
                      <a:lnTo>
                        <a:pt x="33" y="129"/>
                      </a:lnTo>
                      <a:lnTo>
                        <a:pt x="31" y="131"/>
                      </a:lnTo>
                      <a:lnTo>
                        <a:pt x="31" y="131"/>
                      </a:lnTo>
                      <a:lnTo>
                        <a:pt x="31" y="133"/>
                      </a:lnTo>
                      <a:lnTo>
                        <a:pt x="31" y="133"/>
                      </a:lnTo>
                      <a:lnTo>
                        <a:pt x="29" y="135"/>
                      </a:lnTo>
                      <a:lnTo>
                        <a:pt x="29" y="135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9" y="138"/>
                      </a:lnTo>
                      <a:lnTo>
                        <a:pt x="27" y="138"/>
                      </a:lnTo>
                      <a:lnTo>
                        <a:pt x="27" y="140"/>
                      </a:lnTo>
                      <a:lnTo>
                        <a:pt x="27" y="142"/>
                      </a:lnTo>
                      <a:lnTo>
                        <a:pt x="27" y="142"/>
                      </a:lnTo>
                      <a:lnTo>
                        <a:pt x="25" y="144"/>
                      </a:lnTo>
                      <a:lnTo>
                        <a:pt x="25" y="144"/>
                      </a:lnTo>
                      <a:lnTo>
                        <a:pt x="23" y="146"/>
                      </a:lnTo>
                      <a:lnTo>
                        <a:pt x="23" y="146"/>
                      </a:lnTo>
                      <a:lnTo>
                        <a:pt x="23" y="146"/>
                      </a:lnTo>
                      <a:lnTo>
                        <a:pt x="27" y="150"/>
                      </a:lnTo>
                      <a:lnTo>
                        <a:pt x="29" y="150"/>
                      </a:lnTo>
                      <a:lnTo>
                        <a:pt x="29" y="150"/>
                      </a:lnTo>
                      <a:lnTo>
                        <a:pt x="29" y="152"/>
                      </a:lnTo>
                      <a:lnTo>
                        <a:pt x="27" y="154"/>
                      </a:lnTo>
                      <a:lnTo>
                        <a:pt x="31" y="156"/>
                      </a:lnTo>
                      <a:lnTo>
                        <a:pt x="31" y="156"/>
                      </a:lnTo>
                      <a:lnTo>
                        <a:pt x="31" y="157"/>
                      </a:lnTo>
                      <a:lnTo>
                        <a:pt x="31" y="157"/>
                      </a:lnTo>
                      <a:lnTo>
                        <a:pt x="29" y="159"/>
                      </a:lnTo>
                      <a:lnTo>
                        <a:pt x="29" y="161"/>
                      </a:lnTo>
                      <a:lnTo>
                        <a:pt x="29" y="161"/>
                      </a:lnTo>
                      <a:lnTo>
                        <a:pt x="31" y="167"/>
                      </a:lnTo>
                      <a:lnTo>
                        <a:pt x="33" y="171"/>
                      </a:lnTo>
                      <a:lnTo>
                        <a:pt x="33" y="173"/>
                      </a:lnTo>
                      <a:lnTo>
                        <a:pt x="33" y="173"/>
                      </a:lnTo>
                      <a:lnTo>
                        <a:pt x="31" y="173"/>
                      </a:lnTo>
                      <a:lnTo>
                        <a:pt x="31" y="173"/>
                      </a:lnTo>
                      <a:lnTo>
                        <a:pt x="29" y="173"/>
                      </a:lnTo>
                      <a:lnTo>
                        <a:pt x="29" y="175"/>
                      </a:lnTo>
                      <a:lnTo>
                        <a:pt x="29" y="175"/>
                      </a:lnTo>
                      <a:lnTo>
                        <a:pt x="29" y="175"/>
                      </a:lnTo>
                      <a:lnTo>
                        <a:pt x="29" y="176"/>
                      </a:lnTo>
                      <a:lnTo>
                        <a:pt x="29" y="176"/>
                      </a:lnTo>
                      <a:lnTo>
                        <a:pt x="33" y="178"/>
                      </a:lnTo>
                      <a:lnTo>
                        <a:pt x="33" y="180"/>
                      </a:lnTo>
                      <a:lnTo>
                        <a:pt x="33" y="182"/>
                      </a:lnTo>
                      <a:lnTo>
                        <a:pt x="35" y="184"/>
                      </a:lnTo>
                      <a:lnTo>
                        <a:pt x="35" y="188"/>
                      </a:lnTo>
                      <a:lnTo>
                        <a:pt x="35" y="190"/>
                      </a:lnTo>
                      <a:lnTo>
                        <a:pt x="35" y="190"/>
                      </a:lnTo>
                      <a:lnTo>
                        <a:pt x="35" y="190"/>
                      </a:lnTo>
                      <a:lnTo>
                        <a:pt x="29" y="195"/>
                      </a:lnTo>
                      <a:lnTo>
                        <a:pt x="27" y="197"/>
                      </a:lnTo>
                      <a:lnTo>
                        <a:pt x="27" y="197"/>
                      </a:lnTo>
                      <a:lnTo>
                        <a:pt x="25" y="197"/>
                      </a:lnTo>
                      <a:lnTo>
                        <a:pt x="25" y="197"/>
                      </a:lnTo>
                      <a:lnTo>
                        <a:pt x="25" y="199"/>
                      </a:lnTo>
                      <a:lnTo>
                        <a:pt x="23" y="199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1"/>
                      </a:lnTo>
                      <a:lnTo>
                        <a:pt x="23" y="203"/>
                      </a:lnTo>
                      <a:lnTo>
                        <a:pt x="25" y="203"/>
                      </a:lnTo>
                      <a:lnTo>
                        <a:pt x="25" y="205"/>
                      </a:lnTo>
                      <a:lnTo>
                        <a:pt x="25" y="205"/>
                      </a:lnTo>
                      <a:lnTo>
                        <a:pt x="27" y="207"/>
                      </a:lnTo>
                      <a:lnTo>
                        <a:pt x="25" y="207"/>
                      </a:lnTo>
                      <a:lnTo>
                        <a:pt x="25" y="209"/>
                      </a:lnTo>
                      <a:lnTo>
                        <a:pt x="25" y="209"/>
                      </a:lnTo>
                      <a:lnTo>
                        <a:pt x="21" y="211"/>
                      </a:lnTo>
                      <a:lnTo>
                        <a:pt x="21" y="211"/>
                      </a:lnTo>
                      <a:lnTo>
                        <a:pt x="19" y="211"/>
                      </a:lnTo>
                      <a:lnTo>
                        <a:pt x="19" y="213"/>
                      </a:lnTo>
                      <a:lnTo>
                        <a:pt x="16" y="216"/>
                      </a:lnTo>
                      <a:lnTo>
                        <a:pt x="16" y="218"/>
                      </a:lnTo>
                      <a:lnTo>
                        <a:pt x="16" y="220"/>
                      </a:lnTo>
                      <a:lnTo>
                        <a:pt x="19" y="222"/>
                      </a:lnTo>
                      <a:lnTo>
                        <a:pt x="19" y="222"/>
                      </a:lnTo>
                      <a:lnTo>
                        <a:pt x="21" y="224"/>
                      </a:lnTo>
                      <a:lnTo>
                        <a:pt x="23" y="224"/>
                      </a:lnTo>
                      <a:lnTo>
                        <a:pt x="23" y="224"/>
                      </a:lnTo>
                      <a:lnTo>
                        <a:pt x="25" y="224"/>
                      </a:lnTo>
                      <a:lnTo>
                        <a:pt x="27" y="224"/>
                      </a:lnTo>
                      <a:lnTo>
                        <a:pt x="27" y="224"/>
                      </a:lnTo>
                      <a:lnTo>
                        <a:pt x="31" y="224"/>
                      </a:lnTo>
                      <a:lnTo>
                        <a:pt x="31" y="226"/>
                      </a:lnTo>
                      <a:lnTo>
                        <a:pt x="31" y="228"/>
                      </a:lnTo>
                      <a:lnTo>
                        <a:pt x="33" y="228"/>
                      </a:lnTo>
                      <a:lnTo>
                        <a:pt x="33" y="228"/>
                      </a:lnTo>
                      <a:lnTo>
                        <a:pt x="35" y="226"/>
                      </a:lnTo>
                      <a:lnTo>
                        <a:pt x="36" y="226"/>
                      </a:lnTo>
                      <a:lnTo>
                        <a:pt x="36" y="224"/>
                      </a:lnTo>
                      <a:lnTo>
                        <a:pt x="38" y="224"/>
                      </a:lnTo>
                      <a:lnTo>
                        <a:pt x="40" y="224"/>
                      </a:lnTo>
                      <a:lnTo>
                        <a:pt x="40" y="226"/>
                      </a:lnTo>
                      <a:lnTo>
                        <a:pt x="40" y="226"/>
                      </a:lnTo>
                      <a:lnTo>
                        <a:pt x="36" y="232"/>
                      </a:lnTo>
                      <a:lnTo>
                        <a:pt x="36" y="232"/>
                      </a:lnTo>
                      <a:lnTo>
                        <a:pt x="36" y="232"/>
                      </a:lnTo>
                      <a:lnTo>
                        <a:pt x="33" y="234"/>
                      </a:lnTo>
                      <a:lnTo>
                        <a:pt x="31" y="234"/>
                      </a:lnTo>
                      <a:lnTo>
                        <a:pt x="31" y="235"/>
                      </a:lnTo>
                      <a:lnTo>
                        <a:pt x="31" y="235"/>
                      </a:lnTo>
                      <a:lnTo>
                        <a:pt x="29" y="237"/>
                      </a:lnTo>
                      <a:lnTo>
                        <a:pt x="29" y="237"/>
                      </a:lnTo>
                      <a:lnTo>
                        <a:pt x="27" y="237"/>
                      </a:lnTo>
                      <a:lnTo>
                        <a:pt x="27" y="237"/>
                      </a:lnTo>
                      <a:lnTo>
                        <a:pt x="25" y="239"/>
                      </a:lnTo>
                      <a:lnTo>
                        <a:pt x="25" y="239"/>
                      </a:lnTo>
                      <a:lnTo>
                        <a:pt x="23" y="241"/>
                      </a:lnTo>
                      <a:lnTo>
                        <a:pt x="23" y="243"/>
                      </a:lnTo>
                      <a:lnTo>
                        <a:pt x="12" y="258"/>
                      </a:lnTo>
                      <a:lnTo>
                        <a:pt x="10" y="262"/>
                      </a:lnTo>
                      <a:lnTo>
                        <a:pt x="10" y="262"/>
                      </a:lnTo>
                      <a:lnTo>
                        <a:pt x="12" y="264"/>
                      </a:lnTo>
                      <a:lnTo>
                        <a:pt x="12" y="264"/>
                      </a:lnTo>
                      <a:lnTo>
                        <a:pt x="12" y="264"/>
                      </a:lnTo>
                      <a:lnTo>
                        <a:pt x="14" y="266"/>
                      </a:lnTo>
                      <a:lnTo>
                        <a:pt x="16" y="266"/>
                      </a:lnTo>
                      <a:lnTo>
                        <a:pt x="16" y="266"/>
                      </a:lnTo>
                      <a:lnTo>
                        <a:pt x="16" y="268"/>
                      </a:lnTo>
                      <a:lnTo>
                        <a:pt x="17" y="272"/>
                      </a:lnTo>
                      <a:lnTo>
                        <a:pt x="17" y="272"/>
                      </a:lnTo>
                      <a:lnTo>
                        <a:pt x="19" y="275"/>
                      </a:lnTo>
                      <a:lnTo>
                        <a:pt x="19" y="277"/>
                      </a:lnTo>
                      <a:lnTo>
                        <a:pt x="19" y="279"/>
                      </a:lnTo>
                      <a:lnTo>
                        <a:pt x="19" y="281"/>
                      </a:lnTo>
                      <a:lnTo>
                        <a:pt x="17" y="283"/>
                      </a:lnTo>
                      <a:lnTo>
                        <a:pt x="17" y="285"/>
                      </a:lnTo>
                      <a:lnTo>
                        <a:pt x="17" y="287"/>
                      </a:lnTo>
                      <a:lnTo>
                        <a:pt x="17" y="298"/>
                      </a:lnTo>
                      <a:lnTo>
                        <a:pt x="17" y="300"/>
                      </a:lnTo>
                      <a:lnTo>
                        <a:pt x="16" y="300"/>
                      </a:lnTo>
                      <a:lnTo>
                        <a:pt x="16" y="300"/>
                      </a:lnTo>
                      <a:lnTo>
                        <a:pt x="16" y="302"/>
                      </a:lnTo>
                      <a:lnTo>
                        <a:pt x="16" y="306"/>
                      </a:lnTo>
                      <a:lnTo>
                        <a:pt x="16" y="306"/>
                      </a:lnTo>
                      <a:lnTo>
                        <a:pt x="16" y="308"/>
                      </a:lnTo>
                      <a:lnTo>
                        <a:pt x="16" y="308"/>
                      </a:lnTo>
                      <a:lnTo>
                        <a:pt x="17" y="308"/>
                      </a:lnTo>
                      <a:lnTo>
                        <a:pt x="17" y="310"/>
                      </a:lnTo>
                      <a:lnTo>
                        <a:pt x="17" y="310"/>
                      </a:lnTo>
                      <a:lnTo>
                        <a:pt x="17" y="310"/>
                      </a:lnTo>
                      <a:lnTo>
                        <a:pt x="16" y="312"/>
                      </a:lnTo>
                      <a:lnTo>
                        <a:pt x="16" y="312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6" y="313"/>
                      </a:lnTo>
                      <a:lnTo>
                        <a:pt x="17" y="313"/>
                      </a:lnTo>
                      <a:lnTo>
                        <a:pt x="17" y="313"/>
                      </a:lnTo>
                      <a:lnTo>
                        <a:pt x="17" y="313"/>
                      </a:lnTo>
                      <a:lnTo>
                        <a:pt x="17" y="315"/>
                      </a:lnTo>
                      <a:lnTo>
                        <a:pt x="17" y="315"/>
                      </a:lnTo>
                      <a:lnTo>
                        <a:pt x="17" y="317"/>
                      </a:lnTo>
                      <a:lnTo>
                        <a:pt x="17" y="317"/>
                      </a:lnTo>
                      <a:lnTo>
                        <a:pt x="17" y="319"/>
                      </a:lnTo>
                      <a:lnTo>
                        <a:pt x="16" y="319"/>
                      </a:lnTo>
                      <a:lnTo>
                        <a:pt x="16" y="321"/>
                      </a:lnTo>
                      <a:lnTo>
                        <a:pt x="14" y="321"/>
                      </a:lnTo>
                      <a:lnTo>
                        <a:pt x="14" y="321"/>
                      </a:lnTo>
                      <a:lnTo>
                        <a:pt x="12" y="323"/>
                      </a:lnTo>
                      <a:lnTo>
                        <a:pt x="12" y="325"/>
                      </a:lnTo>
                      <a:lnTo>
                        <a:pt x="12" y="325"/>
                      </a:lnTo>
                      <a:lnTo>
                        <a:pt x="12" y="327"/>
                      </a:lnTo>
                      <a:lnTo>
                        <a:pt x="8" y="327"/>
                      </a:lnTo>
                      <a:lnTo>
                        <a:pt x="6" y="329"/>
                      </a:lnTo>
                      <a:lnTo>
                        <a:pt x="2" y="332"/>
                      </a:lnTo>
                      <a:lnTo>
                        <a:pt x="0" y="332"/>
                      </a:lnTo>
                      <a:lnTo>
                        <a:pt x="0" y="332"/>
                      </a:lnTo>
                      <a:lnTo>
                        <a:pt x="4" y="336"/>
                      </a:lnTo>
                      <a:lnTo>
                        <a:pt x="4" y="336"/>
                      </a:lnTo>
                      <a:lnTo>
                        <a:pt x="14" y="340"/>
                      </a:lnTo>
                      <a:lnTo>
                        <a:pt x="16" y="340"/>
                      </a:lnTo>
                      <a:lnTo>
                        <a:pt x="21" y="340"/>
                      </a:lnTo>
                      <a:lnTo>
                        <a:pt x="23" y="340"/>
                      </a:lnTo>
                      <a:lnTo>
                        <a:pt x="27" y="342"/>
                      </a:lnTo>
                      <a:lnTo>
                        <a:pt x="27" y="342"/>
                      </a:lnTo>
                      <a:lnTo>
                        <a:pt x="27" y="344"/>
                      </a:lnTo>
                      <a:lnTo>
                        <a:pt x="29" y="344"/>
                      </a:lnTo>
                      <a:lnTo>
                        <a:pt x="27" y="346"/>
                      </a:lnTo>
                      <a:lnTo>
                        <a:pt x="27" y="346"/>
                      </a:lnTo>
                      <a:lnTo>
                        <a:pt x="27" y="348"/>
                      </a:lnTo>
                      <a:lnTo>
                        <a:pt x="25" y="348"/>
                      </a:lnTo>
                      <a:lnTo>
                        <a:pt x="23" y="350"/>
                      </a:lnTo>
                      <a:lnTo>
                        <a:pt x="23" y="350"/>
                      </a:lnTo>
                      <a:lnTo>
                        <a:pt x="23" y="351"/>
                      </a:lnTo>
                      <a:lnTo>
                        <a:pt x="21" y="351"/>
                      </a:lnTo>
                      <a:lnTo>
                        <a:pt x="21" y="355"/>
                      </a:lnTo>
                      <a:lnTo>
                        <a:pt x="21" y="355"/>
                      </a:lnTo>
                      <a:lnTo>
                        <a:pt x="21" y="357"/>
                      </a:lnTo>
                      <a:lnTo>
                        <a:pt x="21" y="359"/>
                      </a:lnTo>
                      <a:lnTo>
                        <a:pt x="21" y="361"/>
                      </a:lnTo>
                      <a:lnTo>
                        <a:pt x="21" y="365"/>
                      </a:lnTo>
                      <a:lnTo>
                        <a:pt x="21" y="367"/>
                      </a:lnTo>
                      <a:lnTo>
                        <a:pt x="21" y="370"/>
                      </a:lnTo>
                      <a:lnTo>
                        <a:pt x="21" y="372"/>
                      </a:lnTo>
                      <a:lnTo>
                        <a:pt x="21" y="376"/>
                      </a:lnTo>
                      <a:lnTo>
                        <a:pt x="21" y="376"/>
                      </a:lnTo>
                      <a:lnTo>
                        <a:pt x="21" y="378"/>
                      </a:lnTo>
                      <a:lnTo>
                        <a:pt x="19" y="380"/>
                      </a:lnTo>
                      <a:lnTo>
                        <a:pt x="17" y="380"/>
                      </a:lnTo>
                      <a:lnTo>
                        <a:pt x="17" y="380"/>
                      </a:lnTo>
                      <a:lnTo>
                        <a:pt x="21" y="384"/>
                      </a:lnTo>
                      <a:lnTo>
                        <a:pt x="27" y="384"/>
                      </a:lnTo>
                      <a:lnTo>
                        <a:pt x="29" y="386"/>
                      </a:lnTo>
                      <a:lnTo>
                        <a:pt x="31" y="386"/>
                      </a:lnTo>
                      <a:lnTo>
                        <a:pt x="31" y="386"/>
                      </a:lnTo>
                      <a:lnTo>
                        <a:pt x="33" y="386"/>
                      </a:lnTo>
                      <a:lnTo>
                        <a:pt x="33" y="384"/>
                      </a:lnTo>
                      <a:lnTo>
                        <a:pt x="33" y="386"/>
                      </a:lnTo>
                      <a:lnTo>
                        <a:pt x="35" y="386"/>
                      </a:lnTo>
                      <a:lnTo>
                        <a:pt x="35" y="386"/>
                      </a:lnTo>
                      <a:lnTo>
                        <a:pt x="35" y="386"/>
                      </a:lnTo>
                      <a:lnTo>
                        <a:pt x="36" y="388"/>
                      </a:lnTo>
                      <a:lnTo>
                        <a:pt x="36" y="388"/>
                      </a:lnTo>
                      <a:lnTo>
                        <a:pt x="38" y="388"/>
                      </a:lnTo>
                      <a:lnTo>
                        <a:pt x="40" y="388"/>
                      </a:lnTo>
                      <a:lnTo>
                        <a:pt x="40" y="388"/>
                      </a:lnTo>
                      <a:lnTo>
                        <a:pt x="42" y="388"/>
                      </a:lnTo>
                      <a:lnTo>
                        <a:pt x="42" y="388"/>
                      </a:lnTo>
                      <a:lnTo>
                        <a:pt x="42" y="388"/>
                      </a:lnTo>
                      <a:lnTo>
                        <a:pt x="44" y="388"/>
                      </a:lnTo>
                      <a:lnTo>
                        <a:pt x="44" y="388"/>
                      </a:lnTo>
                      <a:lnTo>
                        <a:pt x="46" y="388"/>
                      </a:lnTo>
                      <a:lnTo>
                        <a:pt x="46" y="388"/>
                      </a:lnTo>
                      <a:lnTo>
                        <a:pt x="48" y="388"/>
                      </a:lnTo>
                      <a:lnTo>
                        <a:pt x="48" y="388"/>
                      </a:lnTo>
                      <a:lnTo>
                        <a:pt x="48" y="389"/>
                      </a:lnTo>
                      <a:lnTo>
                        <a:pt x="50" y="389"/>
                      </a:lnTo>
                      <a:lnTo>
                        <a:pt x="50" y="389"/>
                      </a:lnTo>
                      <a:lnTo>
                        <a:pt x="52" y="389"/>
                      </a:lnTo>
                      <a:lnTo>
                        <a:pt x="52" y="389"/>
                      </a:lnTo>
                      <a:lnTo>
                        <a:pt x="54" y="388"/>
                      </a:lnTo>
                      <a:lnTo>
                        <a:pt x="54" y="388"/>
                      </a:lnTo>
                      <a:lnTo>
                        <a:pt x="54" y="388"/>
                      </a:lnTo>
                      <a:lnTo>
                        <a:pt x="56" y="388"/>
                      </a:lnTo>
                      <a:lnTo>
                        <a:pt x="56" y="388"/>
                      </a:lnTo>
                      <a:lnTo>
                        <a:pt x="57" y="386"/>
                      </a:lnTo>
                      <a:lnTo>
                        <a:pt x="57" y="386"/>
                      </a:lnTo>
                      <a:lnTo>
                        <a:pt x="59" y="386"/>
                      </a:lnTo>
                      <a:lnTo>
                        <a:pt x="61" y="388"/>
                      </a:lnTo>
                      <a:lnTo>
                        <a:pt x="63" y="388"/>
                      </a:lnTo>
                      <a:lnTo>
                        <a:pt x="63" y="388"/>
                      </a:lnTo>
                      <a:lnTo>
                        <a:pt x="65" y="388"/>
                      </a:lnTo>
                      <a:lnTo>
                        <a:pt x="67" y="388"/>
                      </a:lnTo>
                      <a:lnTo>
                        <a:pt x="69" y="389"/>
                      </a:lnTo>
                      <a:lnTo>
                        <a:pt x="69" y="389"/>
                      </a:lnTo>
                      <a:lnTo>
                        <a:pt x="71" y="388"/>
                      </a:lnTo>
                      <a:lnTo>
                        <a:pt x="71" y="388"/>
                      </a:lnTo>
                      <a:lnTo>
                        <a:pt x="71" y="386"/>
                      </a:lnTo>
                      <a:lnTo>
                        <a:pt x="71" y="386"/>
                      </a:lnTo>
                      <a:lnTo>
                        <a:pt x="73" y="386"/>
                      </a:lnTo>
                      <a:lnTo>
                        <a:pt x="73" y="386"/>
                      </a:lnTo>
                      <a:lnTo>
                        <a:pt x="73" y="386"/>
                      </a:lnTo>
                      <a:lnTo>
                        <a:pt x="73" y="388"/>
                      </a:lnTo>
                      <a:lnTo>
                        <a:pt x="75" y="389"/>
                      </a:lnTo>
                      <a:lnTo>
                        <a:pt x="75" y="391"/>
                      </a:lnTo>
                      <a:lnTo>
                        <a:pt x="75" y="391"/>
                      </a:lnTo>
                      <a:lnTo>
                        <a:pt x="78" y="393"/>
                      </a:lnTo>
                      <a:lnTo>
                        <a:pt x="78" y="393"/>
                      </a:lnTo>
                      <a:lnTo>
                        <a:pt x="80" y="393"/>
                      </a:lnTo>
                      <a:lnTo>
                        <a:pt x="80" y="391"/>
                      </a:lnTo>
                      <a:lnTo>
                        <a:pt x="80" y="391"/>
                      </a:lnTo>
                      <a:lnTo>
                        <a:pt x="82" y="391"/>
                      </a:lnTo>
                      <a:lnTo>
                        <a:pt x="82" y="391"/>
                      </a:lnTo>
                      <a:lnTo>
                        <a:pt x="82" y="391"/>
                      </a:lnTo>
                      <a:lnTo>
                        <a:pt x="84" y="391"/>
                      </a:lnTo>
                      <a:lnTo>
                        <a:pt x="84" y="389"/>
                      </a:lnTo>
                      <a:lnTo>
                        <a:pt x="84" y="389"/>
                      </a:lnTo>
                      <a:lnTo>
                        <a:pt x="86" y="388"/>
                      </a:lnTo>
                      <a:lnTo>
                        <a:pt x="86" y="388"/>
                      </a:lnTo>
                      <a:lnTo>
                        <a:pt x="86" y="388"/>
                      </a:lnTo>
                      <a:lnTo>
                        <a:pt x="86" y="386"/>
                      </a:lnTo>
                      <a:lnTo>
                        <a:pt x="86" y="386"/>
                      </a:lnTo>
                      <a:lnTo>
                        <a:pt x="88" y="384"/>
                      </a:lnTo>
                      <a:lnTo>
                        <a:pt x="88" y="384"/>
                      </a:lnTo>
                      <a:lnTo>
                        <a:pt x="90" y="384"/>
                      </a:lnTo>
                      <a:lnTo>
                        <a:pt x="92" y="384"/>
                      </a:lnTo>
                      <a:lnTo>
                        <a:pt x="92" y="382"/>
                      </a:lnTo>
                      <a:lnTo>
                        <a:pt x="92" y="382"/>
                      </a:lnTo>
                      <a:lnTo>
                        <a:pt x="92" y="380"/>
                      </a:lnTo>
                      <a:lnTo>
                        <a:pt x="92" y="380"/>
                      </a:lnTo>
                      <a:lnTo>
                        <a:pt x="92" y="378"/>
                      </a:lnTo>
                      <a:lnTo>
                        <a:pt x="92" y="378"/>
                      </a:lnTo>
                      <a:lnTo>
                        <a:pt x="94" y="376"/>
                      </a:lnTo>
                      <a:lnTo>
                        <a:pt x="94" y="376"/>
                      </a:lnTo>
                      <a:lnTo>
                        <a:pt x="92" y="374"/>
                      </a:lnTo>
                      <a:lnTo>
                        <a:pt x="94" y="372"/>
                      </a:lnTo>
                      <a:lnTo>
                        <a:pt x="94" y="372"/>
                      </a:lnTo>
                      <a:lnTo>
                        <a:pt x="96" y="372"/>
                      </a:lnTo>
                      <a:lnTo>
                        <a:pt x="96" y="374"/>
                      </a:lnTo>
                      <a:lnTo>
                        <a:pt x="97" y="374"/>
                      </a:lnTo>
                      <a:lnTo>
                        <a:pt x="99" y="372"/>
                      </a:lnTo>
                      <a:lnTo>
                        <a:pt x="99" y="372"/>
                      </a:lnTo>
                      <a:lnTo>
                        <a:pt x="101" y="370"/>
                      </a:lnTo>
                      <a:lnTo>
                        <a:pt x="101" y="370"/>
                      </a:lnTo>
                      <a:lnTo>
                        <a:pt x="103" y="370"/>
                      </a:lnTo>
                      <a:lnTo>
                        <a:pt x="105" y="369"/>
                      </a:lnTo>
                      <a:lnTo>
                        <a:pt x="107" y="369"/>
                      </a:lnTo>
                      <a:lnTo>
                        <a:pt x="109" y="369"/>
                      </a:lnTo>
                      <a:lnTo>
                        <a:pt x="111" y="369"/>
                      </a:lnTo>
                      <a:lnTo>
                        <a:pt x="115" y="369"/>
                      </a:lnTo>
                      <a:lnTo>
                        <a:pt x="116" y="370"/>
                      </a:lnTo>
                      <a:lnTo>
                        <a:pt x="118" y="370"/>
                      </a:lnTo>
                      <a:lnTo>
                        <a:pt x="120" y="370"/>
                      </a:lnTo>
                      <a:lnTo>
                        <a:pt x="120" y="370"/>
                      </a:lnTo>
                      <a:lnTo>
                        <a:pt x="122" y="370"/>
                      </a:lnTo>
                      <a:lnTo>
                        <a:pt x="122" y="369"/>
                      </a:lnTo>
                      <a:lnTo>
                        <a:pt x="124" y="369"/>
                      </a:lnTo>
                      <a:lnTo>
                        <a:pt x="124" y="367"/>
                      </a:lnTo>
                      <a:lnTo>
                        <a:pt x="126" y="367"/>
                      </a:lnTo>
                      <a:lnTo>
                        <a:pt x="128" y="367"/>
                      </a:lnTo>
                      <a:lnTo>
                        <a:pt x="130" y="369"/>
                      </a:lnTo>
                      <a:lnTo>
                        <a:pt x="130" y="369"/>
                      </a:lnTo>
                      <a:lnTo>
                        <a:pt x="132" y="370"/>
                      </a:lnTo>
                      <a:lnTo>
                        <a:pt x="132" y="372"/>
                      </a:lnTo>
                      <a:lnTo>
                        <a:pt x="132" y="372"/>
                      </a:lnTo>
                      <a:lnTo>
                        <a:pt x="136" y="374"/>
                      </a:lnTo>
                      <a:lnTo>
                        <a:pt x="136" y="374"/>
                      </a:lnTo>
                      <a:lnTo>
                        <a:pt x="137" y="374"/>
                      </a:lnTo>
                      <a:lnTo>
                        <a:pt x="139" y="374"/>
                      </a:lnTo>
                      <a:lnTo>
                        <a:pt x="141" y="374"/>
                      </a:lnTo>
                      <a:lnTo>
                        <a:pt x="141" y="372"/>
                      </a:lnTo>
                      <a:lnTo>
                        <a:pt x="143" y="372"/>
                      </a:lnTo>
                      <a:lnTo>
                        <a:pt x="145" y="370"/>
                      </a:lnTo>
                      <a:lnTo>
                        <a:pt x="145" y="370"/>
                      </a:lnTo>
                      <a:lnTo>
                        <a:pt x="147" y="369"/>
                      </a:lnTo>
                      <a:lnTo>
                        <a:pt x="147" y="367"/>
                      </a:lnTo>
                      <a:lnTo>
                        <a:pt x="147" y="367"/>
                      </a:lnTo>
                      <a:lnTo>
                        <a:pt x="147" y="365"/>
                      </a:lnTo>
                      <a:lnTo>
                        <a:pt x="147" y="365"/>
                      </a:lnTo>
                      <a:lnTo>
                        <a:pt x="145" y="363"/>
                      </a:lnTo>
                      <a:lnTo>
                        <a:pt x="145" y="363"/>
                      </a:lnTo>
                      <a:lnTo>
                        <a:pt x="145" y="361"/>
                      </a:lnTo>
                      <a:lnTo>
                        <a:pt x="147" y="361"/>
                      </a:lnTo>
                      <a:lnTo>
                        <a:pt x="147" y="361"/>
                      </a:lnTo>
                      <a:lnTo>
                        <a:pt x="149" y="361"/>
                      </a:lnTo>
                      <a:lnTo>
                        <a:pt x="149" y="361"/>
                      </a:lnTo>
                      <a:lnTo>
                        <a:pt x="149" y="363"/>
                      </a:lnTo>
                      <a:lnTo>
                        <a:pt x="149" y="363"/>
                      </a:lnTo>
                      <a:lnTo>
                        <a:pt x="149" y="365"/>
                      </a:lnTo>
                      <a:lnTo>
                        <a:pt x="149" y="365"/>
                      </a:lnTo>
                      <a:lnTo>
                        <a:pt x="151" y="367"/>
                      </a:lnTo>
                      <a:lnTo>
                        <a:pt x="153" y="367"/>
                      </a:lnTo>
                      <a:lnTo>
                        <a:pt x="153" y="367"/>
                      </a:lnTo>
                      <a:lnTo>
                        <a:pt x="153" y="367"/>
                      </a:lnTo>
                      <a:lnTo>
                        <a:pt x="155" y="365"/>
                      </a:lnTo>
                      <a:lnTo>
                        <a:pt x="155" y="365"/>
                      </a:lnTo>
                      <a:lnTo>
                        <a:pt x="155" y="363"/>
                      </a:lnTo>
                      <a:lnTo>
                        <a:pt x="153" y="361"/>
                      </a:lnTo>
                      <a:lnTo>
                        <a:pt x="153" y="359"/>
                      </a:lnTo>
                      <a:lnTo>
                        <a:pt x="153" y="357"/>
                      </a:lnTo>
                      <a:lnTo>
                        <a:pt x="155" y="357"/>
                      </a:lnTo>
                      <a:lnTo>
                        <a:pt x="157" y="355"/>
                      </a:lnTo>
                      <a:lnTo>
                        <a:pt x="158" y="355"/>
                      </a:lnTo>
                      <a:lnTo>
                        <a:pt x="160" y="355"/>
                      </a:lnTo>
                      <a:lnTo>
                        <a:pt x="160" y="353"/>
                      </a:lnTo>
                      <a:lnTo>
                        <a:pt x="162" y="353"/>
                      </a:lnTo>
                      <a:lnTo>
                        <a:pt x="164" y="353"/>
                      </a:lnTo>
                      <a:lnTo>
                        <a:pt x="164" y="353"/>
                      </a:lnTo>
                      <a:lnTo>
                        <a:pt x="166" y="353"/>
                      </a:lnTo>
                      <a:lnTo>
                        <a:pt x="166" y="353"/>
                      </a:lnTo>
                      <a:lnTo>
                        <a:pt x="168" y="353"/>
                      </a:lnTo>
                      <a:lnTo>
                        <a:pt x="174" y="353"/>
                      </a:lnTo>
                      <a:lnTo>
                        <a:pt x="174" y="353"/>
                      </a:lnTo>
                      <a:lnTo>
                        <a:pt x="176" y="353"/>
                      </a:lnTo>
                      <a:lnTo>
                        <a:pt x="176" y="355"/>
                      </a:lnTo>
                      <a:lnTo>
                        <a:pt x="177" y="355"/>
                      </a:lnTo>
                      <a:lnTo>
                        <a:pt x="177" y="355"/>
                      </a:lnTo>
                      <a:lnTo>
                        <a:pt x="179" y="355"/>
                      </a:lnTo>
                      <a:lnTo>
                        <a:pt x="181" y="353"/>
                      </a:lnTo>
                      <a:lnTo>
                        <a:pt x="181" y="353"/>
                      </a:lnTo>
                      <a:lnTo>
                        <a:pt x="183" y="351"/>
                      </a:lnTo>
                      <a:lnTo>
                        <a:pt x="183" y="348"/>
                      </a:lnTo>
                      <a:lnTo>
                        <a:pt x="183" y="344"/>
                      </a:lnTo>
                      <a:lnTo>
                        <a:pt x="181" y="342"/>
                      </a:lnTo>
                      <a:lnTo>
                        <a:pt x="181" y="342"/>
                      </a:lnTo>
                      <a:lnTo>
                        <a:pt x="181" y="340"/>
                      </a:lnTo>
                      <a:lnTo>
                        <a:pt x="181" y="338"/>
                      </a:lnTo>
                      <a:lnTo>
                        <a:pt x="181" y="336"/>
                      </a:lnTo>
                      <a:lnTo>
                        <a:pt x="181" y="334"/>
                      </a:lnTo>
                      <a:lnTo>
                        <a:pt x="183" y="332"/>
                      </a:lnTo>
                      <a:lnTo>
                        <a:pt x="183" y="332"/>
                      </a:lnTo>
                      <a:lnTo>
                        <a:pt x="183" y="331"/>
                      </a:lnTo>
                      <a:lnTo>
                        <a:pt x="183" y="331"/>
                      </a:lnTo>
                      <a:lnTo>
                        <a:pt x="181" y="329"/>
                      </a:lnTo>
                      <a:lnTo>
                        <a:pt x="183" y="327"/>
                      </a:lnTo>
                      <a:lnTo>
                        <a:pt x="183" y="327"/>
                      </a:lnTo>
                      <a:lnTo>
                        <a:pt x="185" y="323"/>
                      </a:lnTo>
                      <a:lnTo>
                        <a:pt x="187" y="323"/>
                      </a:lnTo>
                      <a:lnTo>
                        <a:pt x="187" y="321"/>
                      </a:lnTo>
                      <a:lnTo>
                        <a:pt x="189" y="321"/>
                      </a:lnTo>
                      <a:lnTo>
                        <a:pt x="191" y="321"/>
                      </a:lnTo>
                      <a:lnTo>
                        <a:pt x="193" y="321"/>
                      </a:lnTo>
                      <a:lnTo>
                        <a:pt x="193" y="321"/>
                      </a:lnTo>
                      <a:lnTo>
                        <a:pt x="198" y="321"/>
                      </a:lnTo>
                      <a:lnTo>
                        <a:pt x="200" y="321"/>
                      </a:lnTo>
                      <a:lnTo>
                        <a:pt x="202" y="319"/>
                      </a:lnTo>
                      <a:lnTo>
                        <a:pt x="202" y="319"/>
                      </a:lnTo>
                      <a:lnTo>
                        <a:pt x="202" y="317"/>
                      </a:lnTo>
                      <a:lnTo>
                        <a:pt x="204" y="317"/>
                      </a:lnTo>
                      <a:lnTo>
                        <a:pt x="208" y="315"/>
                      </a:lnTo>
                      <a:lnTo>
                        <a:pt x="208" y="315"/>
                      </a:lnTo>
                      <a:lnTo>
                        <a:pt x="212" y="315"/>
                      </a:lnTo>
                      <a:lnTo>
                        <a:pt x="212" y="315"/>
                      </a:lnTo>
                      <a:lnTo>
                        <a:pt x="214" y="315"/>
                      </a:lnTo>
                      <a:lnTo>
                        <a:pt x="214" y="315"/>
                      </a:lnTo>
                      <a:lnTo>
                        <a:pt x="216" y="313"/>
                      </a:lnTo>
                      <a:lnTo>
                        <a:pt x="217" y="313"/>
                      </a:lnTo>
                      <a:lnTo>
                        <a:pt x="219" y="312"/>
                      </a:lnTo>
                      <a:lnTo>
                        <a:pt x="219" y="313"/>
                      </a:lnTo>
                      <a:lnTo>
                        <a:pt x="221" y="313"/>
                      </a:lnTo>
                      <a:lnTo>
                        <a:pt x="221" y="312"/>
                      </a:lnTo>
                      <a:lnTo>
                        <a:pt x="223" y="310"/>
                      </a:lnTo>
                      <a:lnTo>
                        <a:pt x="225" y="310"/>
                      </a:lnTo>
                      <a:lnTo>
                        <a:pt x="229" y="310"/>
                      </a:lnTo>
                      <a:lnTo>
                        <a:pt x="229" y="310"/>
                      </a:lnTo>
                      <a:lnTo>
                        <a:pt x="231" y="308"/>
                      </a:lnTo>
                      <a:lnTo>
                        <a:pt x="233" y="306"/>
                      </a:lnTo>
                      <a:lnTo>
                        <a:pt x="233" y="306"/>
                      </a:lnTo>
                      <a:lnTo>
                        <a:pt x="235" y="306"/>
                      </a:lnTo>
                      <a:lnTo>
                        <a:pt x="237" y="310"/>
                      </a:lnTo>
                      <a:lnTo>
                        <a:pt x="238" y="310"/>
                      </a:lnTo>
                      <a:lnTo>
                        <a:pt x="240" y="310"/>
                      </a:lnTo>
                      <a:lnTo>
                        <a:pt x="240" y="310"/>
                      </a:lnTo>
                      <a:lnTo>
                        <a:pt x="242" y="310"/>
                      </a:lnTo>
                      <a:lnTo>
                        <a:pt x="242" y="312"/>
                      </a:lnTo>
                      <a:lnTo>
                        <a:pt x="244" y="313"/>
                      </a:lnTo>
                      <a:lnTo>
                        <a:pt x="244" y="315"/>
                      </a:lnTo>
                      <a:lnTo>
                        <a:pt x="246" y="315"/>
                      </a:lnTo>
                      <a:lnTo>
                        <a:pt x="246" y="315"/>
                      </a:lnTo>
                      <a:lnTo>
                        <a:pt x="248" y="315"/>
                      </a:lnTo>
                      <a:lnTo>
                        <a:pt x="250" y="315"/>
                      </a:lnTo>
                      <a:lnTo>
                        <a:pt x="252" y="313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08"/>
                      </a:lnTo>
                      <a:lnTo>
                        <a:pt x="256" y="308"/>
                      </a:lnTo>
                      <a:lnTo>
                        <a:pt x="256" y="308"/>
                      </a:lnTo>
                      <a:lnTo>
                        <a:pt x="258" y="306"/>
                      </a:lnTo>
                      <a:lnTo>
                        <a:pt x="258" y="306"/>
                      </a:lnTo>
                      <a:lnTo>
                        <a:pt x="258" y="304"/>
                      </a:lnTo>
                      <a:lnTo>
                        <a:pt x="259" y="302"/>
                      </a:lnTo>
                      <a:lnTo>
                        <a:pt x="259" y="302"/>
                      </a:lnTo>
                      <a:lnTo>
                        <a:pt x="259" y="298"/>
                      </a:lnTo>
                      <a:lnTo>
                        <a:pt x="259" y="298"/>
                      </a:lnTo>
                      <a:lnTo>
                        <a:pt x="258" y="296"/>
                      </a:lnTo>
                      <a:lnTo>
                        <a:pt x="258" y="296"/>
                      </a:lnTo>
                      <a:lnTo>
                        <a:pt x="258" y="296"/>
                      </a:lnTo>
                      <a:lnTo>
                        <a:pt x="258" y="294"/>
                      </a:lnTo>
                      <a:lnTo>
                        <a:pt x="258" y="294"/>
                      </a:lnTo>
                      <a:lnTo>
                        <a:pt x="256" y="294"/>
                      </a:lnTo>
                      <a:lnTo>
                        <a:pt x="254" y="292"/>
                      </a:lnTo>
                      <a:lnTo>
                        <a:pt x="254" y="292"/>
                      </a:lnTo>
                      <a:lnTo>
                        <a:pt x="254" y="292"/>
                      </a:lnTo>
                      <a:lnTo>
                        <a:pt x="254" y="291"/>
                      </a:lnTo>
                      <a:lnTo>
                        <a:pt x="256" y="289"/>
                      </a:lnTo>
                      <a:lnTo>
                        <a:pt x="256" y="289"/>
                      </a:lnTo>
                      <a:lnTo>
                        <a:pt x="256" y="287"/>
                      </a:lnTo>
                      <a:lnTo>
                        <a:pt x="258" y="287"/>
                      </a:lnTo>
                      <a:lnTo>
                        <a:pt x="258" y="283"/>
                      </a:lnTo>
                      <a:lnTo>
                        <a:pt x="261" y="283"/>
                      </a:lnTo>
                      <a:lnTo>
                        <a:pt x="261" y="283"/>
                      </a:lnTo>
                      <a:lnTo>
                        <a:pt x="261" y="281"/>
                      </a:lnTo>
                      <a:lnTo>
                        <a:pt x="263" y="281"/>
                      </a:lnTo>
                      <a:lnTo>
                        <a:pt x="263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7" y="281"/>
                      </a:lnTo>
                      <a:lnTo>
                        <a:pt x="267" y="281"/>
                      </a:lnTo>
                      <a:lnTo>
                        <a:pt x="267" y="279"/>
                      </a:lnTo>
                      <a:lnTo>
                        <a:pt x="267" y="279"/>
                      </a:lnTo>
                      <a:lnTo>
                        <a:pt x="269" y="277"/>
                      </a:lnTo>
                      <a:lnTo>
                        <a:pt x="269" y="277"/>
                      </a:lnTo>
                      <a:lnTo>
                        <a:pt x="271" y="275"/>
                      </a:lnTo>
                      <a:lnTo>
                        <a:pt x="271" y="275"/>
                      </a:lnTo>
                      <a:lnTo>
                        <a:pt x="273" y="277"/>
                      </a:lnTo>
                      <a:lnTo>
                        <a:pt x="273" y="279"/>
                      </a:lnTo>
                      <a:lnTo>
                        <a:pt x="273" y="279"/>
                      </a:lnTo>
                      <a:lnTo>
                        <a:pt x="273" y="277"/>
                      </a:lnTo>
                      <a:lnTo>
                        <a:pt x="275" y="277"/>
                      </a:lnTo>
                      <a:lnTo>
                        <a:pt x="275" y="279"/>
                      </a:lnTo>
                      <a:lnTo>
                        <a:pt x="275" y="279"/>
                      </a:lnTo>
                      <a:lnTo>
                        <a:pt x="277" y="279"/>
                      </a:lnTo>
                      <a:lnTo>
                        <a:pt x="277" y="279"/>
                      </a:lnTo>
                      <a:lnTo>
                        <a:pt x="278" y="279"/>
                      </a:lnTo>
                      <a:lnTo>
                        <a:pt x="278" y="281"/>
                      </a:lnTo>
                      <a:lnTo>
                        <a:pt x="280" y="283"/>
                      </a:lnTo>
                      <a:lnTo>
                        <a:pt x="282" y="285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9"/>
                      </a:lnTo>
                      <a:lnTo>
                        <a:pt x="282" y="289"/>
                      </a:lnTo>
                      <a:lnTo>
                        <a:pt x="282" y="291"/>
                      </a:lnTo>
                      <a:lnTo>
                        <a:pt x="282" y="291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2"/>
                      </a:lnTo>
                      <a:lnTo>
                        <a:pt x="284" y="294"/>
                      </a:lnTo>
                      <a:lnTo>
                        <a:pt x="286" y="294"/>
                      </a:lnTo>
                      <a:lnTo>
                        <a:pt x="286" y="294"/>
                      </a:lnTo>
                      <a:lnTo>
                        <a:pt x="288" y="294"/>
                      </a:lnTo>
                      <a:lnTo>
                        <a:pt x="288" y="296"/>
                      </a:lnTo>
                      <a:lnTo>
                        <a:pt x="288" y="296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88" y="298"/>
                      </a:lnTo>
                      <a:lnTo>
                        <a:pt x="290" y="296"/>
                      </a:lnTo>
                      <a:lnTo>
                        <a:pt x="290" y="296"/>
                      </a:lnTo>
                      <a:lnTo>
                        <a:pt x="290" y="296"/>
                      </a:lnTo>
                      <a:lnTo>
                        <a:pt x="290" y="294"/>
                      </a:lnTo>
                      <a:lnTo>
                        <a:pt x="292" y="294"/>
                      </a:lnTo>
                      <a:lnTo>
                        <a:pt x="292" y="296"/>
                      </a:lnTo>
                      <a:lnTo>
                        <a:pt x="294" y="296"/>
                      </a:lnTo>
                      <a:lnTo>
                        <a:pt x="294" y="296"/>
                      </a:lnTo>
                      <a:lnTo>
                        <a:pt x="294" y="296"/>
                      </a:lnTo>
                      <a:lnTo>
                        <a:pt x="296" y="298"/>
                      </a:lnTo>
                      <a:lnTo>
                        <a:pt x="296" y="298"/>
                      </a:lnTo>
                      <a:lnTo>
                        <a:pt x="296" y="298"/>
                      </a:lnTo>
                      <a:lnTo>
                        <a:pt x="296" y="300"/>
                      </a:lnTo>
                      <a:lnTo>
                        <a:pt x="298" y="300"/>
                      </a:lnTo>
                      <a:lnTo>
                        <a:pt x="298" y="300"/>
                      </a:lnTo>
                      <a:lnTo>
                        <a:pt x="299" y="302"/>
                      </a:lnTo>
                      <a:lnTo>
                        <a:pt x="299" y="302"/>
                      </a:lnTo>
                      <a:lnTo>
                        <a:pt x="301" y="302"/>
                      </a:lnTo>
                      <a:lnTo>
                        <a:pt x="301" y="302"/>
                      </a:lnTo>
                      <a:lnTo>
                        <a:pt x="303" y="302"/>
                      </a:lnTo>
                      <a:lnTo>
                        <a:pt x="305" y="302"/>
                      </a:lnTo>
                      <a:lnTo>
                        <a:pt x="305" y="302"/>
                      </a:lnTo>
                      <a:lnTo>
                        <a:pt x="307" y="302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9" y="300"/>
                      </a:lnTo>
                      <a:lnTo>
                        <a:pt x="307" y="298"/>
                      </a:lnTo>
                      <a:lnTo>
                        <a:pt x="307" y="298"/>
                      </a:lnTo>
                      <a:lnTo>
                        <a:pt x="307" y="298"/>
                      </a:lnTo>
                      <a:lnTo>
                        <a:pt x="305" y="298"/>
                      </a:lnTo>
                      <a:lnTo>
                        <a:pt x="305" y="298"/>
                      </a:lnTo>
                      <a:lnTo>
                        <a:pt x="305" y="296"/>
                      </a:lnTo>
                      <a:lnTo>
                        <a:pt x="305" y="296"/>
                      </a:lnTo>
                      <a:lnTo>
                        <a:pt x="305" y="294"/>
                      </a:lnTo>
                      <a:lnTo>
                        <a:pt x="305" y="294"/>
                      </a:lnTo>
                      <a:lnTo>
                        <a:pt x="305" y="292"/>
                      </a:lnTo>
                      <a:lnTo>
                        <a:pt x="307" y="292"/>
                      </a:lnTo>
                      <a:lnTo>
                        <a:pt x="309" y="292"/>
                      </a:lnTo>
                      <a:lnTo>
                        <a:pt x="307" y="291"/>
                      </a:lnTo>
                      <a:lnTo>
                        <a:pt x="307" y="291"/>
                      </a:lnTo>
                      <a:lnTo>
                        <a:pt x="307" y="291"/>
                      </a:lnTo>
                      <a:lnTo>
                        <a:pt x="307" y="289"/>
                      </a:lnTo>
                      <a:lnTo>
                        <a:pt x="307" y="289"/>
                      </a:lnTo>
                      <a:lnTo>
                        <a:pt x="309" y="289"/>
                      </a:lnTo>
                      <a:lnTo>
                        <a:pt x="309" y="289"/>
                      </a:lnTo>
                      <a:lnTo>
                        <a:pt x="309" y="289"/>
                      </a:lnTo>
                      <a:lnTo>
                        <a:pt x="307" y="287"/>
                      </a:lnTo>
                      <a:lnTo>
                        <a:pt x="307" y="287"/>
                      </a:lnTo>
                      <a:lnTo>
                        <a:pt x="303" y="285"/>
                      </a:lnTo>
                      <a:lnTo>
                        <a:pt x="301" y="287"/>
                      </a:lnTo>
                      <a:lnTo>
                        <a:pt x="301" y="285"/>
                      </a:lnTo>
                      <a:lnTo>
                        <a:pt x="299" y="285"/>
                      </a:lnTo>
                      <a:lnTo>
                        <a:pt x="299" y="287"/>
                      </a:lnTo>
                      <a:lnTo>
                        <a:pt x="299" y="287"/>
                      </a:lnTo>
                      <a:lnTo>
                        <a:pt x="299" y="289"/>
                      </a:lnTo>
                      <a:lnTo>
                        <a:pt x="298" y="287"/>
                      </a:lnTo>
                      <a:lnTo>
                        <a:pt x="298" y="287"/>
                      </a:lnTo>
                      <a:lnTo>
                        <a:pt x="298" y="287"/>
                      </a:lnTo>
                      <a:lnTo>
                        <a:pt x="296" y="287"/>
                      </a:lnTo>
                      <a:lnTo>
                        <a:pt x="296" y="285"/>
                      </a:lnTo>
                      <a:lnTo>
                        <a:pt x="292" y="285"/>
                      </a:lnTo>
                      <a:lnTo>
                        <a:pt x="290" y="285"/>
                      </a:lnTo>
                      <a:lnTo>
                        <a:pt x="290" y="283"/>
                      </a:lnTo>
                      <a:lnTo>
                        <a:pt x="288" y="283"/>
                      </a:lnTo>
                      <a:lnTo>
                        <a:pt x="286" y="283"/>
                      </a:lnTo>
                      <a:lnTo>
                        <a:pt x="288" y="283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88" y="281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7"/>
                      </a:lnTo>
                      <a:lnTo>
                        <a:pt x="288" y="277"/>
                      </a:lnTo>
                      <a:lnTo>
                        <a:pt x="288" y="277"/>
                      </a:lnTo>
                      <a:lnTo>
                        <a:pt x="288" y="277"/>
                      </a:lnTo>
                      <a:lnTo>
                        <a:pt x="288" y="275"/>
                      </a:lnTo>
                      <a:lnTo>
                        <a:pt x="288" y="275"/>
                      </a:lnTo>
                      <a:lnTo>
                        <a:pt x="288" y="275"/>
                      </a:lnTo>
                      <a:lnTo>
                        <a:pt x="288" y="273"/>
                      </a:lnTo>
                      <a:lnTo>
                        <a:pt x="288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3"/>
                      </a:lnTo>
                      <a:lnTo>
                        <a:pt x="290" y="275"/>
                      </a:lnTo>
                      <a:lnTo>
                        <a:pt x="292" y="275"/>
                      </a:lnTo>
                      <a:lnTo>
                        <a:pt x="292" y="277"/>
                      </a:lnTo>
                      <a:lnTo>
                        <a:pt x="292" y="277"/>
                      </a:lnTo>
                      <a:lnTo>
                        <a:pt x="294" y="277"/>
                      </a:lnTo>
                      <a:lnTo>
                        <a:pt x="296" y="279"/>
                      </a:lnTo>
                      <a:lnTo>
                        <a:pt x="296" y="277"/>
                      </a:lnTo>
                      <a:lnTo>
                        <a:pt x="298" y="277"/>
                      </a:lnTo>
                      <a:lnTo>
                        <a:pt x="298" y="277"/>
                      </a:lnTo>
                      <a:lnTo>
                        <a:pt x="298" y="275"/>
                      </a:lnTo>
                      <a:lnTo>
                        <a:pt x="298" y="275"/>
                      </a:lnTo>
                      <a:lnTo>
                        <a:pt x="299" y="275"/>
                      </a:lnTo>
                      <a:lnTo>
                        <a:pt x="299" y="273"/>
                      </a:lnTo>
                      <a:lnTo>
                        <a:pt x="299" y="272"/>
                      </a:lnTo>
                      <a:lnTo>
                        <a:pt x="299" y="272"/>
                      </a:lnTo>
                      <a:lnTo>
                        <a:pt x="299" y="272"/>
                      </a:lnTo>
                      <a:lnTo>
                        <a:pt x="299" y="270"/>
                      </a:lnTo>
                      <a:lnTo>
                        <a:pt x="299" y="270"/>
                      </a:lnTo>
                      <a:lnTo>
                        <a:pt x="301" y="270"/>
                      </a:lnTo>
                      <a:lnTo>
                        <a:pt x="301" y="270"/>
                      </a:lnTo>
                      <a:lnTo>
                        <a:pt x="303" y="270"/>
                      </a:lnTo>
                      <a:lnTo>
                        <a:pt x="303" y="268"/>
                      </a:lnTo>
                      <a:lnTo>
                        <a:pt x="303" y="268"/>
                      </a:lnTo>
                      <a:lnTo>
                        <a:pt x="305" y="268"/>
                      </a:lnTo>
                      <a:lnTo>
                        <a:pt x="305" y="266"/>
                      </a:lnTo>
                      <a:lnTo>
                        <a:pt x="307" y="268"/>
                      </a:lnTo>
                      <a:lnTo>
                        <a:pt x="307" y="268"/>
                      </a:lnTo>
                      <a:lnTo>
                        <a:pt x="309" y="268"/>
                      </a:lnTo>
                      <a:lnTo>
                        <a:pt x="309" y="270"/>
                      </a:lnTo>
                      <a:lnTo>
                        <a:pt x="311" y="270"/>
                      </a:lnTo>
                      <a:lnTo>
                        <a:pt x="311" y="270"/>
                      </a:lnTo>
                      <a:lnTo>
                        <a:pt x="311" y="270"/>
                      </a:lnTo>
                      <a:lnTo>
                        <a:pt x="313" y="270"/>
                      </a:lnTo>
                      <a:lnTo>
                        <a:pt x="311" y="270"/>
                      </a:lnTo>
                      <a:lnTo>
                        <a:pt x="313" y="272"/>
                      </a:lnTo>
                      <a:lnTo>
                        <a:pt x="313" y="272"/>
                      </a:lnTo>
                      <a:lnTo>
                        <a:pt x="315" y="272"/>
                      </a:lnTo>
                      <a:lnTo>
                        <a:pt x="315" y="272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3"/>
                      </a:lnTo>
                      <a:lnTo>
                        <a:pt x="313" y="275"/>
                      </a:lnTo>
                      <a:lnTo>
                        <a:pt x="315" y="275"/>
                      </a:lnTo>
                      <a:lnTo>
                        <a:pt x="315" y="275"/>
                      </a:lnTo>
                      <a:lnTo>
                        <a:pt x="315" y="273"/>
                      </a:lnTo>
                      <a:lnTo>
                        <a:pt x="317" y="273"/>
                      </a:lnTo>
                      <a:lnTo>
                        <a:pt x="317" y="273"/>
                      </a:lnTo>
                      <a:lnTo>
                        <a:pt x="317" y="273"/>
                      </a:lnTo>
                      <a:lnTo>
                        <a:pt x="318" y="273"/>
                      </a:lnTo>
                      <a:lnTo>
                        <a:pt x="320" y="273"/>
                      </a:lnTo>
                      <a:lnTo>
                        <a:pt x="320" y="273"/>
                      </a:lnTo>
                      <a:lnTo>
                        <a:pt x="322" y="275"/>
                      </a:lnTo>
                      <a:lnTo>
                        <a:pt x="324" y="275"/>
                      </a:lnTo>
                      <a:lnTo>
                        <a:pt x="326" y="275"/>
                      </a:lnTo>
                      <a:lnTo>
                        <a:pt x="326" y="275"/>
                      </a:lnTo>
                      <a:lnTo>
                        <a:pt x="326" y="275"/>
                      </a:lnTo>
                      <a:lnTo>
                        <a:pt x="328" y="275"/>
                      </a:lnTo>
                      <a:lnTo>
                        <a:pt x="330" y="277"/>
                      </a:lnTo>
                      <a:lnTo>
                        <a:pt x="330" y="277"/>
                      </a:lnTo>
                      <a:lnTo>
                        <a:pt x="330" y="277"/>
                      </a:lnTo>
                      <a:lnTo>
                        <a:pt x="332" y="277"/>
                      </a:lnTo>
                      <a:lnTo>
                        <a:pt x="332" y="275"/>
                      </a:lnTo>
                      <a:lnTo>
                        <a:pt x="332" y="275"/>
                      </a:lnTo>
                      <a:lnTo>
                        <a:pt x="334" y="275"/>
                      </a:lnTo>
                      <a:lnTo>
                        <a:pt x="334" y="273"/>
                      </a:lnTo>
                      <a:lnTo>
                        <a:pt x="334" y="272"/>
                      </a:lnTo>
                      <a:lnTo>
                        <a:pt x="334" y="272"/>
                      </a:lnTo>
                      <a:lnTo>
                        <a:pt x="334" y="272"/>
                      </a:lnTo>
                      <a:lnTo>
                        <a:pt x="334" y="270"/>
                      </a:lnTo>
                      <a:lnTo>
                        <a:pt x="334" y="268"/>
                      </a:lnTo>
                      <a:lnTo>
                        <a:pt x="334" y="268"/>
                      </a:lnTo>
                      <a:lnTo>
                        <a:pt x="334" y="266"/>
                      </a:lnTo>
                      <a:lnTo>
                        <a:pt x="336" y="266"/>
                      </a:lnTo>
                      <a:lnTo>
                        <a:pt x="336" y="266"/>
                      </a:lnTo>
                      <a:lnTo>
                        <a:pt x="336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6"/>
                      </a:lnTo>
                      <a:lnTo>
                        <a:pt x="338" y="264"/>
                      </a:lnTo>
                      <a:lnTo>
                        <a:pt x="338" y="264"/>
                      </a:lnTo>
                      <a:lnTo>
                        <a:pt x="338" y="264"/>
                      </a:lnTo>
                      <a:lnTo>
                        <a:pt x="338" y="262"/>
                      </a:lnTo>
                      <a:lnTo>
                        <a:pt x="338" y="262"/>
                      </a:lnTo>
                      <a:lnTo>
                        <a:pt x="338" y="262"/>
                      </a:lnTo>
                      <a:lnTo>
                        <a:pt x="338" y="260"/>
                      </a:lnTo>
                      <a:lnTo>
                        <a:pt x="338" y="260"/>
                      </a:lnTo>
                      <a:lnTo>
                        <a:pt x="339" y="260"/>
                      </a:lnTo>
                      <a:lnTo>
                        <a:pt x="339" y="260"/>
                      </a:lnTo>
                      <a:lnTo>
                        <a:pt x="341" y="260"/>
                      </a:lnTo>
                      <a:lnTo>
                        <a:pt x="341" y="262"/>
                      </a:lnTo>
                      <a:lnTo>
                        <a:pt x="341" y="262"/>
                      </a:lnTo>
                      <a:lnTo>
                        <a:pt x="343" y="262"/>
                      </a:lnTo>
                      <a:lnTo>
                        <a:pt x="345" y="262"/>
                      </a:lnTo>
                      <a:lnTo>
                        <a:pt x="345" y="262"/>
                      </a:lnTo>
                      <a:lnTo>
                        <a:pt x="345" y="262"/>
                      </a:lnTo>
                      <a:lnTo>
                        <a:pt x="347" y="262"/>
                      </a:lnTo>
                      <a:lnTo>
                        <a:pt x="349" y="262"/>
                      </a:lnTo>
                      <a:lnTo>
                        <a:pt x="349" y="262"/>
                      </a:lnTo>
                      <a:lnTo>
                        <a:pt x="349" y="260"/>
                      </a:lnTo>
                      <a:lnTo>
                        <a:pt x="349" y="260"/>
                      </a:lnTo>
                      <a:lnTo>
                        <a:pt x="351" y="260"/>
                      </a:lnTo>
                      <a:lnTo>
                        <a:pt x="351" y="260"/>
                      </a:lnTo>
                      <a:lnTo>
                        <a:pt x="351" y="260"/>
                      </a:lnTo>
                      <a:lnTo>
                        <a:pt x="353" y="260"/>
                      </a:lnTo>
                      <a:lnTo>
                        <a:pt x="355" y="260"/>
                      </a:lnTo>
                      <a:lnTo>
                        <a:pt x="357" y="258"/>
                      </a:lnTo>
                      <a:lnTo>
                        <a:pt x="360" y="258"/>
                      </a:lnTo>
                      <a:lnTo>
                        <a:pt x="360" y="258"/>
                      </a:lnTo>
                      <a:lnTo>
                        <a:pt x="362" y="256"/>
                      </a:lnTo>
                      <a:lnTo>
                        <a:pt x="362" y="256"/>
                      </a:lnTo>
                      <a:lnTo>
                        <a:pt x="362" y="254"/>
                      </a:lnTo>
                      <a:lnTo>
                        <a:pt x="362" y="254"/>
                      </a:lnTo>
                      <a:lnTo>
                        <a:pt x="362" y="251"/>
                      </a:lnTo>
                      <a:lnTo>
                        <a:pt x="362" y="251"/>
                      </a:lnTo>
                      <a:lnTo>
                        <a:pt x="362" y="251"/>
                      </a:lnTo>
                      <a:lnTo>
                        <a:pt x="362" y="249"/>
                      </a:lnTo>
                      <a:lnTo>
                        <a:pt x="364" y="249"/>
                      </a:lnTo>
                      <a:lnTo>
                        <a:pt x="366" y="249"/>
                      </a:lnTo>
                      <a:lnTo>
                        <a:pt x="368" y="249"/>
                      </a:lnTo>
                      <a:lnTo>
                        <a:pt x="370" y="249"/>
                      </a:lnTo>
                      <a:lnTo>
                        <a:pt x="370" y="249"/>
                      </a:lnTo>
                      <a:lnTo>
                        <a:pt x="370" y="249"/>
                      </a:lnTo>
                      <a:lnTo>
                        <a:pt x="372" y="249"/>
                      </a:lnTo>
                      <a:lnTo>
                        <a:pt x="374" y="247"/>
                      </a:lnTo>
                      <a:lnTo>
                        <a:pt x="374" y="247"/>
                      </a:lnTo>
                      <a:lnTo>
                        <a:pt x="374" y="245"/>
                      </a:lnTo>
                      <a:lnTo>
                        <a:pt x="376" y="243"/>
                      </a:lnTo>
                      <a:lnTo>
                        <a:pt x="376" y="243"/>
                      </a:lnTo>
                      <a:lnTo>
                        <a:pt x="376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3"/>
                      </a:lnTo>
                      <a:lnTo>
                        <a:pt x="378" y="245"/>
                      </a:lnTo>
                      <a:lnTo>
                        <a:pt x="379" y="245"/>
                      </a:lnTo>
                      <a:lnTo>
                        <a:pt x="381" y="245"/>
                      </a:lnTo>
                      <a:lnTo>
                        <a:pt x="381" y="245"/>
                      </a:lnTo>
                      <a:lnTo>
                        <a:pt x="381" y="245"/>
                      </a:lnTo>
                      <a:lnTo>
                        <a:pt x="383" y="245"/>
                      </a:lnTo>
                      <a:lnTo>
                        <a:pt x="385" y="245"/>
                      </a:lnTo>
                      <a:lnTo>
                        <a:pt x="385" y="245"/>
                      </a:lnTo>
                      <a:lnTo>
                        <a:pt x="385" y="245"/>
                      </a:lnTo>
                      <a:lnTo>
                        <a:pt x="387" y="243"/>
                      </a:lnTo>
                      <a:lnTo>
                        <a:pt x="387" y="243"/>
                      </a:lnTo>
                      <a:lnTo>
                        <a:pt x="387" y="243"/>
                      </a:lnTo>
                      <a:lnTo>
                        <a:pt x="387" y="241"/>
                      </a:lnTo>
                      <a:lnTo>
                        <a:pt x="389" y="241"/>
                      </a:lnTo>
                      <a:lnTo>
                        <a:pt x="389" y="239"/>
                      </a:lnTo>
                      <a:lnTo>
                        <a:pt x="391" y="239"/>
                      </a:lnTo>
                      <a:lnTo>
                        <a:pt x="391" y="237"/>
                      </a:lnTo>
                      <a:lnTo>
                        <a:pt x="393" y="235"/>
                      </a:lnTo>
                      <a:lnTo>
                        <a:pt x="393" y="235"/>
                      </a:lnTo>
                      <a:lnTo>
                        <a:pt x="391" y="235"/>
                      </a:lnTo>
                      <a:lnTo>
                        <a:pt x="391" y="234"/>
                      </a:lnTo>
                      <a:lnTo>
                        <a:pt x="393" y="234"/>
                      </a:lnTo>
                      <a:lnTo>
                        <a:pt x="393" y="232"/>
                      </a:lnTo>
                      <a:lnTo>
                        <a:pt x="393" y="232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3" y="226"/>
                      </a:lnTo>
                      <a:lnTo>
                        <a:pt x="395" y="226"/>
                      </a:lnTo>
                      <a:lnTo>
                        <a:pt x="395" y="226"/>
                      </a:lnTo>
                      <a:lnTo>
                        <a:pt x="395" y="224"/>
                      </a:lnTo>
                      <a:lnTo>
                        <a:pt x="395" y="224"/>
                      </a:lnTo>
                      <a:lnTo>
                        <a:pt x="393" y="224"/>
                      </a:lnTo>
                      <a:lnTo>
                        <a:pt x="393" y="224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3" y="222"/>
                      </a:lnTo>
                      <a:lnTo>
                        <a:pt x="395" y="220"/>
                      </a:lnTo>
                      <a:lnTo>
                        <a:pt x="395" y="218"/>
                      </a:lnTo>
                      <a:lnTo>
                        <a:pt x="397" y="218"/>
                      </a:lnTo>
                      <a:lnTo>
                        <a:pt x="397" y="216"/>
                      </a:lnTo>
                      <a:lnTo>
                        <a:pt x="397" y="216"/>
                      </a:lnTo>
                      <a:lnTo>
                        <a:pt x="399" y="215"/>
                      </a:lnTo>
                      <a:lnTo>
                        <a:pt x="399" y="215"/>
                      </a:lnTo>
                      <a:lnTo>
                        <a:pt x="399" y="215"/>
                      </a:lnTo>
                      <a:lnTo>
                        <a:pt x="399" y="213"/>
                      </a:lnTo>
                      <a:lnTo>
                        <a:pt x="399" y="211"/>
                      </a:lnTo>
                      <a:lnTo>
                        <a:pt x="399" y="211"/>
                      </a:lnTo>
                      <a:lnTo>
                        <a:pt x="399" y="211"/>
                      </a:lnTo>
                      <a:lnTo>
                        <a:pt x="400" y="209"/>
                      </a:lnTo>
                      <a:lnTo>
                        <a:pt x="402" y="209"/>
                      </a:lnTo>
                      <a:lnTo>
                        <a:pt x="402" y="209"/>
                      </a:lnTo>
                      <a:lnTo>
                        <a:pt x="402" y="207"/>
                      </a:lnTo>
                      <a:lnTo>
                        <a:pt x="404" y="207"/>
                      </a:lnTo>
                      <a:lnTo>
                        <a:pt x="406" y="207"/>
                      </a:lnTo>
                      <a:lnTo>
                        <a:pt x="406" y="207"/>
                      </a:lnTo>
                      <a:lnTo>
                        <a:pt x="408" y="207"/>
                      </a:lnTo>
                      <a:lnTo>
                        <a:pt x="410" y="205"/>
                      </a:lnTo>
                      <a:lnTo>
                        <a:pt x="410" y="205"/>
                      </a:lnTo>
                      <a:lnTo>
                        <a:pt x="410" y="205"/>
                      </a:lnTo>
                      <a:lnTo>
                        <a:pt x="412" y="203"/>
                      </a:lnTo>
                      <a:lnTo>
                        <a:pt x="412" y="203"/>
                      </a:lnTo>
                      <a:lnTo>
                        <a:pt x="414" y="201"/>
                      </a:lnTo>
                      <a:lnTo>
                        <a:pt x="414" y="201"/>
                      </a:lnTo>
                      <a:lnTo>
                        <a:pt x="414" y="201"/>
                      </a:lnTo>
                      <a:lnTo>
                        <a:pt x="416" y="201"/>
                      </a:lnTo>
                      <a:lnTo>
                        <a:pt x="418" y="199"/>
                      </a:lnTo>
                      <a:lnTo>
                        <a:pt x="418" y="199"/>
                      </a:lnTo>
                      <a:lnTo>
                        <a:pt x="419" y="199"/>
                      </a:lnTo>
                      <a:lnTo>
                        <a:pt x="419" y="199"/>
                      </a:lnTo>
                      <a:lnTo>
                        <a:pt x="419" y="197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0" name="Google Shape;380;p13"/>
                <p:cNvSpPr/>
                <p:nvPr/>
              </p:nvSpPr>
              <p:spPr>
                <a:xfrm>
                  <a:off x="5103813" y="4781550"/>
                  <a:ext cx="604838" cy="8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" h="514" extrusionOk="0">
                      <a:moveTo>
                        <a:pt x="377" y="10"/>
                      </a:moveTo>
                      <a:lnTo>
                        <a:pt x="377" y="10"/>
                      </a:lnTo>
                      <a:lnTo>
                        <a:pt x="377" y="6"/>
                      </a:lnTo>
                      <a:lnTo>
                        <a:pt x="375" y="2"/>
                      </a:lnTo>
                      <a:lnTo>
                        <a:pt x="375" y="2"/>
                      </a:lnTo>
                      <a:lnTo>
                        <a:pt x="375" y="4"/>
                      </a:lnTo>
                      <a:lnTo>
                        <a:pt x="375" y="4"/>
                      </a:lnTo>
                      <a:lnTo>
                        <a:pt x="375" y="4"/>
                      </a:lnTo>
                      <a:lnTo>
                        <a:pt x="377" y="10"/>
                      </a:lnTo>
                      <a:close/>
                      <a:moveTo>
                        <a:pt x="381" y="15"/>
                      </a:moveTo>
                      <a:lnTo>
                        <a:pt x="379" y="13"/>
                      </a:lnTo>
                      <a:lnTo>
                        <a:pt x="379" y="12"/>
                      </a:lnTo>
                      <a:lnTo>
                        <a:pt x="377" y="12"/>
                      </a:lnTo>
                      <a:lnTo>
                        <a:pt x="377" y="12"/>
                      </a:lnTo>
                      <a:lnTo>
                        <a:pt x="377" y="13"/>
                      </a:lnTo>
                      <a:lnTo>
                        <a:pt x="375" y="12"/>
                      </a:lnTo>
                      <a:lnTo>
                        <a:pt x="373" y="10"/>
                      </a:lnTo>
                      <a:lnTo>
                        <a:pt x="373" y="10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0" y="10"/>
                      </a:lnTo>
                      <a:lnTo>
                        <a:pt x="368" y="10"/>
                      </a:lnTo>
                      <a:lnTo>
                        <a:pt x="362" y="8"/>
                      </a:lnTo>
                      <a:lnTo>
                        <a:pt x="362" y="8"/>
                      </a:lnTo>
                      <a:lnTo>
                        <a:pt x="360" y="8"/>
                      </a:lnTo>
                      <a:lnTo>
                        <a:pt x="358" y="8"/>
                      </a:lnTo>
                      <a:lnTo>
                        <a:pt x="358" y="8"/>
                      </a:lnTo>
                      <a:lnTo>
                        <a:pt x="358" y="8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4"/>
                      </a:lnTo>
                      <a:lnTo>
                        <a:pt x="358" y="4"/>
                      </a:lnTo>
                      <a:lnTo>
                        <a:pt x="358" y="4"/>
                      </a:lnTo>
                      <a:lnTo>
                        <a:pt x="356" y="4"/>
                      </a:lnTo>
                      <a:lnTo>
                        <a:pt x="354" y="2"/>
                      </a:lnTo>
                      <a:lnTo>
                        <a:pt x="353" y="2"/>
                      </a:lnTo>
                      <a:lnTo>
                        <a:pt x="353" y="0"/>
                      </a:lnTo>
                      <a:lnTo>
                        <a:pt x="353" y="2"/>
                      </a:lnTo>
                      <a:lnTo>
                        <a:pt x="353" y="2"/>
                      </a:lnTo>
                      <a:lnTo>
                        <a:pt x="351" y="2"/>
                      </a:lnTo>
                      <a:lnTo>
                        <a:pt x="353" y="2"/>
                      </a:lnTo>
                      <a:lnTo>
                        <a:pt x="353" y="4"/>
                      </a:lnTo>
                      <a:lnTo>
                        <a:pt x="353" y="4"/>
                      </a:lnTo>
                      <a:lnTo>
                        <a:pt x="353" y="4"/>
                      </a:lnTo>
                      <a:lnTo>
                        <a:pt x="354" y="4"/>
                      </a:lnTo>
                      <a:lnTo>
                        <a:pt x="354" y="6"/>
                      </a:lnTo>
                      <a:lnTo>
                        <a:pt x="354" y="6"/>
                      </a:lnTo>
                      <a:lnTo>
                        <a:pt x="353" y="6"/>
                      </a:lnTo>
                      <a:lnTo>
                        <a:pt x="353" y="8"/>
                      </a:lnTo>
                      <a:lnTo>
                        <a:pt x="351" y="8"/>
                      </a:lnTo>
                      <a:lnTo>
                        <a:pt x="349" y="8"/>
                      </a:lnTo>
                      <a:lnTo>
                        <a:pt x="347" y="10"/>
                      </a:lnTo>
                      <a:lnTo>
                        <a:pt x="347" y="12"/>
                      </a:lnTo>
                      <a:lnTo>
                        <a:pt x="345" y="12"/>
                      </a:lnTo>
                      <a:lnTo>
                        <a:pt x="345" y="13"/>
                      </a:lnTo>
                      <a:lnTo>
                        <a:pt x="345" y="13"/>
                      </a:lnTo>
                      <a:lnTo>
                        <a:pt x="345" y="13"/>
                      </a:lnTo>
                      <a:lnTo>
                        <a:pt x="345" y="15"/>
                      </a:lnTo>
                      <a:lnTo>
                        <a:pt x="345" y="15"/>
                      </a:lnTo>
                      <a:lnTo>
                        <a:pt x="345" y="17"/>
                      </a:lnTo>
                      <a:lnTo>
                        <a:pt x="337" y="21"/>
                      </a:lnTo>
                      <a:lnTo>
                        <a:pt x="332" y="23"/>
                      </a:lnTo>
                      <a:lnTo>
                        <a:pt x="330" y="25"/>
                      </a:lnTo>
                      <a:lnTo>
                        <a:pt x="330" y="25"/>
                      </a:lnTo>
                      <a:lnTo>
                        <a:pt x="328" y="23"/>
                      </a:lnTo>
                      <a:lnTo>
                        <a:pt x="328" y="23"/>
                      </a:lnTo>
                      <a:lnTo>
                        <a:pt x="326" y="25"/>
                      </a:lnTo>
                      <a:lnTo>
                        <a:pt x="326" y="25"/>
                      </a:lnTo>
                      <a:lnTo>
                        <a:pt x="326" y="25"/>
                      </a:lnTo>
                      <a:lnTo>
                        <a:pt x="326" y="27"/>
                      </a:lnTo>
                      <a:lnTo>
                        <a:pt x="326" y="27"/>
                      </a:lnTo>
                      <a:lnTo>
                        <a:pt x="328" y="27"/>
                      </a:lnTo>
                      <a:lnTo>
                        <a:pt x="328" y="27"/>
                      </a:lnTo>
                      <a:lnTo>
                        <a:pt x="328" y="29"/>
                      </a:lnTo>
                      <a:lnTo>
                        <a:pt x="330" y="29"/>
                      </a:lnTo>
                      <a:lnTo>
                        <a:pt x="330" y="29"/>
                      </a:lnTo>
                      <a:lnTo>
                        <a:pt x="330" y="29"/>
                      </a:lnTo>
                      <a:lnTo>
                        <a:pt x="330" y="31"/>
                      </a:lnTo>
                      <a:lnTo>
                        <a:pt x="328" y="31"/>
                      </a:lnTo>
                      <a:lnTo>
                        <a:pt x="328" y="31"/>
                      </a:lnTo>
                      <a:lnTo>
                        <a:pt x="326" y="31"/>
                      </a:lnTo>
                      <a:lnTo>
                        <a:pt x="324" y="31"/>
                      </a:lnTo>
                      <a:lnTo>
                        <a:pt x="324" y="31"/>
                      </a:lnTo>
                      <a:lnTo>
                        <a:pt x="320" y="29"/>
                      </a:lnTo>
                      <a:lnTo>
                        <a:pt x="320" y="29"/>
                      </a:lnTo>
                      <a:lnTo>
                        <a:pt x="320" y="29"/>
                      </a:lnTo>
                      <a:lnTo>
                        <a:pt x="320" y="27"/>
                      </a:lnTo>
                      <a:lnTo>
                        <a:pt x="320" y="27"/>
                      </a:lnTo>
                      <a:lnTo>
                        <a:pt x="320" y="25"/>
                      </a:lnTo>
                      <a:lnTo>
                        <a:pt x="320" y="25"/>
                      </a:lnTo>
                      <a:lnTo>
                        <a:pt x="318" y="25"/>
                      </a:lnTo>
                      <a:lnTo>
                        <a:pt x="312" y="25"/>
                      </a:lnTo>
                      <a:lnTo>
                        <a:pt x="311" y="25"/>
                      </a:lnTo>
                      <a:lnTo>
                        <a:pt x="309" y="25"/>
                      </a:lnTo>
                      <a:lnTo>
                        <a:pt x="309" y="25"/>
                      </a:lnTo>
                      <a:lnTo>
                        <a:pt x="309" y="23"/>
                      </a:lnTo>
                      <a:lnTo>
                        <a:pt x="307" y="21"/>
                      </a:lnTo>
                      <a:lnTo>
                        <a:pt x="305" y="21"/>
                      </a:lnTo>
                      <a:lnTo>
                        <a:pt x="305" y="19"/>
                      </a:lnTo>
                      <a:lnTo>
                        <a:pt x="303" y="19"/>
                      </a:lnTo>
                      <a:lnTo>
                        <a:pt x="301" y="19"/>
                      </a:lnTo>
                      <a:lnTo>
                        <a:pt x="299" y="19"/>
                      </a:lnTo>
                      <a:lnTo>
                        <a:pt x="297" y="21"/>
                      </a:lnTo>
                      <a:lnTo>
                        <a:pt x="297" y="21"/>
                      </a:lnTo>
                      <a:lnTo>
                        <a:pt x="297" y="21"/>
                      </a:lnTo>
                      <a:lnTo>
                        <a:pt x="297" y="23"/>
                      </a:lnTo>
                      <a:lnTo>
                        <a:pt x="297" y="23"/>
                      </a:lnTo>
                      <a:lnTo>
                        <a:pt x="297" y="25"/>
                      </a:lnTo>
                      <a:lnTo>
                        <a:pt x="295" y="27"/>
                      </a:lnTo>
                      <a:lnTo>
                        <a:pt x="295" y="27"/>
                      </a:lnTo>
                      <a:lnTo>
                        <a:pt x="295" y="29"/>
                      </a:lnTo>
                      <a:lnTo>
                        <a:pt x="295" y="29"/>
                      </a:lnTo>
                      <a:lnTo>
                        <a:pt x="295" y="31"/>
                      </a:lnTo>
                      <a:lnTo>
                        <a:pt x="295" y="31"/>
                      </a:lnTo>
                      <a:lnTo>
                        <a:pt x="292" y="32"/>
                      </a:lnTo>
                      <a:lnTo>
                        <a:pt x="292" y="32"/>
                      </a:lnTo>
                      <a:lnTo>
                        <a:pt x="292" y="34"/>
                      </a:lnTo>
                      <a:lnTo>
                        <a:pt x="290" y="36"/>
                      </a:lnTo>
                      <a:lnTo>
                        <a:pt x="288" y="38"/>
                      </a:lnTo>
                      <a:lnTo>
                        <a:pt x="286" y="40"/>
                      </a:lnTo>
                      <a:lnTo>
                        <a:pt x="284" y="40"/>
                      </a:lnTo>
                      <a:lnTo>
                        <a:pt x="284" y="40"/>
                      </a:lnTo>
                      <a:lnTo>
                        <a:pt x="284" y="38"/>
                      </a:lnTo>
                      <a:lnTo>
                        <a:pt x="282" y="38"/>
                      </a:lnTo>
                      <a:lnTo>
                        <a:pt x="280" y="38"/>
                      </a:lnTo>
                      <a:lnTo>
                        <a:pt x="280" y="38"/>
                      </a:lnTo>
                      <a:lnTo>
                        <a:pt x="278" y="38"/>
                      </a:lnTo>
                      <a:lnTo>
                        <a:pt x="276" y="44"/>
                      </a:lnTo>
                      <a:lnTo>
                        <a:pt x="272" y="46"/>
                      </a:lnTo>
                      <a:lnTo>
                        <a:pt x="272" y="48"/>
                      </a:lnTo>
                      <a:lnTo>
                        <a:pt x="271" y="48"/>
                      </a:lnTo>
                      <a:lnTo>
                        <a:pt x="271" y="48"/>
                      </a:lnTo>
                      <a:lnTo>
                        <a:pt x="267" y="48"/>
                      </a:lnTo>
                      <a:lnTo>
                        <a:pt x="265" y="48"/>
                      </a:lnTo>
                      <a:lnTo>
                        <a:pt x="263" y="48"/>
                      </a:lnTo>
                      <a:lnTo>
                        <a:pt x="263" y="48"/>
                      </a:lnTo>
                      <a:lnTo>
                        <a:pt x="261" y="48"/>
                      </a:lnTo>
                      <a:lnTo>
                        <a:pt x="261" y="48"/>
                      </a:lnTo>
                      <a:lnTo>
                        <a:pt x="259" y="48"/>
                      </a:lnTo>
                      <a:lnTo>
                        <a:pt x="257" y="46"/>
                      </a:lnTo>
                      <a:lnTo>
                        <a:pt x="257" y="46"/>
                      </a:lnTo>
                      <a:lnTo>
                        <a:pt x="257" y="44"/>
                      </a:lnTo>
                      <a:lnTo>
                        <a:pt x="257" y="44"/>
                      </a:lnTo>
                      <a:lnTo>
                        <a:pt x="257" y="44"/>
                      </a:lnTo>
                      <a:lnTo>
                        <a:pt x="255" y="44"/>
                      </a:lnTo>
                      <a:lnTo>
                        <a:pt x="255" y="44"/>
                      </a:lnTo>
                      <a:lnTo>
                        <a:pt x="253" y="44"/>
                      </a:lnTo>
                      <a:lnTo>
                        <a:pt x="252" y="42"/>
                      </a:lnTo>
                      <a:lnTo>
                        <a:pt x="252" y="44"/>
                      </a:lnTo>
                      <a:lnTo>
                        <a:pt x="250" y="44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50" y="48"/>
                      </a:lnTo>
                      <a:lnTo>
                        <a:pt x="248" y="48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46" y="46"/>
                      </a:lnTo>
                      <a:lnTo>
                        <a:pt x="244" y="44"/>
                      </a:lnTo>
                      <a:lnTo>
                        <a:pt x="244" y="44"/>
                      </a:lnTo>
                      <a:lnTo>
                        <a:pt x="240" y="44"/>
                      </a:lnTo>
                      <a:lnTo>
                        <a:pt x="238" y="46"/>
                      </a:lnTo>
                      <a:lnTo>
                        <a:pt x="236" y="46"/>
                      </a:lnTo>
                      <a:lnTo>
                        <a:pt x="232" y="46"/>
                      </a:lnTo>
                      <a:lnTo>
                        <a:pt x="231" y="46"/>
                      </a:lnTo>
                      <a:lnTo>
                        <a:pt x="231" y="48"/>
                      </a:lnTo>
                      <a:lnTo>
                        <a:pt x="231" y="48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27" y="50"/>
                      </a:lnTo>
                      <a:lnTo>
                        <a:pt x="227" y="50"/>
                      </a:lnTo>
                      <a:lnTo>
                        <a:pt x="225" y="50"/>
                      </a:lnTo>
                      <a:lnTo>
                        <a:pt x="225" y="51"/>
                      </a:lnTo>
                      <a:lnTo>
                        <a:pt x="223" y="53"/>
                      </a:lnTo>
                      <a:lnTo>
                        <a:pt x="223" y="53"/>
                      </a:lnTo>
                      <a:lnTo>
                        <a:pt x="223" y="55"/>
                      </a:lnTo>
                      <a:lnTo>
                        <a:pt x="223" y="57"/>
                      </a:lnTo>
                      <a:lnTo>
                        <a:pt x="223" y="57"/>
                      </a:lnTo>
                      <a:lnTo>
                        <a:pt x="223" y="59"/>
                      </a:lnTo>
                      <a:lnTo>
                        <a:pt x="221" y="67"/>
                      </a:lnTo>
                      <a:lnTo>
                        <a:pt x="217" y="72"/>
                      </a:lnTo>
                      <a:lnTo>
                        <a:pt x="217" y="74"/>
                      </a:lnTo>
                      <a:lnTo>
                        <a:pt x="217" y="74"/>
                      </a:lnTo>
                      <a:lnTo>
                        <a:pt x="213" y="76"/>
                      </a:lnTo>
                      <a:lnTo>
                        <a:pt x="213" y="76"/>
                      </a:lnTo>
                      <a:lnTo>
                        <a:pt x="211" y="76"/>
                      </a:lnTo>
                      <a:lnTo>
                        <a:pt x="211" y="76"/>
                      </a:lnTo>
                      <a:lnTo>
                        <a:pt x="211" y="7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lnTo>
                        <a:pt x="210" y="80"/>
                      </a:lnTo>
                      <a:lnTo>
                        <a:pt x="210" y="82"/>
                      </a:lnTo>
                      <a:lnTo>
                        <a:pt x="206" y="86"/>
                      </a:lnTo>
                      <a:lnTo>
                        <a:pt x="204" y="86"/>
                      </a:lnTo>
                      <a:lnTo>
                        <a:pt x="204" y="86"/>
                      </a:lnTo>
                      <a:lnTo>
                        <a:pt x="202" y="86"/>
                      </a:lnTo>
                      <a:lnTo>
                        <a:pt x="200" y="86"/>
                      </a:lnTo>
                      <a:lnTo>
                        <a:pt x="200" y="86"/>
                      </a:lnTo>
                      <a:lnTo>
                        <a:pt x="200" y="86"/>
                      </a:lnTo>
                      <a:lnTo>
                        <a:pt x="196" y="86"/>
                      </a:lnTo>
                      <a:lnTo>
                        <a:pt x="192" y="82"/>
                      </a:lnTo>
                      <a:lnTo>
                        <a:pt x="189" y="80"/>
                      </a:lnTo>
                      <a:lnTo>
                        <a:pt x="185" y="74"/>
                      </a:lnTo>
                      <a:lnTo>
                        <a:pt x="179" y="72"/>
                      </a:lnTo>
                      <a:lnTo>
                        <a:pt x="177" y="72"/>
                      </a:lnTo>
                      <a:lnTo>
                        <a:pt x="171" y="69"/>
                      </a:lnTo>
                      <a:lnTo>
                        <a:pt x="170" y="67"/>
                      </a:lnTo>
                      <a:lnTo>
                        <a:pt x="168" y="67"/>
                      </a:lnTo>
                      <a:lnTo>
                        <a:pt x="168" y="67"/>
                      </a:lnTo>
                      <a:lnTo>
                        <a:pt x="166" y="69"/>
                      </a:lnTo>
                      <a:lnTo>
                        <a:pt x="166" y="69"/>
                      </a:lnTo>
                      <a:lnTo>
                        <a:pt x="166" y="69"/>
                      </a:lnTo>
                      <a:lnTo>
                        <a:pt x="166" y="70"/>
                      </a:lnTo>
                      <a:lnTo>
                        <a:pt x="164" y="70"/>
                      </a:lnTo>
                      <a:lnTo>
                        <a:pt x="164" y="70"/>
                      </a:lnTo>
                      <a:lnTo>
                        <a:pt x="162" y="70"/>
                      </a:lnTo>
                      <a:lnTo>
                        <a:pt x="160" y="69"/>
                      </a:lnTo>
                      <a:lnTo>
                        <a:pt x="160" y="67"/>
                      </a:lnTo>
                      <a:lnTo>
                        <a:pt x="158" y="67"/>
                      </a:lnTo>
                      <a:lnTo>
                        <a:pt x="158" y="65"/>
                      </a:lnTo>
                      <a:lnTo>
                        <a:pt x="158" y="65"/>
                      </a:lnTo>
                      <a:lnTo>
                        <a:pt x="156" y="65"/>
                      </a:lnTo>
                      <a:lnTo>
                        <a:pt x="156" y="65"/>
                      </a:lnTo>
                      <a:lnTo>
                        <a:pt x="154" y="63"/>
                      </a:lnTo>
                      <a:lnTo>
                        <a:pt x="151" y="65"/>
                      </a:lnTo>
                      <a:lnTo>
                        <a:pt x="147" y="65"/>
                      </a:lnTo>
                      <a:lnTo>
                        <a:pt x="145" y="70"/>
                      </a:lnTo>
                      <a:lnTo>
                        <a:pt x="143" y="72"/>
                      </a:lnTo>
                      <a:lnTo>
                        <a:pt x="143" y="74"/>
                      </a:lnTo>
                      <a:lnTo>
                        <a:pt x="141" y="74"/>
                      </a:lnTo>
                      <a:lnTo>
                        <a:pt x="141" y="76"/>
                      </a:lnTo>
                      <a:lnTo>
                        <a:pt x="141" y="76"/>
                      </a:lnTo>
                      <a:lnTo>
                        <a:pt x="143" y="76"/>
                      </a:lnTo>
                      <a:lnTo>
                        <a:pt x="143" y="78"/>
                      </a:lnTo>
                      <a:lnTo>
                        <a:pt x="143" y="78"/>
                      </a:lnTo>
                      <a:lnTo>
                        <a:pt x="143" y="78"/>
                      </a:lnTo>
                      <a:lnTo>
                        <a:pt x="141" y="80"/>
                      </a:lnTo>
                      <a:lnTo>
                        <a:pt x="141" y="80"/>
                      </a:lnTo>
                      <a:lnTo>
                        <a:pt x="137" y="82"/>
                      </a:lnTo>
                      <a:lnTo>
                        <a:pt x="135" y="82"/>
                      </a:lnTo>
                      <a:lnTo>
                        <a:pt x="135" y="82"/>
                      </a:lnTo>
                      <a:lnTo>
                        <a:pt x="133" y="82"/>
                      </a:lnTo>
                      <a:lnTo>
                        <a:pt x="131" y="82"/>
                      </a:lnTo>
                      <a:lnTo>
                        <a:pt x="131" y="82"/>
                      </a:lnTo>
                      <a:lnTo>
                        <a:pt x="130" y="82"/>
                      </a:lnTo>
                      <a:lnTo>
                        <a:pt x="128" y="82"/>
                      </a:lnTo>
                      <a:lnTo>
                        <a:pt x="126" y="88"/>
                      </a:lnTo>
                      <a:lnTo>
                        <a:pt x="124" y="91"/>
                      </a:lnTo>
                      <a:lnTo>
                        <a:pt x="124" y="93"/>
                      </a:lnTo>
                      <a:lnTo>
                        <a:pt x="124" y="95"/>
                      </a:lnTo>
                      <a:lnTo>
                        <a:pt x="126" y="95"/>
                      </a:lnTo>
                      <a:lnTo>
                        <a:pt x="126" y="97"/>
                      </a:lnTo>
                      <a:lnTo>
                        <a:pt x="126" y="97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8" y="99"/>
                      </a:lnTo>
                      <a:lnTo>
                        <a:pt x="128" y="99"/>
                      </a:lnTo>
                      <a:lnTo>
                        <a:pt x="130" y="99"/>
                      </a:lnTo>
                      <a:lnTo>
                        <a:pt x="130" y="101"/>
                      </a:lnTo>
                      <a:lnTo>
                        <a:pt x="130" y="103"/>
                      </a:lnTo>
                      <a:lnTo>
                        <a:pt x="128" y="108"/>
                      </a:lnTo>
                      <a:lnTo>
                        <a:pt x="128" y="108"/>
                      </a:lnTo>
                      <a:lnTo>
                        <a:pt x="126" y="110"/>
                      </a:lnTo>
                      <a:lnTo>
                        <a:pt x="124" y="112"/>
                      </a:lnTo>
                      <a:lnTo>
                        <a:pt x="124" y="114"/>
                      </a:lnTo>
                      <a:lnTo>
                        <a:pt x="120" y="116"/>
                      </a:lnTo>
                      <a:lnTo>
                        <a:pt x="116" y="118"/>
                      </a:lnTo>
                      <a:lnTo>
                        <a:pt x="116" y="120"/>
                      </a:lnTo>
                      <a:lnTo>
                        <a:pt x="116" y="120"/>
                      </a:lnTo>
                      <a:lnTo>
                        <a:pt x="114" y="122"/>
                      </a:lnTo>
                      <a:lnTo>
                        <a:pt x="114" y="122"/>
                      </a:lnTo>
                      <a:lnTo>
                        <a:pt x="114" y="122"/>
                      </a:lnTo>
                      <a:lnTo>
                        <a:pt x="116" y="124"/>
                      </a:lnTo>
                      <a:lnTo>
                        <a:pt x="116" y="124"/>
                      </a:lnTo>
                      <a:lnTo>
                        <a:pt x="116" y="126"/>
                      </a:lnTo>
                      <a:lnTo>
                        <a:pt x="116" y="126"/>
                      </a:lnTo>
                      <a:lnTo>
                        <a:pt x="118" y="128"/>
                      </a:lnTo>
                      <a:lnTo>
                        <a:pt x="133" y="128"/>
                      </a:lnTo>
                      <a:lnTo>
                        <a:pt x="137" y="128"/>
                      </a:lnTo>
                      <a:lnTo>
                        <a:pt x="139" y="129"/>
                      </a:lnTo>
                      <a:lnTo>
                        <a:pt x="139" y="129"/>
                      </a:lnTo>
                      <a:lnTo>
                        <a:pt x="139" y="129"/>
                      </a:lnTo>
                      <a:lnTo>
                        <a:pt x="143" y="133"/>
                      </a:lnTo>
                      <a:lnTo>
                        <a:pt x="143" y="135"/>
                      </a:lnTo>
                      <a:lnTo>
                        <a:pt x="143" y="135"/>
                      </a:lnTo>
                      <a:lnTo>
                        <a:pt x="143" y="135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1" y="139"/>
                      </a:lnTo>
                      <a:lnTo>
                        <a:pt x="141" y="139"/>
                      </a:lnTo>
                      <a:lnTo>
                        <a:pt x="141" y="139"/>
                      </a:lnTo>
                      <a:lnTo>
                        <a:pt x="139" y="141"/>
                      </a:lnTo>
                      <a:lnTo>
                        <a:pt x="139" y="141"/>
                      </a:lnTo>
                      <a:lnTo>
                        <a:pt x="137" y="143"/>
                      </a:lnTo>
                      <a:lnTo>
                        <a:pt x="135" y="147"/>
                      </a:lnTo>
                      <a:lnTo>
                        <a:pt x="133" y="148"/>
                      </a:lnTo>
                      <a:lnTo>
                        <a:pt x="133" y="150"/>
                      </a:lnTo>
                      <a:lnTo>
                        <a:pt x="131" y="150"/>
                      </a:lnTo>
                      <a:lnTo>
                        <a:pt x="131" y="150"/>
                      </a:lnTo>
                      <a:lnTo>
                        <a:pt x="130" y="150"/>
                      </a:lnTo>
                      <a:lnTo>
                        <a:pt x="120" y="152"/>
                      </a:lnTo>
                      <a:lnTo>
                        <a:pt x="118" y="152"/>
                      </a:lnTo>
                      <a:lnTo>
                        <a:pt x="116" y="152"/>
                      </a:lnTo>
                      <a:lnTo>
                        <a:pt x="116" y="154"/>
                      </a:lnTo>
                      <a:lnTo>
                        <a:pt x="114" y="156"/>
                      </a:lnTo>
                      <a:lnTo>
                        <a:pt x="114" y="158"/>
                      </a:lnTo>
                      <a:lnTo>
                        <a:pt x="112" y="162"/>
                      </a:lnTo>
                      <a:lnTo>
                        <a:pt x="112" y="164"/>
                      </a:lnTo>
                      <a:lnTo>
                        <a:pt x="111" y="166"/>
                      </a:lnTo>
                      <a:lnTo>
                        <a:pt x="111" y="166"/>
                      </a:lnTo>
                      <a:lnTo>
                        <a:pt x="107" y="166"/>
                      </a:lnTo>
                      <a:lnTo>
                        <a:pt x="105" y="166"/>
                      </a:lnTo>
                      <a:lnTo>
                        <a:pt x="103" y="166"/>
                      </a:lnTo>
                      <a:lnTo>
                        <a:pt x="101" y="166"/>
                      </a:lnTo>
                      <a:lnTo>
                        <a:pt x="101" y="166"/>
                      </a:lnTo>
                      <a:lnTo>
                        <a:pt x="99" y="164"/>
                      </a:lnTo>
                      <a:lnTo>
                        <a:pt x="97" y="164"/>
                      </a:lnTo>
                      <a:lnTo>
                        <a:pt x="97" y="164"/>
                      </a:lnTo>
                      <a:lnTo>
                        <a:pt x="95" y="164"/>
                      </a:lnTo>
                      <a:lnTo>
                        <a:pt x="95" y="164"/>
                      </a:lnTo>
                      <a:lnTo>
                        <a:pt x="93" y="164"/>
                      </a:lnTo>
                      <a:lnTo>
                        <a:pt x="91" y="166"/>
                      </a:lnTo>
                      <a:lnTo>
                        <a:pt x="88" y="164"/>
                      </a:lnTo>
                      <a:lnTo>
                        <a:pt x="86" y="166"/>
                      </a:lnTo>
                      <a:lnTo>
                        <a:pt x="84" y="166"/>
                      </a:lnTo>
                      <a:lnTo>
                        <a:pt x="84" y="166"/>
                      </a:lnTo>
                      <a:lnTo>
                        <a:pt x="82" y="166"/>
                      </a:lnTo>
                      <a:lnTo>
                        <a:pt x="82" y="167"/>
                      </a:lnTo>
                      <a:lnTo>
                        <a:pt x="82" y="169"/>
                      </a:lnTo>
                      <a:lnTo>
                        <a:pt x="80" y="169"/>
                      </a:lnTo>
                      <a:lnTo>
                        <a:pt x="80" y="169"/>
                      </a:lnTo>
                      <a:lnTo>
                        <a:pt x="74" y="164"/>
                      </a:lnTo>
                      <a:lnTo>
                        <a:pt x="72" y="164"/>
                      </a:lnTo>
                      <a:lnTo>
                        <a:pt x="72" y="162"/>
                      </a:lnTo>
                      <a:lnTo>
                        <a:pt x="70" y="164"/>
                      </a:lnTo>
                      <a:lnTo>
                        <a:pt x="69" y="164"/>
                      </a:lnTo>
                      <a:lnTo>
                        <a:pt x="67" y="164"/>
                      </a:lnTo>
                      <a:lnTo>
                        <a:pt x="65" y="164"/>
                      </a:lnTo>
                      <a:lnTo>
                        <a:pt x="65" y="164"/>
                      </a:lnTo>
                      <a:lnTo>
                        <a:pt x="63" y="166"/>
                      </a:lnTo>
                      <a:lnTo>
                        <a:pt x="59" y="169"/>
                      </a:lnTo>
                      <a:lnTo>
                        <a:pt x="57" y="173"/>
                      </a:lnTo>
                      <a:lnTo>
                        <a:pt x="57" y="179"/>
                      </a:lnTo>
                      <a:lnTo>
                        <a:pt x="55" y="181"/>
                      </a:lnTo>
                      <a:lnTo>
                        <a:pt x="55" y="181"/>
                      </a:lnTo>
                      <a:lnTo>
                        <a:pt x="50" y="181"/>
                      </a:lnTo>
                      <a:lnTo>
                        <a:pt x="50" y="179"/>
                      </a:lnTo>
                      <a:lnTo>
                        <a:pt x="36" y="181"/>
                      </a:lnTo>
                      <a:lnTo>
                        <a:pt x="34" y="181"/>
                      </a:lnTo>
                      <a:lnTo>
                        <a:pt x="32" y="181"/>
                      </a:lnTo>
                      <a:lnTo>
                        <a:pt x="30" y="181"/>
                      </a:lnTo>
                      <a:lnTo>
                        <a:pt x="30" y="179"/>
                      </a:lnTo>
                      <a:lnTo>
                        <a:pt x="30" y="179"/>
                      </a:lnTo>
                      <a:lnTo>
                        <a:pt x="30" y="177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29" y="173"/>
                      </a:lnTo>
                      <a:lnTo>
                        <a:pt x="27" y="173"/>
                      </a:lnTo>
                      <a:lnTo>
                        <a:pt x="25" y="173"/>
                      </a:lnTo>
                      <a:lnTo>
                        <a:pt x="23" y="173"/>
                      </a:lnTo>
                      <a:lnTo>
                        <a:pt x="21" y="173"/>
                      </a:lnTo>
                      <a:lnTo>
                        <a:pt x="21" y="175"/>
                      </a:lnTo>
                      <a:lnTo>
                        <a:pt x="19" y="175"/>
                      </a:lnTo>
                      <a:lnTo>
                        <a:pt x="19" y="175"/>
                      </a:lnTo>
                      <a:lnTo>
                        <a:pt x="19" y="177"/>
                      </a:lnTo>
                      <a:lnTo>
                        <a:pt x="17" y="177"/>
                      </a:lnTo>
                      <a:lnTo>
                        <a:pt x="19" y="179"/>
                      </a:lnTo>
                      <a:lnTo>
                        <a:pt x="19" y="179"/>
                      </a:lnTo>
                      <a:lnTo>
                        <a:pt x="19" y="179"/>
                      </a:lnTo>
                      <a:lnTo>
                        <a:pt x="17" y="179"/>
                      </a:lnTo>
                      <a:lnTo>
                        <a:pt x="17" y="179"/>
                      </a:lnTo>
                      <a:lnTo>
                        <a:pt x="17" y="179"/>
                      </a:lnTo>
                      <a:lnTo>
                        <a:pt x="15" y="181"/>
                      </a:lnTo>
                      <a:lnTo>
                        <a:pt x="13" y="181"/>
                      </a:lnTo>
                      <a:lnTo>
                        <a:pt x="13" y="181"/>
                      </a:lnTo>
                      <a:lnTo>
                        <a:pt x="13" y="183"/>
                      </a:lnTo>
                      <a:lnTo>
                        <a:pt x="11" y="185"/>
                      </a:lnTo>
                      <a:lnTo>
                        <a:pt x="11" y="185"/>
                      </a:lnTo>
                      <a:lnTo>
                        <a:pt x="10" y="185"/>
                      </a:lnTo>
                      <a:lnTo>
                        <a:pt x="8" y="185"/>
                      </a:lnTo>
                      <a:lnTo>
                        <a:pt x="6" y="185"/>
                      </a:lnTo>
                      <a:lnTo>
                        <a:pt x="4" y="185"/>
                      </a:lnTo>
                      <a:lnTo>
                        <a:pt x="2" y="183"/>
                      </a:lnTo>
                      <a:lnTo>
                        <a:pt x="2" y="185"/>
                      </a:lnTo>
                      <a:lnTo>
                        <a:pt x="2" y="185"/>
                      </a:lnTo>
                      <a:lnTo>
                        <a:pt x="2" y="186"/>
                      </a:lnTo>
                      <a:lnTo>
                        <a:pt x="2" y="188"/>
                      </a:lnTo>
                      <a:lnTo>
                        <a:pt x="2" y="188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2" y="190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4" y="196"/>
                      </a:lnTo>
                      <a:lnTo>
                        <a:pt x="8" y="196"/>
                      </a:lnTo>
                      <a:lnTo>
                        <a:pt x="17" y="200"/>
                      </a:lnTo>
                      <a:lnTo>
                        <a:pt x="19" y="200"/>
                      </a:lnTo>
                      <a:lnTo>
                        <a:pt x="21" y="202"/>
                      </a:lnTo>
                      <a:lnTo>
                        <a:pt x="21" y="202"/>
                      </a:lnTo>
                      <a:lnTo>
                        <a:pt x="23" y="202"/>
                      </a:lnTo>
                      <a:lnTo>
                        <a:pt x="23" y="204"/>
                      </a:lnTo>
                      <a:lnTo>
                        <a:pt x="25" y="204"/>
                      </a:lnTo>
                      <a:lnTo>
                        <a:pt x="25" y="204"/>
                      </a:lnTo>
                      <a:lnTo>
                        <a:pt x="27" y="207"/>
                      </a:lnTo>
                      <a:lnTo>
                        <a:pt x="30" y="209"/>
                      </a:lnTo>
                      <a:lnTo>
                        <a:pt x="29" y="211"/>
                      </a:lnTo>
                      <a:lnTo>
                        <a:pt x="23" y="215"/>
                      </a:lnTo>
                      <a:lnTo>
                        <a:pt x="23" y="215"/>
                      </a:lnTo>
                      <a:lnTo>
                        <a:pt x="21" y="219"/>
                      </a:lnTo>
                      <a:lnTo>
                        <a:pt x="21" y="219"/>
                      </a:lnTo>
                      <a:lnTo>
                        <a:pt x="21" y="221"/>
                      </a:lnTo>
                      <a:lnTo>
                        <a:pt x="21" y="221"/>
                      </a:lnTo>
                      <a:lnTo>
                        <a:pt x="21" y="221"/>
                      </a:lnTo>
                      <a:lnTo>
                        <a:pt x="23" y="221"/>
                      </a:lnTo>
                      <a:lnTo>
                        <a:pt x="25" y="221"/>
                      </a:lnTo>
                      <a:lnTo>
                        <a:pt x="25" y="221"/>
                      </a:lnTo>
                      <a:lnTo>
                        <a:pt x="27" y="221"/>
                      </a:lnTo>
                      <a:lnTo>
                        <a:pt x="27" y="221"/>
                      </a:lnTo>
                      <a:lnTo>
                        <a:pt x="29" y="221"/>
                      </a:lnTo>
                      <a:lnTo>
                        <a:pt x="29" y="221"/>
                      </a:lnTo>
                      <a:lnTo>
                        <a:pt x="30" y="221"/>
                      </a:lnTo>
                      <a:lnTo>
                        <a:pt x="32" y="221"/>
                      </a:lnTo>
                      <a:lnTo>
                        <a:pt x="38" y="221"/>
                      </a:lnTo>
                      <a:lnTo>
                        <a:pt x="40" y="221"/>
                      </a:lnTo>
                      <a:lnTo>
                        <a:pt x="40" y="221"/>
                      </a:lnTo>
                      <a:lnTo>
                        <a:pt x="44" y="219"/>
                      </a:lnTo>
                      <a:lnTo>
                        <a:pt x="44" y="217"/>
                      </a:lnTo>
                      <a:lnTo>
                        <a:pt x="44" y="217"/>
                      </a:lnTo>
                      <a:lnTo>
                        <a:pt x="44" y="219"/>
                      </a:lnTo>
                      <a:lnTo>
                        <a:pt x="44" y="221"/>
                      </a:lnTo>
                      <a:lnTo>
                        <a:pt x="44" y="221"/>
                      </a:lnTo>
                      <a:lnTo>
                        <a:pt x="44" y="223"/>
                      </a:lnTo>
                      <a:lnTo>
                        <a:pt x="44" y="223"/>
                      </a:lnTo>
                      <a:lnTo>
                        <a:pt x="44" y="225"/>
                      </a:lnTo>
                      <a:lnTo>
                        <a:pt x="44" y="225"/>
                      </a:lnTo>
                      <a:lnTo>
                        <a:pt x="44" y="226"/>
                      </a:lnTo>
                      <a:lnTo>
                        <a:pt x="46" y="226"/>
                      </a:lnTo>
                      <a:lnTo>
                        <a:pt x="46" y="226"/>
                      </a:lnTo>
                      <a:lnTo>
                        <a:pt x="46" y="228"/>
                      </a:lnTo>
                      <a:lnTo>
                        <a:pt x="48" y="232"/>
                      </a:lnTo>
                      <a:lnTo>
                        <a:pt x="48" y="234"/>
                      </a:lnTo>
                      <a:lnTo>
                        <a:pt x="50" y="234"/>
                      </a:lnTo>
                      <a:lnTo>
                        <a:pt x="50" y="234"/>
                      </a:lnTo>
                      <a:lnTo>
                        <a:pt x="50" y="236"/>
                      </a:lnTo>
                      <a:lnTo>
                        <a:pt x="50" y="236"/>
                      </a:lnTo>
                      <a:lnTo>
                        <a:pt x="50" y="236"/>
                      </a:lnTo>
                      <a:lnTo>
                        <a:pt x="50" y="238"/>
                      </a:lnTo>
                      <a:lnTo>
                        <a:pt x="48" y="238"/>
                      </a:lnTo>
                      <a:lnTo>
                        <a:pt x="48" y="238"/>
                      </a:lnTo>
                      <a:lnTo>
                        <a:pt x="46" y="236"/>
                      </a:lnTo>
                      <a:lnTo>
                        <a:pt x="46" y="236"/>
                      </a:lnTo>
                      <a:lnTo>
                        <a:pt x="44" y="236"/>
                      </a:lnTo>
                      <a:lnTo>
                        <a:pt x="44" y="236"/>
                      </a:lnTo>
                      <a:lnTo>
                        <a:pt x="44" y="238"/>
                      </a:lnTo>
                      <a:lnTo>
                        <a:pt x="42" y="238"/>
                      </a:lnTo>
                      <a:lnTo>
                        <a:pt x="42" y="238"/>
                      </a:lnTo>
                      <a:lnTo>
                        <a:pt x="42" y="240"/>
                      </a:lnTo>
                      <a:lnTo>
                        <a:pt x="42" y="242"/>
                      </a:lnTo>
                      <a:lnTo>
                        <a:pt x="42" y="242"/>
                      </a:lnTo>
                      <a:lnTo>
                        <a:pt x="42" y="244"/>
                      </a:lnTo>
                      <a:lnTo>
                        <a:pt x="44" y="245"/>
                      </a:lnTo>
                      <a:lnTo>
                        <a:pt x="44" y="247"/>
                      </a:lnTo>
                      <a:lnTo>
                        <a:pt x="46" y="247"/>
                      </a:lnTo>
                      <a:lnTo>
                        <a:pt x="51" y="249"/>
                      </a:lnTo>
                      <a:lnTo>
                        <a:pt x="55" y="251"/>
                      </a:lnTo>
                      <a:lnTo>
                        <a:pt x="55" y="253"/>
                      </a:lnTo>
                      <a:lnTo>
                        <a:pt x="57" y="253"/>
                      </a:lnTo>
                      <a:lnTo>
                        <a:pt x="57" y="255"/>
                      </a:lnTo>
                      <a:lnTo>
                        <a:pt x="57" y="255"/>
                      </a:lnTo>
                      <a:lnTo>
                        <a:pt x="57" y="257"/>
                      </a:lnTo>
                      <a:lnTo>
                        <a:pt x="59" y="257"/>
                      </a:lnTo>
                      <a:lnTo>
                        <a:pt x="59" y="259"/>
                      </a:lnTo>
                      <a:lnTo>
                        <a:pt x="59" y="259"/>
                      </a:lnTo>
                      <a:lnTo>
                        <a:pt x="61" y="259"/>
                      </a:lnTo>
                      <a:lnTo>
                        <a:pt x="61" y="259"/>
                      </a:lnTo>
                      <a:lnTo>
                        <a:pt x="61" y="259"/>
                      </a:lnTo>
                      <a:lnTo>
                        <a:pt x="61" y="261"/>
                      </a:lnTo>
                      <a:lnTo>
                        <a:pt x="61" y="263"/>
                      </a:lnTo>
                      <a:lnTo>
                        <a:pt x="61" y="263"/>
                      </a:lnTo>
                      <a:lnTo>
                        <a:pt x="61" y="264"/>
                      </a:lnTo>
                      <a:lnTo>
                        <a:pt x="61" y="266"/>
                      </a:lnTo>
                      <a:lnTo>
                        <a:pt x="61" y="268"/>
                      </a:lnTo>
                      <a:lnTo>
                        <a:pt x="61" y="270"/>
                      </a:lnTo>
                      <a:lnTo>
                        <a:pt x="59" y="272"/>
                      </a:lnTo>
                      <a:lnTo>
                        <a:pt x="59" y="272"/>
                      </a:lnTo>
                      <a:lnTo>
                        <a:pt x="57" y="272"/>
                      </a:lnTo>
                      <a:lnTo>
                        <a:pt x="55" y="272"/>
                      </a:lnTo>
                      <a:lnTo>
                        <a:pt x="55" y="274"/>
                      </a:lnTo>
                      <a:lnTo>
                        <a:pt x="55" y="274"/>
                      </a:lnTo>
                      <a:lnTo>
                        <a:pt x="55" y="282"/>
                      </a:lnTo>
                      <a:lnTo>
                        <a:pt x="55" y="287"/>
                      </a:lnTo>
                      <a:lnTo>
                        <a:pt x="55" y="287"/>
                      </a:lnTo>
                      <a:lnTo>
                        <a:pt x="55" y="287"/>
                      </a:lnTo>
                      <a:lnTo>
                        <a:pt x="55" y="289"/>
                      </a:lnTo>
                      <a:lnTo>
                        <a:pt x="53" y="293"/>
                      </a:lnTo>
                      <a:lnTo>
                        <a:pt x="55" y="295"/>
                      </a:lnTo>
                      <a:lnTo>
                        <a:pt x="55" y="295"/>
                      </a:lnTo>
                      <a:lnTo>
                        <a:pt x="55" y="297"/>
                      </a:lnTo>
                      <a:lnTo>
                        <a:pt x="57" y="299"/>
                      </a:lnTo>
                      <a:lnTo>
                        <a:pt x="57" y="299"/>
                      </a:lnTo>
                      <a:lnTo>
                        <a:pt x="57" y="301"/>
                      </a:lnTo>
                      <a:lnTo>
                        <a:pt x="57" y="302"/>
                      </a:lnTo>
                      <a:lnTo>
                        <a:pt x="57" y="304"/>
                      </a:lnTo>
                      <a:lnTo>
                        <a:pt x="57" y="304"/>
                      </a:lnTo>
                      <a:lnTo>
                        <a:pt x="57" y="306"/>
                      </a:lnTo>
                      <a:lnTo>
                        <a:pt x="59" y="306"/>
                      </a:lnTo>
                      <a:lnTo>
                        <a:pt x="61" y="308"/>
                      </a:lnTo>
                      <a:lnTo>
                        <a:pt x="63" y="308"/>
                      </a:lnTo>
                      <a:lnTo>
                        <a:pt x="65" y="310"/>
                      </a:lnTo>
                      <a:lnTo>
                        <a:pt x="65" y="312"/>
                      </a:lnTo>
                      <a:lnTo>
                        <a:pt x="65" y="312"/>
                      </a:lnTo>
                      <a:lnTo>
                        <a:pt x="67" y="312"/>
                      </a:lnTo>
                      <a:lnTo>
                        <a:pt x="67" y="312"/>
                      </a:lnTo>
                      <a:lnTo>
                        <a:pt x="69" y="312"/>
                      </a:lnTo>
                      <a:lnTo>
                        <a:pt x="69" y="312"/>
                      </a:lnTo>
                      <a:lnTo>
                        <a:pt x="70" y="312"/>
                      </a:lnTo>
                      <a:lnTo>
                        <a:pt x="74" y="310"/>
                      </a:lnTo>
                      <a:lnTo>
                        <a:pt x="78" y="306"/>
                      </a:lnTo>
                      <a:lnTo>
                        <a:pt x="78" y="306"/>
                      </a:lnTo>
                      <a:lnTo>
                        <a:pt x="80" y="304"/>
                      </a:lnTo>
                      <a:lnTo>
                        <a:pt x="84" y="302"/>
                      </a:lnTo>
                      <a:lnTo>
                        <a:pt x="88" y="302"/>
                      </a:lnTo>
                      <a:lnTo>
                        <a:pt x="90" y="301"/>
                      </a:lnTo>
                      <a:lnTo>
                        <a:pt x="91" y="302"/>
                      </a:lnTo>
                      <a:lnTo>
                        <a:pt x="91" y="302"/>
                      </a:lnTo>
                      <a:lnTo>
                        <a:pt x="93" y="306"/>
                      </a:lnTo>
                      <a:lnTo>
                        <a:pt x="93" y="306"/>
                      </a:lnTo>
                      <a:lnTo>
                        <a:pt x="95" y="308"/>
                      </a:lnTo>
                      <a:lnTo>
                        <a:pt x="95" y="310"/>
                      </a:lnTo>
                      <a:lnTo>
                        <a:pt x="95" y="312"/>
                      </a:lnTo>
                      <a:lnTo>
                        <a:pt x="95" y="314"/>
                      </a:lnTo>
                      <a:lnTo>
                        <a:pt x="97" y="314"/>
                      </a:lnTo>
                      <a:lnTo>
                        <a:pt x="97" y="314"/>
                      </a:lnTo>
                      <a:lnTo>
                        <a:pt x="97" y="314"/>
                      </a:lnTo>
                      <a:lnTo>
                        <a:pt x="97" y="316"/>
                      </a:lnTo>
                      <a:lnTo>
                        <a:pt x="97" y="318"/>
                      </a:lnTo>
                      <a:lnTo>
                        <a:pt x="93" y="327"/>
                      </a:lnTo>
                      <a:lnTo>
                        <a:pt x="93" y="327"/>
                      </a:lnTo>
                      <a:lnTo>
                        <a:pt x="93" y="329"/>
                      </a:lnTo>
                      <a:lnTo>
                        <a:pt x="93" y="331"/>
                      </a:lnTo>
                      <a:lnTo>
                        <a:pt x="95" y="337"/>
                      </a:lnTo>
                      <a:lnTo>
                        <a:pt x="95" y="339"/>
                      </a:lnTo>
                      <a:lnTo>
                        <a:pt x="95" y="341"/>
                      </a:lnTo>
                      <a:lnTo>
                        <a:pt x="93" y="344"/>
                      </a:lnTo>
                      <a:lnTo>
                        <a:pt x="93" y="346"/>
                      </a:lnTo>
                      <a:lnTo>
                        <a:pt x="93" y="346"/>
                      </a:lnTo>
                      <a:lnTo>
                        <a:pt x="93" y="350"/>
                      </a:lnTo>
                      <a:lnTo>
                        <a:pt x="93" y="352"/>
                      </a:lnTo>
                      <a:lnTo>
                        <a:pt x="93" y="354"/>
                      </a:lnTo>
                      <a:lnTo>
                        <a:pt x="93" y="356"/>
                      </a:lnTo>
                      <a:lnTo>
                        <a:pt x="90" y="371"/>
                      </a:lnTo>
                      <a:lnTo>
                        <a:pt x="90" y="371"/>
                      </a:lnTo>
                      <a:lnTo>
                        <a:pt x="90" y="371"/>
                      </a:lnTo>
                      <a:lnTo>
                        <a:pt x="90" y="373"/>
                      </a:lnTo>
                      <a:lnTo>
                        <a:pt x="90" y="373"/>
                      </a:lnTo>
                      <a:lnTo>
                        <a:pt x="90" y="373"/>
                      </a:lnTo>
                      <a:lnTo>
                        <a:pt x="91" y="373"/>
                      </a:lnTo>
                      <a:lnTo>
                        <a:pt x="91" y="373"/>
                      </a:lnTo>
                      <a:lnTo>
                        <a:pt x="91" y="373"/>
                      </a:lnTo>
                      <a:lnTo>
                        <a:pt x="93" y="373"/>
                      </a:lnTo>
                      <a:lnTo>
                        <a:pt x="93" y="375"/>
                      </a:lnTo>
                      <a:lnTo>
                        <a:pt x="93" y="375"/>
                      </a:lnTo>
                      <a:lnTo>
                        <a:pt x="95" y="375"/>
                      </a:lnTo>
                      <a:lnTo>
                        <a:pt x="95" y="375"/>
                      </a:lnTo>
                      <a:lnTo>
                        <a:pt x="95" y="375"/>
                      </a:lnTo>
                      <a:lnTo>
                        <a:pt x="101" y="373"/>
                      </a:lnTo>
                      <a:lnTo>
                        <a:pt x="101" y="373"/>
                      </a:lnTo>
                      <a:lnTo>
                        <a:pt x="103" y="373"/>
                      </a:lnTo>
                      <a:lnTo>
                        <a:pt x="103" y="373"/>
                      </a:lnTo>
                      <a:lnTo>
                        <a:pt x="105" y="373"/>
                      </a:lnTo>
                      <a:lnTo>
                        <a:pt x="105" y="375"/>
                      </a:lnTo>
                      <a:lnTo>
                        <a:pt x="105" y="377"/>
                      </a:lnTo>
                      <a:lnTo>
                        <a:pt x="107" y="377"/>
                      </a:lnTo>
                      <a:lnTo>
                        <a:pt x="109" y="380"/>
                      </a:lnTo>
                      <a:lnTo>
                        <a:pt x="109" y="382"/>
                      </a:lnTo>
                      <a:lnTo>
                        <a:pt x="109" y="384"/>
                      </a:lnTo>
                      <a:lnTo>
                        <a:pt x="107" y="386"/>
                      </a:lnTo>
                      <a:lnTo>
                        <a:pt x="107" y="388"/>
                      </a:lnTo>
                      <a:lnTo>
                        <a:pt x="105" y="388"/>
                      </a:lnTo>
                      <a:lnTo>
                        <a:pt x="103" y="396"/>
                      </a:lnTo>
                      <a:lnTo>
                        <a:pt x="101" y="399"/>
                      </a:lnTo>
                      <a:lnTo>
                        <a:pt x="95" y="417"/>
                      </a:lnTo>
                      <a:lnTo>
                        <a:pt x="93" y="420"/>
                      </a:lnTo>
                      <a:lnTo>
                        <a:pt x="91" y="424"/>
                      </a:lnTo>
                      <a:lnTo>
                        <a:pt x="88" y="426"/>
                      </a:lnTo>
                      <a:lnTo>
                        <a:pt x="88" y="426"/>
                      </a:lnTo>
                      <a:lnTo>
                        <a:pt x="88" y="428"/>
                      </a:lnTo>
                      <a:lnTo>
                        <a:pt x="88" y="428"/>
                      </a:lnTo>
                      <a:lnTo>
                        <a:pt x="90" y="434"/>
                      </a:lnTo>
                      <a:lnTo>
                        <a:pt x="91" y="438"/>
                      </a:lnTo>
                      <a:lnTo>
                        <a:pt x="91" y="438"/>
                      </a:lnTo>
                      <a:lnTo>
                        <a:pt x="93" y="439"/>
                      </a:lnTo>
                      <a:lnTo>
                        <a:pt x="95" y="439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3" y="447"/>
                      </a:lnTo>
                      <a:lnTo>
                        <a:pt x="90" y="453"/>
                      </a:lnTo>
                      <a:lnTo>
                        <a:pt x="88" y="455"/>
                      </a:lnTo>
                      <a:lnTo>
                        <a:pt x="88" y="457"/>
                      </a:lnTo>
                      <a:lnTo>
                        <a:pt x="88" y="457"/>
                      </a:lnTo>
                      <a:lnTo>
                        <a:pt x="90" y="458"/>
                      </a:lnTo>
                      <a:lnTo>
                        <a:pt x="90" y="458"/>
                      </a:lnTo>
                      <a:lnTo>
                        <a:pt x="90" y="460"/>
                      </a:lnTo>
                      <a:lnTo>
                        <a:pt x="90" y="460"/>
                      </a:lnTo>
                      <a:lnTo>
                        <a:pt x="90" y="462"/>
                      </a:lnTo>
                      <a:lnTo>
                        <a:pt x="90" y="462"/>
                      </a:lnTo>
                      <a:lnTo>
                        <a:pt x="91" y="464"/>
                      </a:lnTo>
                      <a:lnTo>
                        <a:pt x="95" y="466"/>
                      </a:lnTo>
                      <a:lnTo>
                        <a:pt x="97" y="468"/>
                      </a:lnTo>
                      <a:lnTo>
                        <a:pt x="97" y="470"/>
                      </a:lnTo>
                      <a:lnTo>
                        <a:pt x="97" y="470"/>
                      </a:lnTo>
                      <a:lnTo>
                        <a:pt x="97" y="472"/>
                      </a:lnTo>
                      <a:lnTo>
                        <a:pt x="97" y="474"/>
                      </a:lnTo>
                      <a:lnTo>
                        <a:pt x="95" y="474"/>
                      </a:lnTo>
                      <a:lnTo>
                        <a:pt x="95" y="476"/>
                      </a:lnTo>
                      <a:lnTo>
                        <a:pt x="93" y="477"/>
                      </a:lnTo>
                      <a:lnTo>
                        <a:pt x="93" y="477"/>
                      </a:lnTo>
                      <a:lnTo>
                        <a:pt x="91" y="477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7"/>
                      </a:lnTo>
                      <a:lnTo>
                        <a:pt x="91" y="477"/>
                      </a:lnTo>
                      <a:lnTo>
                        <a:pt x="91" y="481"/>
                      </a:lnTo>
                      <a:lnTo>
                        <a:pt x="91" y="481"/>
                      </a:lnTo>
                      <a:lnTo>
                        <a:pt x="91" y="483"/>
                      </a:lnTo>
                      <a:lnTo>
                        <a:pt x="91" y="483"/>
                      </a:lnTo>
                      <a:lnTo>
                        <a:pt x="90" y="487"/>
                      </a:lnTo>
                      <a:lnTo>
                        <a:pt x="88" y="489"/>
                      </a:lnTo>
                      <a:lnTo>
                        <a:pt x="88" y="489"/>
                      </a:lnTo>
                      <a:lnTo>
                        <a:pt x="88" y="489"/>
                      </a:lnTo>
                      <a:lnTo>
                        <a:pt x="88" y="491"/>
                      </a:lnTo>
                      <a:lnTo>
                        <a:pt x="88" y="491"/>
                      </a:lnTo>
                      <a:lnTo>
                        <a:pt x="88" y="493"/>
                      </a:lnTo>
                      <a:lnTo>
                        <a:pt x="88" y="493"/>
                      </a:lnTo>
                      <a:lnTo>
                        <a:pt x="86" y="493"/>
                      </a:lnTo>
                      <a:lnTo>
                        <a:pt x="86" y="493"/>
                      </a:lnTo>
                      <a:lnTo>
                        <a:pt x="84" y="493"/>
                      </a:lnTo>
                      <a:lnTo>
                        <a:pt x="84" y="493"/>
                      </a:lnTo>
                      <a:lnTo>
                        <a:pt x="82" y="493"/>
                      </a:lnTo>
                      <a:lnTo>
                        <a:pt x="82" y="495"/>
                      </a:lnTo>
                      <a:lnTo>
                        <a:pt x="82" y="495"/>
                      </a:lnTo>
                      <a:lnTo>
                        <a:pt x="84" y="495"/>
                      </a:lnTo>
                      <a:lnTo>
                        <a:pt x="93" y="504"/>
                      </a:lnTo>
                      <a:lnTo>
                        <a:pt x="93" y="504"/>
                      </a:lnTo>
                      <a:lnTo>
                        <a:pt x="95" y="504"/>
                      </a:lnTo>
                      <a:lnTo>
                        <a:pt x="99" y="506"/>
                      </a:lnTo>
                      <a:lnTo>
                        <a:pt x="99" y="506"/>
                      </a:lnTo>
                      <a:lnTo>
                        <a:pt x="101" y="508"/>
                      </a:lnTo>
                      <a:lnTo>
                        <a:pt x="101" y="508"/>
                      </a:lnTo>
                      <a:lnTo>
                        <a:pt x="114" y="512"/>
                      </a:lnTo>
                      <a:lnTo>
                        <a:pt x="118" y="514"/>
                      </a:lnTo>
                      <a:lnTo>
                        <a:pt x="124" y="514"/>
                      </a:lnTo>
                      <a:lnTo>
                        <a:pt x="124" y="510"/>
                      </a:lnTo>
                      <a:lnTo>
                        <a:pt x="128" y="508"/>
                      </a:lnTo>
                      <a:lnTo>
                        <a:pt x="131" y="506"/>
                      </a:lnTo>
                      <a:lnTo>
                        <a:pt x="141" y="504"/>
                      </a:lnTo>
                      <a:lnTo>
                        <a:pt x="143" y="504"/>
                      </a:lnTo>
                      <a:lnTo>
                        <a:pt x="145" y="500"/>
                      </a:lnTo>
                      <a:lnTo>
                        <a:pt x="147" y="498"/>
                      </a:lnTo>
                      <a:lnTo>
                        <a:pt x="164" y="489"/>
                      </a:lnTo>
                      <a:lnTo>
                        <a:pt x="168" y="487"/>
                      </a:lnTo>
                      <a:lnTo>
                        <a:pt x="170" y="487"/>
                      </a:lnTo>
                      <a:lnTo>
                        <a:pt x="170" y="485"/>
                      </a:lnTo>
                      <a:lnTo>
                        <a:pt x="171" y="479"/>
                      </a:lnTo>
                      <a:lnTo>
                        <a:pt x="171" y="479"/>
                      </a:lnTo>
                      <a:lnTo>
                        <a:pt x="175" y="477"/>
                      </a:lnTo>
                      <a:lnTo>
                        <a:pt x="175" y="476"/>
                      </a:lnTo>
                      <a:lnTo>
                        <a:pt x="175" y="476"/>
                      </a:lnTo>
                      <a:lnTo>
                        <a:pt x="177" y="466"/>
                      </a:lnTo>
                      <a:lnTo>
                        <a:pt x="177" y="462"/>
                      </a:lnTo>
                      <a:lnTo>
                        <a:pt x="175" y="458"/>
                      </a:lnTo>
                      <a:lnTo>
                        <a:pt x="177" y="458"/>
                      </a:lnTo>
                      <a:lnTo>
                        <a:pt x="177" y="458"/>
                      </a:lnTo>
                      <a:lnTo>
                        <a:pt x="177" y="457"/>
                      </a:lnTo>
                      <a:lnTo>
                        <a:pt x="179" y="455"/>
                      </a:lnTo>
                      <a:lnTo>
                        <a:pt x="179" y="453"/>
                      </a:lnTo>
                      <a:lnTo>
                        <a:pt x="179" y="453"/>
                      </a:lnTo>
                      <a:lnTo>
                        <a:pt x="181" y="451"/>
                      </a:lnTo>
                      <a:lnTo>
                        <a:pt x="183" y="451"/>
                      </a:lnTo>
                      <a:lnTo>
                        <a:pt x="185" y="449"/>
                      </a:lnTo>
                      <a:lnTo>
                        <a:pt x="183" y="447"/>
                      </a:lnTo>
                      <a:lnTo>
                        <a:pt x="183" y="449"/>
                      </a:lnTo>
                      <a:lnTo>
                        <a:pt x="181" y="449"/>
                      </a:lnTo>
                      <a:lnTo>
                        <a:pt x="181" y="449"/>
                      </a:lnTo>
                      <a:lnTo>
                        <a:pt x="179" y="451"/>
                      </a:lnTo>
                      <a:lnTo>
                        <a:pt x="179" y="449"/>
                      </a:lnTo>
                      <a:lnTo>
                        <a:pt x="181" y="447"/>
                      </a:lnTo>
                      <a:lnTo>
                        <a:pt x="181" y="439"/>
                      </a:lnTo>
                      <a:lnTo>
                        <a:pt x="181" y="439"/>
                      </a:lnTo>
                      <a:lnTo>
                        <a:pt x="185" y="434"/>
                      </a:lnTo>
                      <a:lnTo>
                        <a:pt x="187" y="430"/>
                      </a:lnTo>
                      <a:lnTo>
                        <a:pt x="198" y="420"/>
                      </a:lnTo>
                      <a:lnTo>
                        <a:pt x="202" y="418"/>
                      </a:lnTo>
                      <a:lnTo>
                        <a:pt x="206" y="417"/>
                      </a:lnTo>
                      <a:lnTo>
                        <a:pt x="210" y="415"/>
                      </a:lnTo>
                      <a:lnTo>
                        <a:pt x="221" y="415"/>
                      </a:lnTo>
                      <a:lnTo>
                        <a:pt x="223" y="415"/>
                      </a:lnTo>
                      <a:lnTo>
                        <a:pt x="225" y="413"/>
                      </a:lnTo>
                      <a:lnTo>
                        <a:pt x="225" y="413"/>
                      </a:lnTo>
                      <a:lnTo>
                        <a:pt x="225" y="411"/>
                      </a:lnTo>
                      <a:lnTo>
                        <a:pt x="227" y="411"/>
                      </a:lnTo>
                      <a:lnTo>
                        <a:pt x="231" y="409"/>
                      </a:lnTo>
                      <a:lnTo>
                        <a:pt x="232" y="409"/>
                      </a:lnTo>
                      <a:lnTo>
                        <a:pt x="234" y="409"/>
                      </a:lnTo>
                      <a:lnTo>
                        <a:pt x="234" y="407"/>
                      </a:lnTo>
                      <a:lnTo>
                        <a:pt x="236" y="407"/>
                      </a:lnTo>
                      <a:lnTo>
                        <a:pt x="240" y="405"/>
                      </a:lnTo>
                      <a:lnTo>
                        <a:pt x="242" y="405"/>
                      </a:lnTo>
                      <a:lnTo>
                        <a:pt x="244" y="403"/>
                      </a:lnTo>
                      <a:lnTo>
                        <a:pt x="248" y="403"/>
                      </a:lnTo>
                      <a:lnTo>
                        <a:pt x="248" y="403"/>
                      </a:lnTo>
                      <a:lnTo>
                        <a:pt x="248" y="403"/>
                      </a:lnTo>
                      <a:lnTo>
                        <a:pt x="250" y="403"/>
                      </a:lnTo>
                      <a:lnTo>
                        <a:pt x="250" y="403"/>
                      </a:lnTo>
                      <a:lnTo>
                        <a:pt x="252" y="401"/>
                      </a:lnTo>
                      <a:lnTo>
                        <a:pt x="253" y="401"/>
                      </a:lnTo>
                      <a:lnTo>
                        <a:pt x="255" y="401"/>
                      </a:lnTo>
                      <a:lnTo>
                        <a:pt x="259" y="401"/>
                      </a:lnTo>
                      <a:lnTo>
                        <a:pt x="263" y="403"/>
                      </a:lnTo>
                      <a:lnTo>
                        <a:pt x="265" y="403"/>
                      </a:lnTo>
                      <a:lnTo>
                        <a:pt x="265" y="403"/>
                      </a:lnTo>
                      <a:lnTo>
                        <a:pt x="269" y="403"/>
                      </a:lnTo>
                      <a:lnTo>
                        <a:pt x="272" y="401"/>
                      </a:lnTo>
                      <a:lnTo>
                        <a:pt x="274" y="401"/>
                      </a:lnTo>
                      <a:lnTo>
                        <a:pt x="274" y="403"/>
                      </a:lnTo>
                      <a:lnTo>
                        <a:pt x="276" y="401"/>
                      </a:lnTo>
                      <a:lnTo>
                        <a:pt x="278" y="403"/>
                      </a:lnTo>
                      <a:lnTo>
                        <a:pt x="284" y="403"/>
                      </a:lnTo>
                      <a:lnTo>
                        <a:pt x="290" y="407"/>
                      </a:lnTo>
                      <a:lnTo>
                        <a:pt x="295" y="413"/>
                      </a:lnTo>
                      <a:lnTo>
                        <a:pt x="297" y="413"/>
                      </a:lnTo>
                      <a:lnTo>
                        <a:pt x="299" y="413"/>
                      </a:lnTo>
                      <a:lnTo>
                        <a:pt x="297" y="411"/>
                      </a:lnTo>
                      <a:lnTo>
                        <a:pt x="290" y="405"/>
                      </a:lnTo>
                      <a:lnTo>
                        <a:pt x="290" y="405"/>
                      </a:lnTo>
                      <a:lnTo>
                        <a:pt x="288" y="403"/>
                      </a:lnTo>
                      <a:lnTo>
                        <a:pt x="288" y="403"/>
                      </a:lnTo>
                      <a:lnTo>
                        <a:pt x="288" y="403"/>
                      </a:lnTo>
                      <a:lnTo>
                        <a:pt x="288" y="401"/>
                      </a:lnTo>
                      <a:lnTo>
                        <a:pt x="288" y="401"/>
                      </a:lnTo>
                      <a:lnTo>
                        <a:pt x="288" y="399"/>
                      </a:lnTo>
                      <a:lnTo>
                        <a:pt x="288" y="399"/>
                      </a:lnTo>
                      <a:lnTo>
                        <a:pt x="288" y="399"/>
                      </a:lnTo>
                      <a:lnTo>
                        <a:pt x="288" y="398"/>
                      </a:lnTo>
                      <a:lnTo>
                        <a:pt x="286" y="398"/>
                      </a:lnTo>
                      <a:lnTo>
                        <a:pt x="284" y="398"/>
                      </a:lnTo>
                      <a:lnTo>
                        <a:pt x="282" y="399"/>
                      </a:lnTo>
                      <a:lnTo>
                        <a:pt x="280" y="399"/>
                      </a:lnTo>
                      <a:lnTo>
                        <a:pt x="267" y="399"/>
                      </a:lnTo>
                      <a:lnTo>
                        <a:pt x="263" y="399"/>
                      </a:lnTo>
                      <a:lnTo>
                        <a:pt x="261" y="398"/>
                      </a:lnTo>
                      <a:lnTo>
                        <a:pt x="253" y="392"/>
                      </a:lnTo>
                      <a:lnTo>
                        <a:pt x="250" y="388"/>
                      </a:lnTo>
                      <a:lnTo>
                        <a:pt x="250" y="384"/>
                      </a:lnTo>
                      <a:lnTo>
                        <a:pt x="248" y="382"/>
                      </a:lnTo>
                      <a:lnTo>
                        <a:pt x="250" y="379"/>
                      </a:lnTo>
                      <a:lnTo>
                        <a:pt x="250" y="375"/>
                      </a:lnTo>
                      <a:lnTo>
                        <a:pt x="252" y="373"/>
                      </a:lnTo>
                      <a:lnTo>
                        <a:pt x="252" y="371"/>
                      </a:lnTo>
                      <a:lnTo>
                        <a:pt x="253" y="369"/>
                      </a:lnTo>
                      <a:lnTo>
                        <a:pt x="253" y="369"/>
                      </a:lnTo>
                      <a:lnTo>
                        <a:pt x="253" y="369"/>
                      </a:lnTo>
                      <a:lnTo>
                        <a:pt x="255" y="367"/>
                      </a:lnTo>
                      <a:lnTo>
                        <a:pt x="255" y="367"/>
                      </a:lnTo>
                      <a:lnTo>
                        <a:pt x="255" y="365"/>
                      </a:lnTo>
                      <a:lnTo>
                        <a:pt x="255" y="365"/>
                      </a:lnTo>
                      <a:lnTo>
                        <a:pt x="261" y="358"/>
                      </a:lnTo>
                      <a:lnTo>
                        <a:pt x="263" y="354"/>
                      </a:lnTo>
                      <a:lnTo>
                        <a:pt x="265" y="352"/>
                      </a:lnTo>
                      <a:lnTo>
                        <a:pt x="267" y="350"/>
                      </a:lnTo>
                      <a:lnTo>
                        <a:pt x="267" y="350"/>
                      </a:lnTo>
                      <a:lnTo>
                        <a:pt x="269" y="348"/>
                      </a:lnTo>
                      <a:lnTo>
                        <a:pt x="269" y="344"/>
                      </a:lnTo>
                      <a:lnTo>
                        <a:pt x="274" y="337"/>
                      </a:lnTo>
                      <a:lnTo>
                        <a:pt x="278" y="333"/>
                      </a:lnTo>
                      <a:lnTo>
                        <a:pt x="282" y="331"/>
                      </a:lnTo>
                      <a:lnTo>
                        <a:pt x="280" y="329"/>
                      </a:lnTo>
                      <a:lnTo>
                        <a:pt x="278" y="325"/>
                      </a:lnTo>
                      <a:lnTo>
                        <a:pt x="278" y="320"/>
                      </a:lnTo>
                      <a:lnTo>
                        <a:pt x="278" y="318"/>
                      </a:lnTo>
                      <a:lnTo>
                        <a:pt x="278" y="318"/>
                      </a:lnTo>
                      <a:lnTo>
                        <a:pt x="280" y="316"/>
                      </a:lnTo>
                      <a:lnTo>
                        <a:pt x="280" y="316"/>
                      </a:lnTo>
                      <a:lnTo>
                        <a:pt x="282" y="316"/>
                      </a:lnTo>
                      <a:lnTo>
                        <a:pt x="282" y="314"/>
                      </a:lnTo>
                      <a:lnTo>
                        <a:pt x="282" y="312"/>
                      </a:lnTo>
                      <a:lnTo>
                        <a:pt x="282" y="312"/>
                      </a:lnTo>
                      <a:lnTo>
                        <a:pt x="282" y="310"/>
                      </a:lnTo>
                      <a:lnTo>
                        <a:pt x="284" y="308"/>
                      </a:lnTo>
                      <a:lnTo>
                        <a:pt x="290" y="306"/>
                      </a:lnTo>
                      <a:lnTo>
                        <a:pt x="292" y="304"/>
                      </a:lnTo>
                      <a:lnTo>
                        <a:pt x="293" y="304"/>
                      </a:lnTo>
                      <a:lnTo>
                        <a:pt x="295" y="304"/>
                      </a:lnTo>
                      <a:lnTo>
                        <a:pt x="297" y="304"/>
                      </a:lnTo>
                      <a:lnTo>
                        <a:pt x="299" y="304"/>
                      </a:lnTo>
                      <a:lnTo>
                        <a:pt x="303" y="304"/>
                      </a:lnTo>
                      <a:lnTo>
                        <a:pt x="305" y="304"/>
                      </a:lnTo>
                      <a:lnTo>
                        <a:pt x="305" y="302"/>
                      </a:lnTo>
                      <a:lnTo>
                        <a:pt x="305" y="302"/>
                      </a:lnTo>
                      <a:lnTo>
                        <a:pt x="309" y="302"/>
                      </a:lnTo>
                      <a:lnTo>
                        <a:pt x="311" y="302"/>
                      </a:lnTo>
                      <a:lnTo>
                        <a:pt x="312" y="302"/>
                      </a:lnTo>
                      <a:lnTo>
                        <a:pt x="312" y="302"/>
                      </a:lnTo>
                      <a:lnTo>
                        <a:pt x="309" y="304"/>
                      </a:lnTo>
                      <a:lnTo>
                        <a:pt x="309" y="304"/>
                      </a:lnTo>
                      <a:lnTo>
                        <a:pt x="309" y="304"/>
                      </a:lnTo>
                      <a:lnTo>
                        <a:pt x="307" y="304"/>
                      </a:lnTo>
                      <a:lnTo>
                        <a:pt x="307" y="306"/>
                      </a:lnTo>
                      <a:lnTo>
                        <a:pt x="309" y="306"/>
                      </a:lnTo>
                      <a:lnTo>
                        <a:pt x="309" y="306"/>
                      </a:lnTo>
                      <a:lnTo>
                        <a:pt x="311" y="306"/>
                      </a:lnTo>
                      <a:lnTo>
                        <a:pt x="326" y="310"/>
                      </a:lnTo>
                      <a:lnTo>
                        <a:pt x="328" y="310"/>
                      </a:lnTo>
                      <a:lnTo>
                        <a:pt x="328" y="308"/>
                      </a:lnTo>
                      <a:lnTo>
                        <a:pt x="326" y="308"/>
                      </a:lnTo>
                      <a:lnTo>
                        <a:pt x="324" y="306"/>
                      </a:lnTo>
                      <a:lnTo>
                        <a:pt x="322" y="306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8" y="306"/>
                      </a:lnTo>
                      <a:lnTo>
                        <a:pt x="318" y="304"/>
                      </a:lnTo>
                      <a:lnTo>
                        <a:pt x="316" y="304"/>
                      </a:lnTo>
                      <a:lnTo>
                        <a:pt x="314" y="304"/>
                      </a:lnTo>
                      <a:lnTo>
                        <a:pt x="312" y="304"/>
                      </a:lnTo>
                      <a:lnTo>
                        <a:pt x="314" y="304"/>
                      </a:lnTo>
                      <a:lnTo>
                        <a:pt x="314" y="302"/>
                      </a:lnTo>
                      <a:lnTo>
                        <a:pt x="326" y="304"/>
                      </a:lnTo>
                      <a:lnTo>
                        <a:pt x="328" y="306"/>
                      </a:lnTo>
                      <a:lnTo>
                        <a:pt x="328" y="308"/>
                      </a:lnTo>
                      <a:lnTo>
                        <a:pt x="330" y="308"/>
                      </a:lnTo>
                      <a:lnTo>
                        <a:pt x="332" y="308"/>
                      </a:lnTo>
                      <a:lnTo>
                        <a:pt x="333" y="308"/>
                      </a:lnTo>
                      <a:lnTo>
                        <a:pt x="335" y="308"/>
                      </a:lnTo>
                      <a:lnTo>
                        <a:pt x="335" y="306"/>
                      </a:lnTo>
                      <a:lnTo>
                        <a:pt x="335" y="299"/>
                      </a:lnTo>
                      <a:lnTo>
                        <a:pt x="335" y="282"/>
                      </a:lnTo>
                      <a:lnTo>
                        <a:pt x="335" y="278"/>
                      </a:lnTo>
                      <a:lnTo>
                        <a:pt x="335" y="263"/>
                      </a:lnTo>
                      <a:lnTo>
                        <a:pt x="335" y="259"/>
                      </a:lnTo>
                      <a:lnTo>
                        <a:pt x="333" y="259"/>
                      </a:lnTo>
                      <a:lnTo>
                        <a:pt x="332" y="257"/>
                      </a:lnTo>
                      <a:lnTo>
                        <a:pt x="332" y="257"/>
                      </a:lnTo>
                      <a:lnTo>
                        <a:pt x="332" y="257"/>
                      </a:lnTo>
                      <a:lnTo>
                        <a:pt x="330" y="255"/>
                      </a:lnTo>
                      <a:lnTo>
                        <a:pt x="330" y="255"/>
                      </a:lnTo>
                      <a:lnTo>
                        <a:pt x="330" y="255"/>
                      </a:lnTo>
                      <a:lnTo>
                        <a:pt x="330" y="253"/>
                      </a:lnTo>
                      <a:lnTo>
                        <a:pt x="330" y="253"/>
                      </a:lnTo>
                      <a:lnTo>
                        <a:pt x="332" y="253"/>
                      </a:lnTo>
                      <a:lnTo>
                        <a:pt x="332" y="253"/>
                      </a:lnTo>
                      <a:lnTo>
                        <a:pt x="330" y="251"/>
                      </a:lnTo>
                      <a:lnTo>
                        <a:pt x="330" y="251"/>
                      </a:lnTo>
                      <a:lnTo>
                        <a:pt x="330" y="251"/>
                      </a:lnTo>
                      <a:lnTo>
                        <a:pt x="328" y="253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6" y="251"/>
                      </a:lnTo>
                      <a:lnTo>
                        <a:pt x="326" y="251"/>
                      </a:lnTo>
                      <a:lnTo>
                        <a:pt x="326" y="251"/>
                      </a:lnTo>
                      <a:lnTo>
                        <a:pt x="324" y="249"/>
                      </a:lnTo>
                      <a:lnTo>
                        <a:pt x="324" y="249"/>
                      </a:lnTo>
                      <a:lnTo>
                        <a:pt x="324" y="249"/>
                      </a:lnTo>
                      <a:lnTo>
                        <a:pt x="322" y="249"/>
                      </a:lnTo>
                      <a:lnTo>
                        <a:pt x="322" y="249"/>
                      </a:lnTo>
                      <a:lnTo>
                        <a:pt x="322" y="247"/>
                      </a:lnTo>
                      <a:lnTo>
                        <a:pt x="322" y="247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4" y="245"/>
                      </a:lnTo>
                      <a:lnTo>
                        <a:pt x="324" y="245"/>
                      </a:lnTo>
                      <a:lnTo>
                        <a:pt x="324" y="245"/>
                      </a:lnTo>
                      <a:lnTo>
                        <a:pt x="326" y="245"/>
                      </a:lnTo>
                      <a:lnTo>
                        <a:pt x="326" y="245"/>
                      </a:lnTo>
                      <a:lnTo>
                        <a:pt x="326" y="244"/>
                      </a:lnTo>
                      <a:lnTo>
                        <a:pt x="324" y="244"/>
                      </a:lnTo>
                      <a:lnTo>
                        <a:pt x="324" y="244"/>
                      </a:lnTo>
                      <a:lnTo>
                        <a:pt x="324" y="242"/>
                      </a:lnTo>
                      <a:lnTo>
                        <a:pt x="324" y="242"/>
                      </a:lnTo>
                      <a:lnTo>
                        <a:pt x="324" y="242"/>
                      </a:lnTo>
                      <a:lnTo>
                        <a:pt x="326" y="242"/>
                      </a:lnTo>
                      <a:lnTo>
                        <a:pt x="328" y="244"/>
                      </a:lnTo>
                      <a:lnTo>
                        <a:pt x="330" y="244"/>
                      </a:lnTo>
                      <a:lnTo>
                        <a:pt x="330" y="242"/>
                      </a:lnTo>
                      <a:lnTo>
                        <a:pt x="332" y="242"/>
                      </a:lnTo>
                      <a:lnTo>
                        <a:pt x="333" y="242"/>
                      </a:lnTo>
                      <a:lnTo>
                        <a:pt x="335" y="242"/>
                      </a:lnTo>
                      <a:lnTo>
                        <a:pt x="335" y="242"/>
                      </a:lnTo>
                      <a:lnTo>
                        <a:pt x="335" y="240"/>
                      </a:lnTo>
                      <a:lnTo>
                        <a:pt x="335" y="225"/>
                      </a:lnTo>
                      <a:lnTo>
                        <a:pt x="333" y="215"/>
                      </a:lnTo>
                      <a:lnTo>
                        <a:pt x="333" y="207"/>
                      </a:lnTo>
                      <a:lnTo>
                        <a:pt x="333" y="207"/>
                      </a:lnTo>
                      <a:lnTo>
                        <a:pt x="333" y="207"/>
                      </a:lnTo>
                      <a:lnTo>
                        <a:pt x="330" y="205"/>
                      </a:lnTo>
                      <a:lnTo>
                        <a:pt x="328" y="205"/>
                      </a:lnTo>
                      <a:lnTo>
                        <a:pt x="326" y="207"/>
                      </a:lnTo>
                      <a:lnTo>
                        <a:pt x="326" y="207"/>
                      </a:lnTo>
                      <a:lnTo>
                        <a:pt x="326" y="209"/>
                      </a:lnTo>
                      <a:lnTo>
                        <a:pt x="320" y="211"/>
                      </a:lnTo>
                      <a:lnTo>
                        <a:pt x="320" y="213"/>
                      </a:lnTo>
                      <a:lnTo>
                        <a:pt x="318" y="213"/>
                      </a:lnTo>
                      <a:lnTo>
                        <a:pt x="320" y="211"/>
                      </a:lnTo>
                      <a:lnTo>
                        <a:pt x="324" y="205"/>
                      </a:lnTo>
                      <a:lnTo>
                        <a:pt x="326" y="205"/>
                      </a:lnTo>
                      <a:lnTo>
                        <a:pt x="326" y="205"/>
                      </a:lnTo>
                      <a:lnTo>
                        <a:pt x="328" y="204"/>
                      </a:lnTo>
                      <a:lnTo>
                        <a:pt x="328" y="204"/>
                      </a:lnTo>
                      <a:lnTo>
                        <a:pt x="330" y="204"/>
                      </a:lnTo>
                      <a:lnTo>
                        <a:pt x="332" y="204"/>
                      </a:lnTo>
                      <a:lnTo>
                        <a:pt x="332" y="204"/>
                      </a:lnTo>
                      <a:lnTo>
                        <a:pt x="332" y="204"/>
                      </a:lnTo>
                      <a:lnTo>
                        <a:pt x="332" y="198"/>
                      </a:lnTo>
                      <a:lnTo>
                        <a:pt x="332" y="198"/>
                      </a:lnTo>
                      <a:lnTo>
                        <a:pt x="330" y="198"/>
                      </a:lnTo>
                      <a:lnTo>
                        <a:pt x="330" y="198"/>
                      </a:lnTo>
                      <a:lnTo>
                        <a:pt x="330" y="198"/>
                      </a:lnTo>
                      <a:lnTo>
                        <a:pt x="330" y="200"/>
                      </a:lnTo>
                      <a:lnTo>
                        <a:pt x="330" y="200"/>
                      </a:lnTo>
                      <a:lnTo>
                        <a:pt x="330" y="200"/>
                      </a:lnTo>
                      <a:lnTo>
                        <a:pt x="328" y="196"/>
                      </a:lnTo>
                      <a:lnTo>
                        <a:pt x="326" y="190"/>
                      </a:lnTo>
                      <a:lnTo>
                        <a:pt x="326" y="186"/>
                      </a:lnTo>
                      <a:lnTo>
                        <a:pt x="326" y="185"/>
                      </a:lnTo>
                      <a:lnTo>
                        <a:pt x="328" y="181"/>
                      </a:lnTo>
                      <a:lnTo>
                        <a:pt x="328" y="177"/>
                      </a:lnTo>
                      <a:lnTo>
                        <a:pt x="330" y="167"/>
                      </a:lnTo>
                      <a:lnTo>
                        <a:pt x="330" y="166"/>
                      </a:lnTo>
                      <a:lnTo>
                        <a:pt x="332" y="166"/>
                      </a:lnTo>
                      <a:lnTo>
                        <a:pt x="332" y="162"/>
                      </a:lnTo>
                      <a:lnTo>
                        <a:pt x="332" y="162"/>
                      </a:lnTo>
                      <a:lnTo>
                        <a:pt x="328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4" y="162"/>
                      </a:lnTo>
                      <a:lnTo>
                        <a:pt x="324" y="162"/>
                      </a:lnTo>
                      <a:lnTo>
                        <a:pt x="324" y="162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58"/>
                      </a:lnTo>
                      <a:lnTo>
                        <a:pt x="322" y="158"/>
                      </a:lnTo>
                      <a:lnTo>
                        <a:pt x="322" y="156"/>
                      </a:lnTo>
                      <a:lnTo>
                        <a:pt x="322" y="156"/>
                      </a:lnTo>
                      <a:lnTo>
                        <a:pt x="322" y="154"/>
                      </a:lnTo>
                      <a:lnTo>
                        <a:pt x="322" y="154"/>
                      </a:lnTo>
                      <a:lnTo>
                        <a:pt x="322" y="154"/>
                      </a:lnTo>
                      <a:lnTo>
                        <a:pt x="320" y="154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0"/>
                      </a:lnTo>
                      <a:lnTo>
                        <a:pt x="320" y="150"/>
                      </a:lnTo>
                      <a:lnTo>
                        <a:pt x="318" y="148"/>
                      </a:lnTo>
                      <a:lnTo>
                        <a:pt x="318" y="148"/>
                      </a:lnTo>
                      <a:lnTo>
                        <a:pt x="318" y="148"/>
                      </a:lnTo>
                      <a:lnTo>
                        <a:pt x="318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2" y="147"/>
                      </a:lnTo>
                      <a:lnTo>
                        <a:pt x="322" y="148"/>
                      </a:lnTo>
                      <a:lnTo>
                        <a:pt x="324" y="148"/>
                      </a:lnTo>
                      <a:lnTo>
                        <a:pt x="324" y="148"/>
                      </a:lnTo>
                      <a:lnTo>
                        <a:pt x="326" y="148"/>
                      </a:lnTo>
                      <a:lnTo>
                        <a:pt x="328" y="148"/>
                      </a:lnTo>
                      <a:lnTo>
                        <a:pt x="328" y="148"/>
                      </a:lnTo>
                      <a:lnTo>
                        <a:pt x="328" y="148"/>
                      </a:lnTo>
                      <a:lnTo>
                        <a:pt x="328" y="150"/>
                      </a:lnTo>
                      <a:lnTo>
                        <a:pt x="328" y="150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8" y="152"/>
                      </a:lnTo>
                      <a:lnTo>
                        <a:pt x="328" y="154"/>
                      </a:lnTo>
                      <a:lnTo>
                        <a:pt x="328" y="154"/>
                      </a:lnTo>
                      <a:lnTo>
                        <a:pt x="330" y="154"/>
                      </a:lnTo>
                      <a:lnTo>
                        <a:pt x="330" y="154"/>
                      </a:lnTo>
                      <a:lnTo>
                        <a:pt x="332" y="152"/>
                      </a:lnTo>
                      <a:lnTo>
                        <a:pt x="333" y="150"/>
                      </a:lnTo>
                      <a:lnTo>
                        <a:pt x="335" y="150"/>
                      </a:lnTo>
                      <a:lnTo>
                        <a:pt x="335" y="150"/>
                      </a:lnTo>
                      <a:lnTo>
                        <a:pt x="335" y="150"/>
                      </a:lnTo>
                      <a:lnTo>
                        <a:pt x="335" y="148"/>
                      </a:lnTo>
                      <a:lnTo>
                        <a:pt x="335" y="148"/>
                      </a:lnTo>
                      <a:lnTo>
                        <a:pt x="335" y="145"/>
                      </a:lnTo>
                      <a:lnTo>
                        <a:pt x="335" y="145"/>
                      </a:lnTo>
                      <a:lnTo>
                        <a:pt x="337" y="143"/>
                      </a:lnTo>
                      <a:lnTo>
                        <a:pt x="339" y="139"/>
                      </a:lnTo>
                      <a:lnTo>
                        <a:pt x="343" y="133"/>
                      </a:lnTo>
                      <a:lnTo>
                        <a:pt x="343" y="133"/>
                      </a:lnTo>
                      <a:lnTo>
                        <a:pt x="345" y="131"/>
                      </a:lnTo>
                      <a:lnTo>
                        <a:pt x="349" y="124"/>
                      </a:lnTo>
                      <a:lnTo>
                        <a:pt x="347" y="126"/>
                      </a:lnTo>
                      <a:lnTo>
                        <a:pt x="345" y="126"/>
                      </a:lnTo>
                      <a:lnTo>
                        <a:pt x="343" y="126"/>
                      </a:lnTo>
                      <a:lnTo>
                        <a:pt x="345" y="124"/>
                      </a:lnTo>
                      <a:lnTo>
                        <a:pt x="349" y="122"/>
                      </a:lnTo>
                      <a:lnTo>
                        <a:pt x="351" y="120"/>
                      </a:lnTo>
                      <a:lnTo>
                        <a:pt x="354" y="114"/>
                      </a:lnTo>
                      <a:lnTo>
                        <a:pt x="354" y="114"/>
                      </a:lnTo>
                      <a:lnTo>
                        <a:pt x="354" y="114"/>
                      </a:lnTo>
                      <a:lnTo>
                        <a:pt x="356" y="112"/>
                      </a:lnTo>
                      <a:lnTo>
                        <a:pt x="358" y="112"/>
                      </a:lnTo>
                      <a:lnTo>
                        <a:pt x="360" y="108"/>
                      </a:lnTo>
                      <a:lnTo>
                        <a:pt x="360" y="107"/>
                      </a:lnTo>
                      <a:lnTo>
                        <a:pt x="364" y="101"/>
                      </a:lnTo>
                      <a:lnTo>
                        <a:pt x="366" y="95"/>
                      </a:lnTo>
                      <a:lnTo>
                        <a:pt x="366" y="95"/>
                      </a:lnTo>
                      <a:lnTo>
                        <a:pt x="366" y="93"/>
                      </a:lnTo>
                      <a:lnTo>
                        <a:pt x="368" y="88"/>
                      </a:lnTo>
                      <a:lnTo>
                        <a:pt x="368" y="86"/>
                      </a:lnTo>
                      <a:lnTo>
                        <a:pt x="370" y="84"/>
                      </a:lnTo>
                      <a:lnTo>
                        <a:pt x="370" y="82"/>
                      </a:lnTo>
                      <a:lnTo>
                        <a:pt x="370" y="80"/>
                      </a:lnTo>
                      <a:lnTo>
                        <a:pt x="372" y="74"/>
                      </a:lnTo>
                      <a:lnTo>
                        <a:pt x="373" y="67"/>
                      </a:lnTo>
                      <a:lnTo>
                        <a:pt x="373" y="55"/>
                      </a:lnTo>
                      <a:lnTo>
                        <a:pt x="375" y="50"/>
                      </a:lnTo>
                      <a:lnTo>
                        <a:pt x="375" y="46"/>
                      </a:lnTo>
                      <a:lnTo>
                        <a:pt x="375" y="44"/>
                      </a:lnTo>
                      <a:lnTo>
                        <a:pt x="377" y="42"/>
                      </a:lnTo>
                      <a:lnTo>
                        <a:pt x="377" y="42"/>
                      </a:lnTo>
                      <a:lnTo>
                        <a:pt x="377" y="38"/>
                      </a:lnTo>
                      <a:lnTo>
                        <a:pt x="377" y="38"/>
                      </a:lnTo>
                      <a:lnTo>
                        <a:pt x="377" y="36"/>
                      </a:lnTo>
                      <a:lnTo>
                        <a:pt x="379" y="34"/>
                      </a:lnTo>
                      <a:lnTo>
                        <a:pt x="379" y="32"/>
                      </a:lnTo>
                      <a:lnTo>
                        <a:pt x="379" y="31"/>
                      </a:lnTo>
                      <a:lnTo>
                        <a:pt x="377" y="31"/>
                      </a:lnTo>
                      <a:lnTo>
                        <a:pt x="377" y="31"/>
                      </a:lnTo>
                      <a:lnTo>
                        <a:pt x="377" y="31"/>
                      </a:lnTo>
                      <a:lnTo>
                        <a:pt x="379" y="29"/>
                      </a:lnTo>
                      <a:lnTo>
                        <a:pt x="379" y="29"/>
                      </a:lnTo>
                      <a:lnTo>
                        <a:pt x="379" y="29"/>
                      </a:lnTo>
                      <a:lnTo>
                        <a:pt x="379" y="27"/>
                      </a:lnTo>
                      <a:lnTo>
                        <a:pt x="381" y="21"/>
                      </a:lnTo>
                      <a:lnTo>
                        <a:pt x="381" y="19"/>
                      </a:lnTo>
                      <a:lnTo>
                        <a:pt x="381" y="15"/>
                      </a:lnTo>
                      <a:close/>
                    </a:path>
                  </a:pathLst>
                </a:custGeom>
                <a:solidFill>
                  <a:srgbClr val="7B433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1" name="Google Shape;381;p13"/>
                <p:cNvSpPr/>
                <p:nvPr/>
              </p:nvSpPr>
              <p:spPr>
                <a:xfrm>
                  <a:off x="5103813" y="4781550"/>
                  <a:ext cx="604838" cy="8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" h="514" extrusionOk="0">
                      <a:moveTo>
                        <a:pt x="377" y="10"/>
                      </a:moveTo>
                      <a:lnTo>
                        <a:pt x="377" y="10"/>
                      </a:lnTo>
                      <a:lnTo>
                        <a:pt x="377" y="6"/>
                      </a:lnTo>
                      <a:lnTo>
                        <a:pt x="375" y="2"/>
                      </a:lnTo>
                      <a:lnTo>
                        <a:pt x="375" y="2"/>
                      </a:lnTo>
                      <a:lnTo>
                        <a:pt x="375" y="4"/>
                      </a:lnTo>
                      <a:lnTo>
                        <a:pt x="375" y="4"/>
                      </a:lnTo>
                      <a:lnTo>
                        <a:pt x="375" y="4"/>
                      </a:lnTo>
                      <a:lnTo>
                        <a:pt x="377" y="10"/>
                      </a:lnTo>
                      <a:close/>
                      <a:moveTo>
                        <a:pt x="381" y="15"/>
                      </a:moveTo>
                      <a:lnTo>
                        <a:pt x="379" y="13"/>
                      </a:lnTo>
                      <a:lnTo>
                        <a:pt x="379" y="12"/>
                      </a:lnTo>
                      <a:lnTo>
                        <a:pt x="377" y="12"/>
                      </a:lnTo>
                      <a:lnTo>
                        <a:pt x="377" y="12"/>
                      </a:lnTo>
                      <a:lnTo>
                        <a:pt x="377" y="13"/>
                      </a:lnTo>
                      <a:lnTo>
                        <a:pt x="375" y="12"/>
                      </a:lnTo>
                      <a:lnTo>
                        <a:pt x="373" y="10"/>
                      </a:lnTo>
                      <a:lnTo>
                        <a:pt x="373" y="10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3" y="8"/>
                      </a:lnTo>
                      <a:lnTo>
                        <a:pt x="370" y="10"/>
                      </a:lnTo>
                      <a:lnTo>
                        <a:pt x="368" y="10"/>
                      </a:lnTo>
                      <a:lnTo>
                        <a:pt x="362" y="8"/>
                      </a:lnTo>
                      <a:lnTo>
                        <a:pt x="362" y="8"/>
                      </a:lnTo>
                      <a:lnTo>
                        <a:pt x="360" y="8"/>
                      </a:lnTo>
                      <a:lnTo>
                        <a:pt x="358" y="8"/>
                      </a:lnTo>
                      <a:lnTo>
                        <a:pt x="358" y="8"/>
                      </a:lnTo>
                      <a:lnTo>
                        <a:pt x="358" y="8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6"/>
                      </a:lnTo>
                      <a:lnTo>
                        <a:pt x="358" y="4"/>
                      </a:lnTo>
                      <a:lnTo>
                        <a:pt x="358" y="4"/>
                      </a:lnTo>
                      <a:lnTo>
                        <a:pt x="358" y="4"/>
                      </a:lnTo>
                      <a:lnTo>
                        <a:pt x="356" y="4"/>
                      </a:lnTo>
                      <a:lnTo>
                        <a:pt x="354" y="2"/>
                      </a:lnTo>
                      <a:lnTo>
                        <a:pt x="353" y="2"/>
                      </a:lnTo>
                      <a:lnTo>
                        <a:pt x="353" y="0"/>
                      </a:lnTo>
                      <a:lnTo>
                        <a:pt x="353" y="2"/>
                      </a:lnTo>
                      <a:lnTo>
                        <a:pt x="353" y="2"/>
                      </a:lnTo>
                      <a:lnTo>
                        <a:pt x="351" y="2"/>
                      </a:lnTo>
                      <a:lnTo>
                        <a:pt x="353" y="2"/>
                      </a:lnTo>
                      <a:lnTo>
                        <a:pt x="353" y="4"/>
                      </a:lnTo>
                      <a:lnTo>
                        <a:pt x="353" y="4"/>
                      </a:lnTo>
                      <a:lnTo>
                        <a:pt x="353" y="4"/>
                      </a:lnTo>
                      <a:lnTo>
                        <a:pt x="354" y="4"/>
                      </a:lnTo>
                      <a:lnTo>
                        <a:pt x="354" y="6"/>
                      </a:lnTo>
                      <a:lnTo>
                        <a:pt x="354" y="6"/>
                      </a:lnTo>
                      <a:lnTo>
                        <a:pt x="353" y="6"/>
                      </a:lnTo>
                      <a:lnTo>
                        <a:pt x="353" y="8"/>
                      </a:lnTo>
                      <a:lnTo>
                        <a:pt x="351" y="8"/>
                      </a:lnTo>
                      <a:lnTo>
                        <a:pt x="349" y="8"/>
                      </a:lnTo>
                      <a:lnTo>
                        <a:pt x="347" y="10"/>
                      </a:lnTo>
                      <a:lnTo>
                        <a:pt x="347" y="12"/>
                      </a:lnTo>
                      <a:lnTo>
                        <a:pt x="345" y="12"/>
                      </a:lnTo>
                      <a:lnTo>
                        <a:pt x="345" y="13"/>
                      </a:lnTo>
                      <a:lnTo>
                        <a:pt x="345" y="13"/>
                      </a:lnTo>
                      <a:lnTo>
                        <a:pt x="345" y="13"/>
                      </a:lnTo>
                      <a:lnTo>
                        <a:pt x="345" y="15"/>
                      </a:lnTo>
                      <a:lnTo>
                        <a:pt x="345" y="15"/>
                      </a:lnTo>
                      <a:lnTo>
                        <a:pt x="345" y="17"/>
                      </a:lnTo>
                      <a:lnTo>
                        <a:pt x="337" y="21"/>
                      </a:lnTo>
                      <a:lnTo>
                        <a:pt x="332" y="23"/>
                      </a:lnTo>
                      <a:lnTo>
                        <a:pt x="330" y="25"/>
                      </a:lnTo>
                      <a:lnTo>
                        <a:pt x="330" y="25"/>
                      </a:lnTo>
                      <a:lnTo>
                        <a:pt x="328" y="23"/>
                      </a:lnTo>
                      <a:lnTo>
                        <a:pt x="328" y="23"/>
                      </a:lnTo>
                      <a:lnTo>
                        <a:pt x="326" y="25"/>
                      </a:lnTo>
                      <a:lnTo>
                        <a:pt x="326" y="25"/>
                      </a:lnTo>
                      <a:lnTo>
                        <a:pt x="326" y="25"/>
                      </a:lnTo>
                      <a:lnTo>
                        <a:pt x="326" y="27"/>
                      </a:lnTo>
                      <a:lnTo>
                        <a:pt x="326" y="27"/>
                      </a:lnTo>
                      <a:lnTo>
                        <a:pt x="328" y="27"/>
                      </a:lnTo>
                      <a:lnTo>
                        <a:pt x="328" y="27"/>
                      </a:lnTo>
                      <a:lnTo>
                        <a:pt x="328" y="29"/>
                      </a:lnTo>
                      <a:lnTo>
                        <a:pt x="330" y="29"/>
                      </a:lnTo>
                      <a:lnTo>
                        <a:pt x="330" y="29"/>
                      </a:lnTo>
                      <a:lnTo>
                        <a:pt x="330" y="29"/>
                      </a:lnTo>
                      <a:lnTo>
                        <a:pt x="330" y="31"/>
                      </a:lnTo>
                      <a:lnTo>
                        <a:pt x="328" y="31"/>
                      </a:lnTo>
                      <a:lnTo>
                        <a:pt x="328" y="31"/>
                      </a:lnTo>
                      <a:lnTo>
                        <a:pt x="326" y="31"/>
                      </a:lnTo>
                      <a:lnTo>
                        <a:pt x="324" y="31"/>
                      </a:lnTo>
                      <a:lnTo>
                        <a:pt x="324" y="31"/>
                      </a:lnTo>
                      <a:lnTo>
                        <a:pt x="320" y="29"/>
                      </a:lnTo>
                      <a:lnTo>
                        <a:pt x="320" y="29"/>
                      </a:lnTo>
                      <a:lnTo>
                        <a:pt x="320" y="29"/>
                      </a:lnTo>
                      <a:lnTo>
                        <a:pt x="320" y="27"/>
                      </a:lnTo>
                      <a:lnTo>
                        <a:pt x="320" y="27"/>
                      </a:lnTo>
                      <a:lnTo>
                        <a:pt x="320" y="25"/>
                      </a:lnTo>
                      <a:lnTo>
                        <a:pt x="320" y="25"/>
                      </a:lnTo>
                      <a:lnTo>
                        <a:pt x="318" y="25"/>
                      </a:lnTo>
                      <a:lnTo>
                        <a:pt x="312" y="25"/>
                      </a:lnTo>
                      <a:lnTo>
                        <a:pt x="311" y="25"/>
                      </a:lnTo>
                      <a:lnTo>
                        <a:pt x="309" y="25"/>
                      </a:lnTo>
                      <a:lnTo>
                        <a:pt x="309" y="25"/>
                      </a:lnTo>
                      <a:lnTo>
                        <a:pt x="309" y="23"/>
                      </a:lnTo>
                      <a:lnTo>
                        <a:pt x="307" y="21"/>
                      </a:lnTo>
                      <a:lnTo>
                        <a:pt x="305" y="21"/>
                      </a:lnTo>
                      <a:lnTo>
                        <a:pt x="305" y="19"/>
                      </a:lnTo>
                      <a:lnTo>
                        <a:pt x="303" y="19"/>
                      </a:lnTo>
                      <a:lnTo>
                        <a:pt x="301" y="19"/>
                      </a:lnTo>
                      <a:lnTo>
                        <a:pt x="299" y="19"/>
                      </a:lnTo>
                      <a:lnTo>
                        <a:pt x="297" y="21"/>
                      </a:lnTo>
                      <a:lnTo>
                        <a:pt x="297" y="21"/>
                      </a:lnTo>
                      <a:lnTo>
                        <a:pt x="297" y="21"/>
                      </a:lnTo>
                      <a:lnTo>
                        <a:pt x="297" y="23"/>
                      </a:lnTo>
                      <a:lnTo>
                        <a:pt x="297" y="23"/>
                      </a:lnTo>
                      <a:lnTo>
                        <a:pt x="297" y="25"/>
                      </a:lnTo>
                      <a:lnTo>
                        <a:pt x="295" y="27"/>
                      </a:lnTo>
                      <a:lnTo>
                        <a:pt x="295" y="27"/>
                      </a:lnTo>
                      <a:lnTo>
                        <a:pt x="295" y="29"/>
                      </a:lnTo>
                      <a:lnTo>
                        <a:pt x="295" y="29"/>
                      </a:lnTo>
                      <a:lnTo>
                        <a:pt x="295" y="31"/>
                      </a:lnTo>
                      <a:lnTo>
                        <a:pt x="295" y="31"/>
                      </a:lnTo>
                      <a:lnTo>
                        <a:pt x="292" y="32"/>
                      </a:lnTo>
                      <a:lnTo>
                        <a:pt x="292" y="32"/>
                      </a:lnTo>
                      <a:lnTo>
                        <a:pt x="292" y="34"/>
                      </a:lnTo>
                      <a:lnTo>
                        <a:pt x="290" y="36"/>
                      </a:lnTo>
                      <a:lnTo>
                        <a:pt x="288" y="38"/>
                      </a:lnTo>
                      <a:lnTo>
                        <a:pt x="286" y="40"/>
                      </a:lnTo>
                      <a:lnTo>
                        <a:pt x="284" y="40"/>
                      </a:lnTo>
                      <a:lnTo>
                        <a:pt x="284" y="40"/>
                      </a:lnTo>
                      <a:lnTo>
                        <a:pt x="284" y="38"/>
                      </a:lnTo>
                      <a:lnTo>
                        <a:pt x="282" y="38"/>
                      </a:lnTo>
                      <a:lnTo>
                        <a:pt x="280" y="38"/>
                      </a:lnTo>
                      <a:lnTo>
                        <a:pt x="280" y="38"/>
                      </a:lnTo>
                      <a:lnTo>
                        <a:pt x="278" y="38"/>
                      </a:lnTo>
                      <a:lnTo>
                        <a:pt x="276" y="44"/>
                      </a:lnTo>
                      <a:lnTo>
                        <a:pt x="272" y="46"/>
                      </a:lnTo>
                      <a:lnTo>
                        <a:pt x="272" y="48"/>
                      </a:lnTo>
                      <a:lnTo>
                        <a:pt x="271" y="48"/>
                      </a:lnTo>
                      <a:lnTo>
                        <a:pt x="271" y="48"/>
                      </a:lnTo>
                      <a:lnTo>
                        <a:pt x="267" y="48"/>
                      </a:lnTo>
                      <a:lnTo>
                        <a:pt x="265" y="48"/>
                      </a:lnTo>
                      <a:lnTo>
                        <a:pt x="263" y="48"/>
                      </a:lnTo>
                      <a:lnTo>
                        <a:pt x="263" y="48"/>
                      </a:lnTo>
                      <a:lnTo>
                        <a:pt x="261" y="48"/>
                      </a:lnTo>
                      <a:lnTo>
                        <a:pt x="261" y="48"/>
                      </a:lnTo>
                      <a:lnTo>
                        <a:pt x="259" y="48"/>
                      </a:lnTo>
                      <a:lnTo>
                        <a:pt x="257" y="46"/>
                      </a:lnTo>
                      <a:lnTo>
                        <a:pt x="257" y="46"/>
                      </a:lnTo>
                      <a:lnTo>
                        <a:pt x="257" y="44"/>
                      </a:lnTo>
                      <a:lnTo>
                        <a:pt x="257" y="44"/>
                      </a:lnTo>
                      <a:lnTo>
                        <a:pt x="257" y="44"/>
                      </a:lnTo>
                      <a:lnTo>
                        <a:pt x="255" y="44"/>
                      </a:lnTo>
                      <a:lnTo>
                        <a:pt x="255" y="44"/>
                      </a:lnTo>
                      <a:lnTo>
                        <a:pt x="253" y="44"/>
                      </a:lnTo>
                      <a:lnTo>
                        <a:pt x="252" y="42"/>
                      </a:lnTo>
                      <a:lnTo>
                        <a:pt x="252" y="44"/>
                      </a:lnTo>
                      <a:lnTo>
                        <a:pt x="250" y="44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50" y="48"/>
                      </a:lnTo>
                      <a:lnTo>
                        <a:pt x="248" y="48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46" y="46"/>
                      </a:lnTo>
                      <a:lnTo>
                        <a:pt x="244" y="44"/>
                      </a:lnTo>
                      <a:lnTo>
                        <a:pt x="244" y="44"/>
                      </a:lnTo>
                      <a:lnTo>
                        <a:pt x="240" y="44"/>
                      </a:lnTo>
                      <a:lnTo>
                        <a:pt x="238" y="46"/>
                      </a:lnTo>
                      <a:lnTo>
                        <a:pt x="236" y="46"/>
                      </a:lnTo>
                      <a:lnTo>
                        <a:pt x="232" y="46"/>
                      </a:lnTo>
                      <a:lnTo>
                        <a:pt x="231" y="46"/>
                      </a:lnTo>
                      <a:lnTo>
                        <a:pt x="231" y="48"/>
                      </a:lnTo>
                      <a:lnTo>
                        <a:pt x="231" y="48"/>
                      </a:lnTo>
                      <a:lnTo>
                        <a:pt x="229" y="50"/>
                      </a:lnTo>
                      <a:lnTo>
                        <a:pt x="229" y="50"/>
                      </a:lnTo>
                      <a:lnTo>
                        <a:pt x="227" y="50"/>
                      </a:lnTo>
                      <a:lnTo>
                        <a:pt x="227" y="50"/>
                      </a:lnTo>
                      <a:lnTo>
                        <a:pt x="225" y="50"/>
                      </a:lnTo>
                      <a:lnTo>
                        <a:pt x="225" y="51"/>
                      </a:lnTo>
                      <a:lnTo>
                        <a:pt x="223" y="53"/>
                      </a:lnTo>
                      <a:lnTo>
                        <a:pt x="223" y="53"/>
                      </a:lnTo>
                      <a:lnTo>
                        <a:pt x="223" y="55"/>
                      </a:lnTo>
                      <a:lnTo>
                        <a:pt x="223" y="57"/>
                      </a:lnTo>
                      <a:lnTo>
                        <a:pt x="223" y="57"/>
                      </a:lnTo>
                      <a:lnTo>
                        <a:pt x="223" y="59"/>
                      </a:lnTo>
                      <a:lnTo>
                        <a:pt x="221" y="67"/>
                      </a:lnTo>
                      <a:lnTo>
                        <a:pt x="217" y="72"/>
                      </a:lnTo>
                      <a:lnTo>
                        <a:pt x="217" y="74"/>
                      </a:lnTo>
                      <a:lnTo>
                        <a:pt x="217" y="74"/>
                      </a:lnTo>
                      <a:lnTo>
                        <a:pt x="213" y="76"/>
                      </a:lnTo>
                      <a:lnTo>
                        <a:pt x="213" y="76"/>
                      </a:lnTo>
                      <a:lnTo>
                        <a:pt x="211" y="76"/>
                      </a:lnTo>
                      <a:lnTo>
                        <a:pt x="211" y="76"/>
                      </a:lnTo>
                      <a:lnTo>
                        <a:pt x="211" y="7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lnTo>
                        <a:pt x="210" y="80"/>
                      </a:lnTo>
                      <a:lnTo>
                        <a:pt x="210" y="82"/>
                      </a:lnTo>
                      <a:lnTo>
                        <a:pt x="206" y="86"/>
                      </a:lnTo>
                      <a:lnTo>
                        <a:pt x="204" y="86"/>
                      </a:lnTo>
                      <a:lnTo>
                        <a:pt x="204" y="86"/>
                      </a:lnTo>
                      <a:lnTo>
                        <a:pt x="202" y="86"/>
                      </a:lnTo>
                      <a:lnTo>
                        <a:pt x="200" y="86"/>
                      </a:lnTo>
                      <a:lnTo>
                        <a:pt x="200" y="86"/>
                      </a:lnTo>
                      <a:lnTo>
                        <a:pt x="200" y="86"/>
                      </a:lnTo>
                      <a:lnTo>
                        <a:pt x="196" y="86"/>
                      </a:lnTo>
                      <a:lnTo>
                        <a:pt x="192" y="82"/>
                      </a:lnTo>
                      <a:lnTo>
                        <a:pt x="189" y="80"/>
                      </a:lnTo>
                      <a:lnTo>
                        <a:pt x="185" y="74"/>
                      </a:lnTo>
                      <a:lnTo>
                        <a:pt x="179" y="72"/>
                      </a:lnTo>
                      <a:lnTo>
                        <a:pt x="177" y="72"/>
                      </a:lnTo>
                      <a:lnTo>
                        <a:pt x="171" y="69"/>
                      </a:lnTo>
                      <a:lnTo>
                        <a:pt x="170" y="67"/>
                      </a:lnTo>
                      <a:lnTo>
                        <a:pt x="168" y="67"/>
                      </a:lnTo>
                      <a:lnTo>
                        <a:pt x="168" y="67"/>
                      </a:lnTo>
                      <a:lnTo>
                        <a:pt x="166" y="69"/>
                      </a:lnTo>
                      <a:lnTo>
                        <a:pt x="166" y="69"/>
                      </a:lnTo>
                      <a:lnTo>
                        <a:pt x="166" y="69"/>
                      </a:lnTo>
                      <a:lnTo>
                        <a:pt x="166" y="70"/>
                      </a:lnTo>
                      <a:lnTo>
                        <a:pt x="164" y="70"/>
                      </a:lnTo>
                      <a:lnTo>
                        <a:pt x="164" y="70"/>
                      </a:lnTo>
                      <a:lnTo>
                        <a:pt x="162" y="70"/>
                      </a:lnTo>
                      <a:lnTo>
                        <a:pt x="160" y="69"/>
                      </a:lnTo>
                      <a:lnTo>
                        <a:pt x="160" y="67"/>
                      </a:lnTo>
                      <a:lnTo>
                        <a:pt x="158" y="67"/>
                      </a:lnTo>
                      <a:lnTo>
                        <a:pt x="158" y="65"/>
                      </a:lnTo>
                      <a:lnTo>
                        <a:pt x="158" y="65"/>
                      </a:lnTo>
                      <a:lnTo>
                        <a:pt x="156" y="65"/>
                      </a:lnTo>
                      <a:lnTo>
                        <a:pt x="156" y="65"/>
                      </a:lnTo>
                      <a:lnTo>
                        <a:pt x="154" y="63"/>
                      </a:lnTo>
                      <a:lnTo>
                        <a:pt x="151" y="65"/>
                      </a:lnTo>
                      <a:lnTo>
                        <a:pt x="147" y="65"/>
                      </a:lnTo>
                      <a:lnTo>
                        <a:pt x="145" y="70"/>
                      </a:lnTo>
                      <a:lnTo>
                        <a:pt x="143" y="72"/>
                      </a:lnTo>
                      <a:lnTo>
                        <a:pt x="143" y="74"/>
                      </a:lnTo>
                      <a:lnTo>
                        <a:pt x="141" y="74"/>
                      </a:lnTo>
                      <a:lnTo>
                        <a:pt x="141" y="76"/>
                      </a:lnTo>
                      <a:lnTo>
                        <a:pt x="141" y="76"/>
                      </a:lnTo>
                      <a:lnTo>
                        <a:pt x="143" y="76"/>
                      </a:lnTo>
                      <a:lnTo>
                        <a:pt x="143" y="78"/>
                      </a:lnTo>
                      <a:lnTo>
                        <a:pt x="143" y="78"/>
                      </a:lnTo>
                      <a:lnTo>
                        <a:pt x="143" y="78"/>
                      </a:lnTo>
                      <a:lnTo>
                        <a:pt x="141" y="80"/>
                      </a:lnTo>
                      <a:lnTo>
                        <a:pt x="141" y="80"/>
                      </a:lnTo>
                      <a:lnTo>
                        <a:pt x="137" y="82"/>
                      </a:lnTo>
                      <a:lnTo>
                        <a:pt x="135" y="82"/>
                      </a:lnTo>
                      <a:lnTo>
                        <a:pt x="135" y="82"/>
                      </a:lnTo>
                      <a:lnTo>
                        <a:pt x="133" y="82"/>
                      </a:lnTo>
                      <a:lnTo>
                        <a:pt x="131" y="82"/>
                      </a:lnTo>
                      <a:lnTo>
                        <a:pt x="131" y="82"/>
                      </a:lnTo>
                      <a:lnTo>
                        <a:pt x="130" y="82"/>
                      </a:lnTo>
                      <a:lnTo>
                        <a:pt x="128" y="82"/>
                      </a:lnTo>
                      <a:lnTo>
                        <a:pt x="126" y="88"/>
                      </a:lnTo>
                      <a:lnTo>
                        <a:pt x="124" y="91"/>
                      </a:lnTo>
                      <a:lnTo>
                        <a:pt x="124" y="93"/>
                      </a:lnTo>
                      <a:lnTo>
                        <a:pt x="124" y="95"/>
                      </a:lnTo>
                      <a:lnTo>
                        <a:pt x="126" y="95"/>
                      </a:lnTo>
                      <a:lnTo>
                        <a:pt x="126" y="97"/>
                      </a:lnTo>
                      <a:lnTo>
                        <a:pt x="126" y="97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6" y="99"/>
                      </a:lnTo>
                      <a:lnTo>
                        <a:pt x="128" y="99"/>
                      </a:lnTo>
                      <a:lnTo>
                        <a:pt x="128" y="99"/>
                      </a:lnTo>
                      <a:lnTo>
                        <a:pt x="130" y="99"/>
                      </a:lnTo>
                      <a:lnTo>
                        <a:pt x="130" y="101"/>
                      </a:lnTo>
                      <a:lnTo>
                        <a:pt x="130" y="103"/>
                      </a:lnTo>
                      <a:lnTo>
                        <a:pt x="128" y="108"/>
                      </a:lnTo>
                      <a:lnTo>
                        <a:pt x="128" y="108"/>
                      </a:lnTo>
                      <a:lnTo>
                        <a:pt x="126" y="110"/>
                      </a:lnTo>
                      <a:lnTo>
                        <a:pt x="124" y="112"/>
                      </a:lnTo>
                      <a:lnTo>
                        <a:pt x="124" y="114"/>
                      </a:lnTo>
                      <a:lnTo>
                        <a:pt x="120" y="116"/>
                      </a:lnTo>
                      <a:lnTo>
                        <a:pt x="116" y="118"/>
                      </a:lnTo>
                      <a:lnTo>
                        <a:pt x="116" y="120"/>
                      </a:lnTo>
                      <a:lnTo>
                        <a:pt x="116" y="120"/>
                      </a:lnTo>
                      <a:lnTo>
                        <a:pt x="114" y="122"/>
                      </a:lnTo>
                      <a:lnTo>
                        <a:pt x="114" y="122"/>
                      </a:lnTo>
                      <a:lnTo>
                        <a:pt x="114" y="122"/>
                      </a:lnTo>
                      <a:lnTo>
                        <a:pt x="116" y="124"/>
                      </a:lnTo>
                      <a:lnTo>
                        <a:pt x="116" y="124"/>
                      </a:lnTo>
                      <a:lnTo>
                        <a:pt x="116" y="126"/>
                      </a:lnTo>
                      <a:lnTo>
                        <a:pt x="116" y="126"/>
                      </a:lnTo>
                      <a:lnTo>
                        <a:pt x="118" y="128"/>
                      </a:lnTo>
                      <a:lnTo>
                        <a:pt x="133" y="128"/>
                      </a:lnTo>
                      <a:lnTo>
                        <a:pt x="137" y="128"/>
                      </a:lnTo>
                      <a:lnTo>
                        <a:pt x="139" y="129"/>
                      </a:lnTo>
                      <a:lnTo>
                        <a:pt x="139" y="129"/>
                      </a:lnTo>
                      <a:lnTo>
                        <a:pt x="139" y="129"/>
                      </a:lnTo>
                      <a:lnTo>
                        <a:pt x="143" y="133"/>
                      </a:lnTo>
                      <a:lnTo>
                        <a:pt x="143" y="135"/>
                      </a:lnTo>
                      <a:lnTo>
                        <a:pt x="143" y="135"/>
                      </a:lnTo>
                      <a:lnTo>
                        <a:pt x="143" y="135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3" y="137"/>
                      </a:lnTo>
                      <a:lnTo>
                        <a:pt x="141" y="139"/>
                      </a:lnTo>
                      <a:lnTo>
                        <a:pt x="141" y="139"/>
                      </a:lnTo>
                      <a:lnTo>
                        <a:pt x="141" y="139"/>
                      </a:lnTo>
                      <a:lnTo>
                        <a:pt x="139" y="141"/>
                      </a:lnTo>
                      <a:lnTo>
                        <a:pt x="139" y="141"/>
                      </a:lnTo>
                      <a:lnTo>
                        <a:pt x="137" y="143"/>
                      </a:lnTo>
                      <a:lnTo>
                        <a:pt x="135" y="147"/>
                      </a:lnTo>
                      <a:lnTo>
                        <a:pt x="133" y="148"/>
                      </a:lnTo>
                      <a:lnTo>
                        <a:pt x="133" y="150"/>
                      </a:lnTo>
                      <a:lnTo>
                        <a:pt x="131" y="150"/>
                      </a:lnTo>
                      <a:lnTo>
                        <a:pt x="131" y="150"/>
                      </a:lnTo>
                      <a:lnTo>
                        <a:pt x="130" y="150"/>
                      </a:lnTo>
                      <a:lnTo>
                        <a:pt x="120" y="152"/>
                      </a:lnTo>
                      <a:lnTo>
                        <a:pt x="118" y="152"/>
                      </a:lnTo>
                      <a:lnTo>
                        <a:pt x="116" y="152"/>
                      </a:lnTo>
                      <a:lnTo>
                        <a:pt x="116" y="154"/>
                      </a:lnTo>
                      <a:lnTo>
                        <a:pt x="114" y="156"/>
                      </a:lnTo>
                      <a:lnTo>
                        <a:pt x="114" y="158"/>
                      </a:lnTo>
                      <a:lnTo>
                        <a:pt x="112" y="162"/>
                      </a:lnTo>
                      <a:lnTo>
                        <a:pt x="112" y="164"/>
                      </a:lnTo>
                      <a:lnTo>
                        <a:pt x="111" y="166"/>
                      </a:lnTo>
                      <a:lnTo>
                        <a:pt x="111" y="166"/>
                      </a:lnTo>
                      <a:lnTo>
                        <a:pt x="107" y="166"/>
                      </a:lnTo>
                      <a:lnTo>
                        <a:pt x="105" y="166"/>
                      </a:lnTo>
                      <a:lnTo>
                        <a:pt x="103" y="166"/>
                      </a:lnTo>
                      <a:lnTo>
                        <a:pt x="101" y="166"/>
                      </a:lnTo>
                      <a:lnTo>
                        <a:pt x="101" y="166"/>
                      </a:lnTo>
                      <a:lnTo>
                        <a:pt x="99" y="164"/>
                      </a:lnTo>
                      <a:lnTo>
                        <a:pt x="97" y="164"/>
                      </a:lnTo>
                      <a:lnTo>
                        <a:pt x="97" y="164"/>
                      </a:lnTo>
                      <a:lnTo>
                        <a:pt x="95" y="164"/>
                      </a:lnTo>
                      <a:lnTo>
                        <a:pt x="95" y="164"/>
                      </a:lnTo>
                      <a:lnTo>
                        <a:pt x="93" y="164"/>
                      </a:lnTo>
                      <a:lnTo>
                        <a:pt x="91" y="166"/>
                      </a:lnTo>
                      <a:lnTo>
                        <a:pt x="88" y="164"/>
                      </a:lnTo>
                      <a:lnTo>
                        <a:pt x="86" y="166"/>
                      </a:lnTo>
                      <a:lnTo>
                        <a:pt x="84" y="166"/>
                      </a:lnTo>
                      <a:lnTo>
                        <a:pt x="84" y="166"/>
                      </a:lnTo>
                      <a:lnTo>
                        <a:pt x="82" y="166"/>
                      </a:lnTo>
                      <a:lnTo>
                        <a:pt x="82" y="167"/>
                      </a:lnTo>
                      <a:lnTo>
                        <a:pt x="82" y="169"/>
                      </a:lnTo>
                      <a:lnTo>
                        <a:pt x="80" y="169"/>
                      </a:lnTo>
                      <a:lnTo>
                        <a:pt x="80" y="169"/>
                      </a:lnTo>
                      <a:lnTo>
                        <a:pt x="74" y="164"/>
                      </a:lnTo>
                      <a:lnTo>
                        <a:pt x="72" y="164"/>
                      </a:lnTo>
                      <a:lnTo>
                        <a:pt x="72" y="162"/>
                      </a:lnTo>
                      <a:lnTo>
                        <a:pt x="70" y="164"/>
                      </a:lnTo>
                      <a:lnTo>
                        <a:pt x="69" y="164"/>
                      </a:lnTo>
                      <a:lnTo>
                        <a:pt x="67" y="164"/>
                      </a:lnTo>
                      <a:lnTo>
                        <a:pt x="65" y="164"/>
                      </a:lnTo>
                      <a:lnTo>
                        <a:pt x="65" y="164"/>
                      </a:lnTo>
                      <a:lnTo>
                        <a:pt x="63" y="166"/>
                      </a:lnTo>
                      <a:lnTo>
                        <a:pt x="59" y="169"/>
                      </a:lnTo>
                      <a:lnTo>
                        <a:pt x="57" y="173"/>
                      </a:lnTo>
                      <a:lnTo>
                        <a:pt x="57" y="179"/>
                      </a:lnTo>
                      <a:lnTo>
                        <a:pt x="55" y="181"/>
                      </a:lnTo>
                      <a:lnTo>
                        <a:pt x="55" y="181"/>
                      </a:lnTo>
                      <a:lnTo>
                        <a:pt x="50" y="181"/>
                      </a:lnTo>
                      <a:lnTo>
                        <a:pt x="50" y="179"/>
                      </a:lnTo>
                      <a:lnTo>
                        <a:pt x="36" y="181"/>
                      </a:lnTo>
                      <a:lnTo>
                        <a:pt x="34" y="181"/>
                      </a:lnTo>
                      <a:lnTo>
                        <a:pt x="32" y="181"/>
                      </a:lnTo>
                      <a:lnTo>
                        <a:pt x="30" y="181"/>
                      </a:lnTo>
                      <a:lnTo>
                        <a:pt x="30" y="179"/>
                      </a:lnTo>
                      <a:lnTo>
                        <a:pt x="30" y="179"/>
                      </a:lnTo>
                      <a:lnTo>
                        <a:pt x="30" y="177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29" y="173"/>
                      </a:lnTo>
                      <a:lnTo>
                        <a:pt x="27" y="173"/>
                      </a:lnTo>
                      <a:lnTo>
                        <a:pt x="25" y="173"/>
                      </a:lnTo>
                      <a:lnTo>
                        <a:pt x="23" y="173"/>
                      </a:lnTo>
                      <a:lnTo>
                        <a:pt x="21" y="173"/>
                      </a:lnTo>
                      <a:lnTo>
                        <a:pt x="21" y="175"/>
                      </a:lnTo>
                      <a:lnTo>
                        <a:pt x="19" y="175"/>
                      </a:lnTo>
                      <a:lnTo>
                        <a:pt x="19" y="175"/>
                      </a:lnTo>
                      <a:lnTo>
                        <a:pt x="19" y="177"/>
                      </a:lnTo>
                      <a:lnTo>
                        <a:pt x="17" y="177"/>
                      </a:lnTo>
                      <a:lnTo>
                        <a:pt x="19" y="179"/>
                      </a:lnTo>
                      <a:lnTo>
                        <a:pt x="19" y="179"/>
                      </a:lnTo>
                      <a:lnTo>
                        <a:pt x="19" y="179"/>
                      </a:lnTo>
                      <a:lnTo>
                        <a:pt x="17" y="179"/>
                      </a:lnTo>
                      <a:lnTo>
                        <a:pt x="17" y="179"/>
                      </a:lnTo>
                      <a:lnTo>
                        <a:pt x="17" y="179"/>
                      </a:lnTo>
                      <a:lnTo>
                        <a:pt x="15" y="181"/>
                      </a:lnTo>
                      <a:lnTo>
                        <a:pt x="13" y="181"/>
                      </a:lnTo>
                      <a:lnTo>
                        <a:pt x="13" y="181"/>
                      </a:lnTo>
                      <a:lnTo>
                        <a:pt x="13" y="183"/>
                      </a:lnTo>
                      <a:lnTo>
                        <a:pt x="11" y="185"/>
                      </a:lnTo>
                      <a:lnTo>
                        <a:pt x="11" y="185"/>
                      </a:lnTo>
                      <a:lnTo>
                        <a:pt x="10" y="185"/>
                      </a:lnTo>
                      <a:lnTo>
                        <a:pt x="8" y="185"/>
                      </a:lnTo>
                      <a:lnTo>
                        <a:pt x="6" y="185"/>
                      </a:lnTo>
                      <a:lnTo>
                        <a:pt x="4" y="185"/>
                      </a:lnTo>
                      <a:lnTo>
                        <a:pt x="2" y="183"/>
                      </a:lnTo>
                      <a:lnTo>
                        <a:pt x="2" y="185"/>
                      </a:lnTo>
                      <a:lnTo>
                        <a:pt x="2" y="185"/>
                      </a:lnTo>
                      <a:lnTo>
                        <a:pt x="2" y="186"/>
                      </a:lnTo>
                      <a:lnTo>
                        <a:pt x="2" y="188"/>
                      </a:lnTo>
                      <a:lnTo>
                        <a:pt x="2" y="188"/>
                      </a:lnTo>
                      <a:lnTo>
                        <a:pt x="0" y="190"/>
                      </a:lnTo>
                      <a:lnTo>
                        <a:pt x="0" y="190"/>
                      </a:lnTo>
                      <a:lnTo>
                        <a:pt x="2" y="190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2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4" y="196"/>
                      </a:lnTo>
                      <a:lnTo>
                        <a:pt x="8" y="196"/>
                      </a:lnTo>
                      <a:lnTo>
                        <a:pt x="17" y="200"/>
                      </a:lnTo>
                      <a:lnTo>
                        <a:pt x="19" y="200"/>
                      </a:lnTo>
                      <a:lnTo>
                        <a:pt x="21" y="202"/>
                      </a:lnTo>
                      <a:lnTo>
                        <a:pt x="21" y="202"/>
                      </a:lnTo>
                      <a:lnTo>
                        <a:pt x="23" y="202"/>
                      </a:lnTo>
                      <a:lnTo>
                        <a:pt x="23" y="204"/>
                      </a:lnTo>
                      <a:lnTo>
                        <a:pt x="25" y="204"/>
                      </a:lnTo>
                      <a:lnTo>
                        <a:pt x="25" y="204"/>
                      </a:lnTo>
                      <a:lnTo>
                        <a:pt x="27" y="207"/>
                      </a:lnTo>
                      <a:lnTo>
                        <a:pt x="30" y="209"/>
                      </a:lnTo>
                      <a:lnTo>
                        <a:pt x="29" y="211"/>
                      </a:lnTo>
                      <a:lnTo>
                        <a:pt x="23" y="215"/>
                      </a:lnTo>
                      <a:lnTo>
                        <a:pt x="23" y="215"/>
                      </a:lnTo>
                      <a:lnTo>
                        <a:pt x="21" y="219"/>
                      </a:lnTo>
                      <a:lnTo>
                        <a:pt x="21" y="219"/>
                      </a:lnTo>
                      <a:lnTo>
                        <a:pt x="21" y="221"/>
                      </a:lnTo>
                      <a:lnTo>
                        <a:pt x="21" y="221"/>
                      </a:lnTo>
                      <a:lnTo>
                        <a:pt x="21" y="221"/>
                      </a:lnTo>
                      <a:lnTo>
                        <a:pt x="23" y="221"/>
                      </a:lnTo>
                      <a:lnTo>
                        <a:pt x="25" y="221"/>
                      </a:lnTo>
                      <a:lnTo>
                        <a:pt x="25" y="221"/>
                      </a:lnTo>
                      <a:lnTo>
                        <a:pt x="27" y="221"/>
                      </a:lnTo>
                      <a:lnTo>
                        <a:pt x="27" y="221"/>
                      </a:lnTo>
                      <a:lnTo>
                        <a:pt x="29" y="221"/>
                      </a:lnTo>
                      <a:lnTo>
                        <a:pt x="29" y="221"/>
                      </a:lnTo>
                      <a:lnTo>
                        <a:pt x="30" y="221"/>
                      </a:lnTo>
                      <a:lnTo>
                        <a:pt x="32" y="221"/>
                      </a:lnTo>
                      <a:lnTo>
                        <a:pt x="38" y="221"/>
                      </a:lnTo>
                      <a:lnTo>
                        <a:pt x="40" y="221"/>
                      </a:lnTo>
                      <a:lnTo>
                        <a:pt x="40" y="221"/>
                      </a:lnTo>
                      <a:lnTo>
                        <a:pt x="44" y="219"/>
                      </a:lnTo>
                      <a:lnTo>
                        <a:pt x="44" y="217"/>
                      </a:lnTo>
                      <a:lnTo>
                        <a:pt x="44" y="217"/>
                      </a:lnTo>
                      <a:lnTo>
                        <a:pt x="44" y="219"/>
                      </a:lnTo>
                      <a:lnTo>
                        <a:pt x="44" y="221"/>
                      </a:lnTo>
                      <a:lnTo>
                        <a:pt x="44" y="221"/>
                      </a:lnTo>
                      <a:lnTo>
                        <a:pt x="44" y="223"/>
                      </a:lnTo>
                      <a:lnTo>
                        <a:pt x="44" y="223"/>
                      </a:lnTo>
                      <a:lnTo>
                        <a:pt x="44" y="225"/>
                      </a:lnTo>
                      <a:lnTo>
                        <a:pt x="44" y="225"/>
                      </a:lnTo>
                      <a:lnTo>
                        <a:pt x="44" y="226"/>
                      </a:lnTo>
                      <a:lnTo>
                        <a:pt x="46" y="226"/>
                      </a:lnTo>
                      <a:lnTo>
                        <a:pt x="46" y="226"/>
                      </a:lnTo>
                      <a:lnTo>
                        <a:pt x="46" y="228"/>
                      </a:lnTo>
                      <a:lnTo>
                        <a:pt x="48" y="232"/>
                      </a:lnTo>
                      <a:lnTo>
                        <a:pt x="48" y="234"/>
                      </a:lnTo>
                      <a:lnTo>
                        <a:pt x="50" y="234"/>
                      </a:lnTo>
                      <a:lnTo>
                        <a:pt x="50" y="234"/>
                      </a:lnTo>
                      <a:lnTo>
                        <a:pt x="50" y="236"/>
                      </a:lnTo>
                      <a:lnTo>
                        <a:pt x="50" y="236"/>
                      </a:lnTo>
                      <a:lnTo>
                        <a:pt x="50" y="236"/>
                      </a:lnTo>
                      <a:lnTo>
                        <a:pt x="50" y="238"/>
                      </a:lnTo>
                      <a:lnTo>
                        <a:pt x="48" y="238"/>
                      </a:lnTo>
                      <a:lnTo>
                        <a:pt x="48" y="238"/>
                      </a:lnTo>
                      <a:lnTo>
                        <a:pt x="46" y="236"/>
                      </a:lnTo>
                      <a:lnTo>
                        <a:pt x="46" y="236"/>
                      </a:lnTo>
                      <a:lnTo>
                        <a:pt x="44" y="236"/>
                      </a:lnTo>
                      <a:lnTo>
                        <a:pt x="44" y="236"/>
                      </a:lnTo>
                      <a:lnTo>
                        <a:pt x="44" y="238"/>
                      </a:lnTo>
                      <a:lnTo>
                        <a:pt x="42" y="238"/>
                      </a:lnTo>
                      <a:lnTo>
                        <a:pt x="42" y="238"/>
                      </a:lnTo>
                      <a:lnTo>
                        <a:pt x="42" y="240"/>
                      </a:lnTo>
                      <a:lnTo>
                        <a:pt x="42" y="242"/>
                      </a:lnTo>
                      <a:lnTo>
                        <a:pt x="42" y="242"/>
                      </a:lnTo>
                      <a:lnTo>
                        <a:pt x="42" y="244"/>
                      </a:lnTo>
                      <a:lnTo>
                        <a:pt x="44" y="245"/>
                      </a:lnTo>
                      <a:lnTo>
                        <a:pt x="44" y="247"/>
                      </a:lnTo>
                      <a:lnTo>
                        <a:pt x="46" y="247"/>
                      </a:lnTo>
                      <a:lnTo>
                        <a:pt x="51" y="249"/>
                      </a:lnTo>
                      <a:lnTo>
                        <a:pt x="55" y="251"/>
                      </a:lnTo>
                      <a:lnTo>
                        <a:pt x="55" y="253"/>
                      </a:lnTo>
                      <a:lnTo>
                        <a:pt x="57" y="253"/>
                      </a:lnTo>
                      <a:lnTo>
                        <a:pt x="57" y="255"/>
                      </a:lnTo>
                      <a:lnTo>
                        <a:pt x="57" y="255"/>
                      </a:lnTo>
                      <a:lnTo>
                        <a:pt x="57" y="257"/>
                      </a:lnTo>
                      <a:lnTo>
                        <a:pt x="59" y="257"/>
                      </a:lnTo>
                      <a:lnTo>
                        <a:pt x="59" y="259"/>
                      </a:lnTo>
                      <a:lnTo>
                        <a:pt x="59" y="259"/>
                      </a:lnTo>
                      <a:lnTo>
                        <a:pt x="61" y="259"/>
                      </a:lnTo>
                      <a:lnTo>
                        <a:pt x="61" y="259"/>
                      </a:lnTo>
                      <a:lnTo>
                        <a:pt x="61" y="259"/>
                      </a:lnTo>
                      <a:lnTo>
                        <a:pt x="61" y="261"/>
                      </a:lnTo>
                      <a:lnTo>
                        <a:pt x="61" y="263"/>
                      </a:lnTo>
                      <a:lnTo>
                        <a:pt x="61" y="263"/>
                      </a:lnTo>
                      <a:lnTo>
                        <a:pt x="61" y="264"/>
                      </a:lnTo>
                      <a:lnTo>
                        <a:pt x="61" y="266"/>
                      </a:lnTo>
                      <a:lnTo>
                        <a:pt x="61" y="268"/>
                      </a:lnTo>
                      <a:lnTo>
                        <a:pt x="61" y="270"/>
                      </a:lnTo>
                      <a:lnTo>
                        <a:pt x="59" y="272"/>
                      </a:lnTo>
                      <a:lnTo>
                        <a:pt x="59" y="272"/>
                      </a:lnTo>
                      <a:lnTo>
                        <a:pt x="57" y="272"/>
                      </a:lnTo>
                      <a:lnTo>
                        <a:pt x="55" y="272"/>
                      </a:lnTo>
                      <a:lnTo>
                        <a:pt x="55" y="274"/>
                      </a:lnTo>
                      <a:lnTo>
                        <a:pt x="55" y="274"/>
                      </a:lnTo>
                      <a:lnTo>
                        <a:pt x="55" y="282"/>
                      </a:lnTo>
                      <a:lnTo>
                        <a:pt x="55" y="287"/>
                      </a:lnTo>
                      <a:lnTo>
                        <a:pt x="55" y="287"/>
                      </a:lnTo>
                      <a:lnTo>
                        <a:pt x="55" y="287"/>
                      </a:lnTo>
                      <a:lnTo>
                        <a:pt x="55" y="289"/>
                      </a:lnTo>
                      <a:lnTo>
                        <a:pt x="53" y="293"/>
                      </a:lnTo>
                      <a:lnTo>
                        <a:pt x="55" y="295"/>
                      </a:lnTo>
                      <a:lnTo>
                        <a:pt x="55" y="295"/>
                      </a:lnTo>
                      <a:lnTo>
                        <a:pt x="55" y="297"/>
                      </a:lnTo>
                      <a:lnTo>
                        <a:pt x="57" y="299"/>
                      </a:lnTo>
                      <a:lnTo>
                        <a:pt x="57" y="299"/>
                      </a:lnTo>
                      <a:lnTo>
                        <a:pt x="57" y="301"/>
                      </a:lnTo>
                      <a:lnTo>
                        <a:pt x="57" y="302"/>
                      </a:lnTo>
                      <a:lnTo>
                        <a:pt x="57" y="304"/>
                      </a:lnTo>
                      <a:lnTo>
                        <a:pt x="57" y="304"/>
                      </a:lnTo>
                      <a:lnTo>
                        <a:pt x="57" y="306"/>
                      </a:lnTo>
                      <a:lnTo>
                        <a:pt x="59" y="306"/>
                      </a:lnTo>
                      <a:lnTo>
                        <a:pt x="61" y="308"/>
                      </a:lnTo>
                      <a:lnTo>
                        <a:pt x="63" y="308"/>
                      </a:lnTo>
                      <a:lnTo>
                        <a:pt x="65" y="310"/>
                      </a:lnTo>
                      <a:lnTo>
                        <a:pt x="65" y="312"/>
                      </a:lnTo>
                      <a:lnTo>
                        <a:pt x="65" y="312"/>
                      </a:lnTo>
                      <a:lnTo>
                        <a:pt x="67" y="312"/>
                      </a:lnTo>
                      <a:lnTo>
                        <a:pt x="67" y="312"/>
                      </a:lnTo>
                      <a:lnTo>
                        <a:pt x="69" y="312"/>
                      </a:lnTo>
                      <a:lnTo>
                        <a:pt x="69" y="312"/>
                      </a:lnTo>
                      <a:lnTo>
                        <a:pt x="70" y="312"/>
                      </a:lnTo>
                      <a:lnTo>
                        <a:pt x="74" y="310"/>
                      </a:lnTo>
                      <a:lnTo>
                        <a:pt x="78" y="306"/>
                      </a:lnTo>
                      <a:lnTo>
                        <a:pt x="78" y="306"/>
                      </a:lnTo>
                      <a:lnTo>
                        <a:pt x="80" y="304"/>
                      </a:lnTo>
                      <a:lnTo>
                        <a:pt x="84" y="302"/>
                      </a:lnTo>
                      <a:lnTo>
                        <a:pt x="88" y="302"/>
                      </a:lnTo>
                      <a:lnTo>
                        <a:pt x="90" y="301"/>
                      </a:lnTo>
                      <a:lnTo>
                        <a:pt x="91" y="302"/>
                      </a:lnTo>
                      <a:lnTo>
                        <a:pt x="91" y="302"/>
                      </a:lnTo>
                      <a:lnTo>
                        <a:pt x="93" y="306"/>
                      </a:lnTo>
                      <a:lnTo>
                        <a:pt x="93" y="306"/>
                      </a:lnTo>
                      <a:lnTo>
                        <a:pt x="95" y="308"/>
                      </a:lnTo>
                      <a:lnTo>
                        <a:pt x="95" y="310"/>
                      </a:lnTo>
                      <a:lnTo>
                        <a:pt x="95" y="312"/>
                      </a:lnTo>
                      <a:lnTo>
                        <a:pt x="95" y="314"/>
                      </a:lnTo>
                      <a:lnTo>
                        <a:pt x="97" y="314"/>
                      </a:lnTo>
                      <a:lnTo>
                        <a:pt x="97" y="314"/>
                      </a:lnTo>
                      <a:lnTo>
                        <a:pt x="97" y="314"/>
                      </a:lnTo>
                      <a:lnTo>
                        <a:pt x="97" y="316"/>
                      </a:lnTo>
                      <a:lnTo>
                        <a:pt x="97" y="318"/>
                      </a:lnTo>
                      <a:lnTo>
                        <a:pt x="93" y="327"/>
                      </a:lnTo>
                      <a:lnTo>
                        <a:pt x="93" y="327"/>
                      </a:lnTo>
                      <a:lnTo>
                        <a:pt x="93" y="329"/>
                      </a:lnTo>
                      <a:lnTo>
                        <a:pt x="93" y="331"/>
                      </a:lnTo>
                      <a:lnTo>
                        <a:pt x="95" y="337"/>
                      </a:lnTo>
                      <a:lnTo>
                        <a:pt x="95" y="339"/>
                      </a:lnTo>
                      <a:lnTo>
                        <a:pt x="95" y="341"/>
                      </a:lnTo>
                      <a:lnTo>
                        <a:pt x="93" y="344"/>
                      </a:lnTo>
                      <a:lnTo>
                        <a:pt x="93" y="346"/>
                      </a:lnTo>
                      <a:lnTo>
                        <a:pt x="93" y="346"/>
                      </a:lnTo>
                      <a:lnTo>
                        <a:pt x="93" y="350"/>
                      </a:lnTo>
                      <a:lnTo>
                        <a:pt x="93" y="352"/>
                      </a:lnTo>
                      <a:lnTo>
                        <a:pt x="93" y="354"/>
                      </a:lnTo>
                      <a:lnTo>
                        <a:pt x="93" y="356"/>
                      </a:lnTo>
                      <a:lnTo>
                        <a:pt x="90" y="371"/>
                      </a:lnTo>
                      <a:lnTo>
                        <a:pt x="90" y="371"/>
                      </a:lnTo>
                      <a:lnTo>
                        <a:pt x="90" y="371"/>
                      </a:lnTo>
                      <a:lnTo>
                        <a:pt x="90" y="373"/>
                      </a:lnTo>
                      <a:lnTo>
                        <a:pt x="90" y="373"/>
                      </a:lnTo>
                      <a:lnTo>
                        <a:pt x="90" y="373"/>
                      </a:lnTo>
                      <a:lnTo>
                        <a:pt x="91" y="373"/>
                      </a:lnTo>
                      <a:lnTo>
                        <a:pt x="91" y="373"/>
                      </a:lnTo>
                      <a:lnTo>
                        <a:pt x="91" y="373"/>
                      </a:lnTo>
                      <a:lnTo>
                        <a:pt x="93" y="373"/>
                      </a:lnTo>
                      <a:lnTo>
                        <a:pt x="93" y="375"/>
                      </a:lnTo>
                      <a:lnTo>
                        <a:pt x="93" y="375"/>
                      </a:lnTo>
                      <a:lnTo>
                        <a:pt x="95" y="375"/>
                      </a:lnTo>
                      <a:lnTo>
                        <a:pt x="95" y="375"/>
                      </a:lnTo>
                      <a:lnTo>
                        <a:pt x="95" y="375"/>
                      </a:lnTo>
                      <a:lnTo>
                        <a:pt x="101" y="373"/>
                      </a:lnTo>
                      <a:lnTo>
                        <a:pt x="101" y="373"/>
                      </a:lnTo>
                      <a:lnTo>
                        <a:pt x="103" y="373"/>
                      </a:lnTo>
                      <a:lnTo>
                        <a:pt x="103" y="373"/>
                      </a:lnTo>
                      <a:lnTo>
                        <a:pt x="105" y="373"/>
                      </a:lnTo>
                      <a:lnTo>
                        <a:pt x="105" y="375"/>
                      </a:lnTo>
                      <a:lnTo>
                        <a:pt x="105" y="377"/>
                      </a:lnTo>
                      <a:lnTo>
                        <a:pt x="107" y="377"/>
                      </a:lnTo>
                      <a:lnTo>
                        <a:pt x="109" y="380"/>
                      </a:lnTo>
                      <a:lnTo>
                        <a:pt x="109" y="382"/>
                      </a:lnTo>
                      <a:lnTo>
                        <a:pt x="109" y="384"/>
                      </a:lnTo>
                      <a:lnTo>
                        <a:pt x="107" y="386"/>
                      </a:lnTo>
                      <a:lnTo>
                        <a:pt x="107" y="388"/>
                      </a:lnTo>
                      <a:lnTo>
                        <a:pt x="105" y="388"/>
                      </a:lnTo>
                      <a:lnTo>
                        <a:pt x="103" y="396"/>
                      </a:lnTo>
                      <a:lnTo>
                        <a:pt x="101" y="399"/>
                      </a:lnTo>
                      <a:lnTo>
                        <a:pt x="95" y="417"/>
                      </a:lnTo>
                      <a:lnTo>
                        <a:pt x="93" y="420"/>
                      </a:lnTo>
                      <a:lnTo>
                        <a:pt x="91" y="424"/>
                      </a:lnTo>
                      <a:lnTo>
                        <a:pt x="88" y="426"/>
                      </a:lnTo>
                      <a:lnTo>
                        <a:pt x="88" y="426"/>
                      </a:lnTo>
                      <a:lnTo>
                        <a:pt x="88" y="428"/>
                      </a:lnTo>
                      <a:lnTo>
                        <a:pt x="88" y="428"/>
                      </a:lnTo>
                      <a:lnTo>
                        <a:pt x="90" y="434"/>
                      </a:lnTo>
                      <a:lnTo>
                        <a:pt x="91" y="438"/>
                      </a:lnTo>
                      <a:lnTo>
                        <a:pt x="91" y="438"/>
                      </a:lnTo>
                      <a:lnTo>
                        <a:pt x="93" y="439"/>
                      </a:lnTo>
                      <a:lnTo>
                        <a:pt x="95" y="439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5" y="441"/>
                      </a:lnTo>
                      <a:lnTo>
                        <a:pt x="93" y="447"/>
                      </a:lnTo>
                      <a:lnTo>
                        <a:pt x="90" y="453"/>
                      </a:lnTo>
                      <a:lnTo>
                        <a:pt x="88" y="455"/>
                      </a:lnTo>
                      <a:lnTo>
                        <a:pt x="88" y="457"/>
                      </a:lnTo>
                      <a:lnTo>
                        <a:pt x="88" y="457"/>
                      </a:lnTo>
                      <a:lnTo>
                        <a:pt x="90" y="458"/>
                      </a:lnTo>
                      <a:lnTo>
                        <a:pt x="90" y="458"/>
                      </a:lnTo>
                      <a:lnTo>
                        <a:pt x="90" y="460"/>
                      </a:lnTo>
                      <a:lnTo>
                        <a:pt x="90" y="460"/>
                      </a:lnTo>
                      <a:lnTo>
                        <a:pt x="90" y="462"/>
                      </a:lnTo>
                      <a:lnTo>
                        <a:pt x="90" y="462"/>
                      </a:lnTo>
                      <a:lnTo>
                        <a:pt x="91" y="464"/>
                      </a:lnTo>
                      <a:lnTo>
                        <a:pt x="95" y="466"/>
                      </a:lnTo>
                      <a:lnTo>
                        <a:pt x="97" y="468"/>
                      </a:lnTo>
                      <a:lnTo>
                        <a:pt x="97" y="470"/>
                      </a:lnTo>
                      <a:lnTo>
                        <a:pt x="97" y="470"/>
                      </a:lnTo>
                      <a:lnTo>
                        <a:pt x="97" y="472"/>
                      </a:lnTo>
                      <a:lnTo>
                        <a:pt x="97" y="474"/>
                      </a:lnTo>
                      <a:lnTo>
                        <a:pt x="95" y="474"/>
                      </a:lnTo>
                      <a:lnTo>
                        <a:pt x="95" y="476"/>
                      </a:lnTo>
                      <a:lnTo>
                        <a:pt x="93" y="477"/>
                      </a:lnTo>
                      <a:lnTo>
                        <a:pt x="93" y="477"/>
                      </a:lnTo>
                      <a:lnTo>
                        <a:pt x="91" y="477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6"/>
                      </a:lnTo>
                      <a:lnTo>
                        <a:pt x="91" y="477"/>
                      </a:lnTo>
                      <a:lnTo>
                        <a:pt x="91" y="477"/>
                      </a:lnTo>
                      <a:lnTo>
                        <a:pt x="91" y="481"/>
                      </a:lnTo>
                      <a:lnTo>
                        <a:pt x="91" y="481"/>
                      </a:lnTo>
                      <a:lnTo>
                        <a:pt x="91" y="483"/>
                      </a:lnTo>
                      <a:lnTo>
                        <a:pt x="91" y="483"/>
                      </a:lnTo>
                      <a:lnTo>
                        <a:pt x="90" y="487"/>
                      </a:lnTo>
                      <a:lnTo>
                        <a:pt x="88" y="489"/>
                      </a:lnTo>
                      <a:lnTo>
                        <a:pt x="88" y="489"/>
                      </a:lnTo>
                      <a:lnTo>
                        <a:pt x="88" y="489"/>
                      </a:lnTo>
                      <a:lnTo>
                        <a:pt x="88" y="491"/>
                      </a:lnTo>
                      <a:lnTo>
                        <a:pt x="88" y="491"/>
                      </a:lnTo>
                      <a:lnTo>
                        <a:pt x="88" y="493"/>
                      </a:lnTo>
                      <a:lnTo>
                        <a:pt x="88" y="493"/>
                      </a:lnTo>
                      <a:lnTo>
                        <a:pt x="86" y="493"/>
                      </a:lnTo>
                      <a:lnTo>
                        <a:pt x="86" y="493"/>
                      </a:lnTo>
                      <a:lnTo>
                        <a:pt x="84" y="493"/>
                      </a:lnTo>
                      <a:lnTo>
                        <a:pt x="84" y="493"/>
                      </a:lnTo>
                      <a:lnTo>
                        <a:pt x="82" y="493"/>
                      </a:lnTo>
                      <a:lnTo>
                        <a:pt x="82" y="495"/>
                      </a:lnTo>
                      <a:lnTo>
                        <a:pt x="82" y="495"/>
                      </a:lnTo>
                      <a:lnTo>
                        <a:pt x="84" y="495"/>
                      </a:lnTo>
                      <a:lnTo>
                        <a:pt x="93" y="504"/>
                      </a:lnTo>
                      <a:lnTo>
                        <a:pt x="93" y="504"/>
                      </a:lnTo>
                      <a:lnTo>
                        <a:pt x="95" y="504"/>
                      </a:lnTo>
                      <a:lnTo>
                        <a:pt x="99" y="506"/>
                      </a:lnTo>
                      <a:lnTo>
                        <a:pt x="99" y="506"/>
                      </a:lnTo>
                      <a:lnTo>
                        <a:pt x="101" y="508"/>
                      </a:lnTo>
                      <a:lnTo>
                        <a:pt x="101" y="508"/>
                      </a:lnTo>
                      <a:lnTo>
                        <a:pt x="114" y="512"/>
                      </a:lnTo>
                      <a:lnTo>
                        <a:pt x="118" y="514"/>
                      </a:lnTo>
                      <a:lnTo>
                        <a:pt x="124" y="514"/>
                      </a:lnTo>
                      <a:lnTo>
                        <a:pt x="124" y="510"/>
                      </a:lnTo>
                      <a:lnTo>
                        <a:pt x="128" y="508"/>
                      </a:lnTo>
                      <a:lnTo>
                        <a:pt x="131" y="506"/>
                      </a:lnTo>
                      <a:lnTo>
                        <a:pt x="141" y="504"/>
                      </a:lnTo>
                      <a:lnTo>
                        <a:pt x="143" y="504"/>
                      </a:lnTo>
                      <a:lnTo>
                        <a:pt x="145" y="500"/>
                      </a:lnTo>
                      <a:lnTo>
                        <a:pt x="147" y="498"/>
                      </a:lnTo>
                      <a:lnTo>
                        <a:pt x="164" y="489"/>
                      </a:lnTo>
                      <a:lnTo>
                        <a:pt x="168" y="487"/>
                      </a:lnTo>
                      <a:lnTo>
                        <a:pt x="170" y="487"/>
                      </a:lnTo>
                      <a:lnTo>
                        <a:pt x="170" y="485"/>
                      </a:lnTo>
                      <a:lnTo>
                        <a:pt x="171" y="479"/>
                      </a:lnTo>
                      <a:lnTo>
                        <a:pt x="171" y="479"/>
                      </a:lnTo>
                      <a:lnTo>
                        <a:pt x="175" y="477"/>
                      </a:lnTo>
                      <a:lnTo>
                        <a:pt x="175" y="476"/>
                      </a:lnTo>
                      <a:lnTo>
                        <a:pt x="175" y="476"/>
                      </a:lnTo>
                      <a:lnTo>
                        <a:pt x="177" y="466"/>
                      </a:lnTo>
                      <a:lnTo>
                        <a:pt x="177" y="462"/>
                      </a:lnTo>
                      <a:lnTo>
                        <a:pt x="175" y="458"/>
                      </a:lnTo>
                      <a:lnTo>
                        <a:pt x="177" y="458"/>
                      </a:lnTo>
                      <a:lnTo>
                        <a:pt x="177" y="458"/>
                      </a:lnTo>
                      <a:lnTo>
                        <a:pt x="177" y="457"/>
                      </a:lnTo>
                      <a:lnTo>
                        <a:pt x="179" y="455"/>
                      </a:lnTo>
                      <a:lnTo>
                        <a:pt x="179" y="453"/>
                      </a:lnTo>
                      <a:lnTo>
                        <a:pt x="179" y="453"/>
                      </a:lnTo>
                      <a:lnTo>
                        <a:pt x="181" y="451"/>
                      </a:lnTo>
                      <a:lnTo>
                        <a:pt x="183" y="451"/>
                      </a:lnTo>
                      <a:lnTo>
                        <a:pt x="185" y="449"/>
                      </a:lnTo>
                      <a:lnTo>
                        <a:pt x="183" y="447"/>
                      </a:lnTo>
                      <a:lnTo>
                        <a:pt x="183" y="449"/>
                      </a:lnTo>
                      <a:lnTo>
                        <a:pt x="181" y="449"/>
                      </a:lnTo>
                      <a:lnTo>
                        <a:pt x="181" y="449"/>
                      </a:lnTo>
                      <a:lnTo>
                        <a:pt x="179" y="451"/>
                      </a:lnTo>
                      <a:lnTo>
                        <a:pt x="179" y="449"/>
                      </a:lnTo>
                      <a:lnTo>
                        <a:pt x="181" y="447"/>
                      </a:lnTo>
                      <a:lnTo>
                        <a:pt x="181" y="439"/>
                      </a:lnTo>
                      <a:lnTo>
                        <a:pt x="181" y="439"/>
                      </a:lnTo>
                      <a:lnTo>
                        <a:pt x="185" y="434"/>
                      </a:lnTo>
                      <a:lnTo>
                        <a:pt x="187" y="430"/>
                      </a:lnTo>
                      <a:lnTo>
                        <a:pt x="198" y="420"/>
                      </a:lnTo>
                      <a:lnTo>
                        <a:pt x="202" y="418"/>
                      </a:lnTo>
                      <a:lnTo>
                        <a:pt x="206" y="417"/>
                      </a:lnTo>
                      <a:lnTo>
                        <a:pt x="210" y="415"/>
                      </a:lnTo>
                      <a:lnTo>
                        <a:pt x="221" y="415"/>
                      </a:lnTo>
                      <a:lnTo>
                        <a:pt x="223" y="415"/>
                      </a:lnTo>
                      <a:lnTo>
                        <a:pt x="225" y="413"/>
                      </a:lnTo>
                      <a:lnTo>
                        <a:pt x="225" y="413"/>
                      </a:lnTo>
                      <a:lnTo>
                        <a:pt x="225" y="411"/>
                      </a:lnTo>
                      <a:lnTo>
                        <a:pt x="227" y="411"/>
                      </a:lnTo>
                      <a:lnTo>
                        <a:pt x="231" y="409"/>
                      </a:lnTo>
                      <a:lnTo>
                        <a:pt x="232" y="409"/>
                      </a:lnTo>
                      <a:lnTo>
                        <a:pt x="234" y="409"/>
                      </a:lnTo>
                      <a:lnTo>
                        <a:pt x="234" y="407"/>
                      </a:lnTo>
                      <a:lnTo>
                        <a:pt x="236" y="407"/>
                      </a:lnTo>
                      <a:lnTo>
                        <a:pt x="240" y="405"/>
                      </a:lnTo>
                      <a:lnTo>
                        <a:pt x="242" y="405"/>
                      </a:lnTo>
                      <a:lnTo>
                        <a:pt x="244" y="403"/>
                      </a:lnTo>
                      <a:lnTo>
                        <a:pt x="248" y="403"/>
                      </a:lnTo>
                      <a:lnTo>
                        <a:pt x="248" y="403"/>
                      </a:lnTo>
                      <a:lnTo>
                        <a:pt x="248" y="403"/>
                      </a:lnTo>
                      <a:lnTo>
                        <a:pt x="250" y="403"/>
                      </a:lnTo>
                      <a:lnTo>
                        <a:pt x="250" y="403"/>
                      </a:lnTo>
                      <a:lnTo>
                        <a:pt x="252" y="401"/>
                      </a:lnTo>
                      <a:lnTo>
                        <a:pt x="253" y="401"/>
                      </a:lnTo>
                      <a:lnTo>
                        <a:pt x="255" y="401"/>
                      </a:lnTo>
                      <a:lnTo>
                        <a:pt x="259" y="401"/>
                      </a:lnTo>
                      <a:lnTo>
                        <a:pt x="263" y="403"/>
                      </a:lnTo>
                      <a:lnTo>
                        <a:pt x="265" y="403"/>
                      </a:lnTo>
                      <a:lnTo>
                        <a:pt x="265" y="403"/>
                      </a:lnTo>
                      <a:lnTo>
                        <a:pt x="269" y="403"/>
                      </a:lnTo>
                      <a:lnTo>
                        <a:pt x="272" y="401"/>
                      </a:lnTo>
                      <a:lnTo>
                        <a:pt x="274" y="401"/>
                      </a:lnTo>
                      <a:lnTo>
                        <a:pt x="274" y="403"/>
                      </a:lnTo>
                      <a:lnTo>
                        <a:pt x="276" y="401"/>
                      </a:lnTo>
                      <a:lnTo>
                        <a:pt x="278" y="403"/>
                      </a:lnTo>
                      <a:lnTo>
                        <a:pt x="284" y="403"/>
                      </a:lnTo>
                      <a:lnTo>
                        <a:pt x="290" y="407"/>
                      </a:lnTo>
                      <a:lnTo>
                        <a:pt x="295" y="413"/>
                      </a:lnTo>
                      <a:lnTo>
                        <a:pt x="297" y="413"/>
                      </a:lnTo>
                      <a:lnTo>
                        <a:pt x="299" y="413"/>
                      </a:lnTo>
                      <a:lnTo>
                        <a:pt x="297" y="411"/>
                      </a:lnTo>
                      <a:lnTo>
                        <a:pt x="290" y="405"/>
                      </a:lnTo>
                      <a:lnTo>
                        <a:pt x="290" y="405"/>
                      </a:lnTo>
                      <a:lnTo>
                        <a:pt x="288" y="403"/>
                      </a:lnTo>
                      <a:lnTo>
                        <a:pt x="288" y="403"/>
                      </a:lnTo>
                      <a:lnTo>
                        <a:pt x="288" y="403"/>
                      </a:lnTo>
                      <a:lnTo>
                        <a:pt x="288" y="401"/>
                      </a:lnTo>
                      <a:lnTo>
                        <a:pt x="288" y="401"/>
                      </a:lnTo>
                      <a:lnTo>
                        <a:pt x="288" y="399"/>
                      </a:lnTo>
                      <a:lnTo>
                        <a:pt x="288" y="399"/>
                      </a:lnTo>
                      <a:lnTo>
                        <a:pt x="288" y="399"/>
                      </a:lnTo>
                      <a:lnTo>
                        <a:pt x="288" y="398"/>
                      </a:lnTo>
                      <a:lnTo>
                        <a:pt x="286" y="398"/>
                      </a:lnTo>
                      <a:lnTo>
                        <a:pt x="284" y="398"/>
                      </a:lnTo>
                      <a:lnTo>
                        <a:pt x="282" y="399"/>
                      </a:lnTo>
                      <a:lnTo>
                        <a:pt x="280" y="399"/>
                      </a:lnTo>
                      <a:lnTo>
                        <a:pt x="267" y="399"/>
                      </a:lnTo>
                      <a:lnTo>
                        <a:pt x="263" y="399"/>
                      </a:lnTo>
                      <a:lnTo>
                        <a:pt x="261" y="398"/>
                      </a:lnTo>
                      <a:lnTo>
                        <a:pt x="253" y="392"/>
                      </a:lnTo>
                      <a:lnTo>
                        <a:pt x="250" y="388"/>
                      </a:lnTo>
                      <a:lnTo>
                        <a:pt x="250" y="384"/>
                      </a:lnTo>
                      <a:lnTo>
                        <a:pt x="248" y="382"/>
                      </a:lnTo>
                      <a:lnTo>
                        <a:pt x="250" y="379"/>
                      </a:lnTo>
                      <a:lnTo>
                        <a:pt x="250" y="375"/>
                      </a:lnTo>
                      <a:lnTo>
                        <a:pt x="252" y="373"/>
                      </a:lnTo>
                      <a:lnTo>
                        <a:pt x="252" y="371"/>
                      </a:lnTo>
                      <a:lnTo>
                        <a:pt x="253" y="369"/>
                      </a:lnTo>
                      <a:lnTo>
                        <a:pt x="253" y="369"/>
                      </a:lnTo>
                      <a:lnTo>
                        <a:pt x="253" y="369"/>
                      </a:lnTo>
                      <a:lnTo>
                        <a:pt x="255" y="367"/>
                      </a:lnTo>
                      <a:lnTo>
                        <a:pt x="255" y="367"/>
                      </a:lnTo>
                      <a:lnTo>
                        <a:pt x="255" y="365"/>
                      </a:lnTo>
                      <a:lnTo>
                        <a:pt x="255" y="365"/>
                      </a:lnTo>
                      <a:lnTo>
                        <a:pt x="261" y="358"/>
                      </a:lnTo>
                      <a:lnTo>
                        <a:pt x="263" y="354"/>
                      </a:lnTo>
                      <a:lnTo>
                        <a:pt x="265" y="352"/>
                      </a:lnTo>
                      <a:lnTo>
                        <a:pt x="267" y="350"/>
                      </a:lnTo>
                      <a:lnTo>
                        <a:pt x="267" y="350"/>
                      </a:lnTo>
                      <a:lnTo>
                        <a:pt x="269" y="348"/>
                      </a:lnTo>
                      <a:lnTo>
                        <a:pt x="269" y="344"/>
                      </a:lnTo>
                      <a:lnTo>
                        <a:pt x="274" y="337"/>
                      </a:lnTo>
                      <a:lnTo>
                        <a:pt x="278" y="333"/>
                      </a:lnTo>
                      <a:lnTo>
                        <a:pt x="282" y="331"/>
                      </a:lnTo>
                      <a:lnTo>
                        <a:pt x="280" y="329"/>
                      </a:lnTo>
                      <a:lnTo>
                        <a:pt x="278" y="325"/>
                      </a:lnTo>
                      <a:lnTo>
                        <a:pt x="278" y="320"/>
                      </a:lnTo>
                      <a:lnTo>
                        <a:pt x="278" y="318"/>
                      </a:lnTo>
                      <a:lnTo>
                        <a:pt x="278" y="318"/>
                      </a:lnTo>
                      <a:lnTo>
                        <a:pt x="280" y="316"/>
                      </a:lnTo>
                      <a:lnTo>
                        <a:pt x="280" y="316"/>
                      </a:lnTo>
                      <a:lnTo>
                        <a:pt x="282" y="316"/>
                      </a:lnTo>
                      <a:lnTo>
                        <a:pt x="282" y="314"/>
                      </a:lnTo>
                      <a:lnTo>
                        <a:pt x="282" y="312"/>
                      </a:lnTo>
                      <a:lnTo>
                        <a:pt x="282" y="312"/>
                      </a:lnTo>
                      <a:lnTo>
                        <a:pt x="282" y="310"/>
                      </a:lnTo>
                      <a:lnTo>
                        <a:pt x="284" y="308"/>
                      </a:lnTo>
                      <a:lnTo>
                        <a:pt x="290" y="306"/>
                      </a:lnTo>
                      <a:lnTo>
                        <a:pt x="292" y="304"/>
                      </a:lnTo>
                      <a:lnTo>
                        <a:pt x="293" y="304"/>
                      </a:lnTo>
                      <a:lnTo>
                        <a:pt x="295" y="304"/>
                      </a:lnTo>
                      <a:lnTo>
                        <a:pt x="297" y="304"/>
                      </a:lnTo>
                      <a:lnTo>
                        <a:pt x="299" y="304"/>
                      </a:lnTo>
                      <a:lnTo>
                        <a:pt x="303" y="304"/>
                      </a:lnTo>
                      <a:lnTo>
                        <a:pt x="305" y="304"/>
                      </a:lnTo>
                      <a:lnTo>
                        <a:pt x="305" y="302"/>
                      </a:lnTo>
                      <a:lnTo>
                        <a:pt x="305" y="302"/>
                      </a:lnTo>
                      <a:lnTo>
                        <a:pt x="309" y="302"/>
                      </a:lnTo>
                      <a:lnTo>
                        <a:pt x="311" y="302"/>
                      </a:lnTo>
                      <a:lnTo>
                        <a:pt x="312" y="302"/>
                      </a:lnTo>
                      <a:lnTo>
                        <a:pt x="312" y="302"/>
                      </a:lnTo>
                      <a:lnTo>
                        <a:pt x="309" y="304"/>
                      </a:lnTo>
                      <a:lnTo>
                        <a:pt x="309" y="304"/>
                      </a:lnTo>
                      <a:lnTo>
                        <a:pt x="309" y="304"/>
                      </a:lnTo>
                      <a:lnTo>
                        <a:pt x="307" y="304"/>
                      </a:lnTo>
                      <a:lnTo>
                        <a:pt x="307" y="306"/>
                      </a:lnTo>
                      <a:lnTo>
                        <a:pt x="309" y="306"/>
                      </a:lnTo>
                      <a:lnTo>
                        <a:pt x="309" y="306"/>
                      </a:lnTo>
                      <a:lnTo>
                        <a:pt x="311" y="306"/>
                      </a:lnTo>
                      <a:lnTo>
                        <a:pt x="326" y="310"/>
                      </a:lnTo>
                      <a:lnTo>
                        <a:pt x="328" y="310"/>
                      </a:lnTo>
                      <a:lnTo>
                        <a:pt x="328" y="308"/>
                      </a:lnTo>
                      <a:lnTo>
                        <a:pt x="326" y="308"/>
                      </a:lnTo>
                      <a:lnTo>
                        <a:pt x="324" y="306"/>
                      </a:lnTo>
                      <a:lnTo>
                        <a:pt x="322" y="306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8" y="306"/>
                      </a:lnTo>
                      <a:lnTo>
                        <a:pt x="318" y="304"/>
                      </a:lnTo>
                      <a:lnTo>
                        <a:pt x="316" y="304"/>
                      </a:lnTo>
                      <a:lnTo>
                        <a:pt x="314" y="304"/>
                      </a:lnTo>
                      <a:lnTo>
                        <a:pt x="312" y="304"/>
                      </a:lnTo>
                      <a:lnTo>
                        <a:pt x="314" y="304"/>
                      </a:lnTo>
                      <a:lnTo>
                        <a:pt x="314" y="302"/>
                      </a:lnTo>
                      <a:lnTo>
                        <a:pt x="326" y="304"/>
                      </a:lnTo>
                      <a:lnTo>
                        <a:pt x="328" y="306"/>
                      </a:lnTo>
                      <a:lnTo>
                        <a:pt x="328" y="308"/>
                      </a:lnTo>
                      <a:lnTo>
                        <a:pt x="330" y="308"/>
                      </a:lnTo>
                      <a:lnTo>
                        <a:pt x="332" y="308"/>
                      </a:lnTo>
                      <a:lnTo>
                        <a:pt x="333" y="308"/>
                      </a:lnTo>
                      <a:lnTo>
                        <a:pt x="335" y="308"/>
                      </a:lnTo>
                      <a:lnTo>
                        <a:pt x="335" y="306"/>
                      </a:lnTo>
                      <a:lnTo>
                        <a:pt x="335" y="299"/>
                      </a:lnTo>
                      <a:lnTo>
                        <a:pt x="335" y="282"/>
                      </a:lnTo>
                      <a:lnTo>
                        <a:pt x="335" y="278"/>
                      </a:lnTo>
                      <a:lnTo>
                        <a:pt x="335" y="263"/>
                      </a:lnTo>
                      <a:lnTo>
                        <a:pt x="335" y="259"/>
                      </a:lnTo>
                      <a:lnTo>
                        <a:pt x="333" y="259"/>
                      </a:lnTo>
                      <a:lnTo>
                        <a:pt x="332" y="257"/>
                      </a:lnTo>
                      <a:lnTo>
                        <a:pt x="332" y="257"/>
                      </a:lnTo>
                      <a:lnTo>
                        <a:pt x="332" y="257"/>
                      </a:lnTo>
                      <a:lnTo>
                        <a:pt x="330" y="255"/>
                      </a:lnTo>
                      <a:lnTo>
                        <a:pt x="330" y="255"/>
                      </a:lnTo>
                      <a:lnTo>
                        <a:pt x="330" y="255"/>
                      </a:lnTo>
                      <a:lnTo>
                        <a:pt x="330" y="253"/>
                      </a:lnTo>
                      <a:lnTo>
                        <a:pt x="330" y="253"/>
                      </a:lnTo>
                      <a:lnTo>
                        <a:pt x="332" y="253"/>
                      </a:lnTo>
                      <a:lnTo>
                        <a:pt x="332" y="253"/>
                      </a:lnTo>
                      <a:lnTo>
                        <a:pt x="330" y="251"/>
                      </a:lnTo>
                      <a:lnTo>
                        <a:pt x="330" y="251"/>
                      </a:lnTo>
                      <a:lnTo>
                        <a:pt x="330" y="251"/>
                      </a:lnTo>
                      <a:lnTo>
                        <a:pt x="328" y="253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8" y="251"/>
                      </a:lnTo>
                      <a:lnTo>
                        <a:pt x="326" y="251"/>
                      </a:lnTo>
                      <a:lnTo>
                        <a:pt x="326" y="251"/>
                      </a:lnTo>
                      <a:lnTo>
                        <a:pt x="326" y="251"/>
                      </a:lnTo>
                      <a:lnTo>
                        <a:pt x="324" y="249"/>
                      </a:lnTo>
                      <a:lnTo>
                        <a:pt x="324" y="249"/>
                      </a:lnTo>
                      <a:lnTo>
                        <a:pt x="324" y="249"/>
                      </a:lnTo>
                      <a:lnTo>
                        <a:pt x="322" y="249"/>
                      </a:lnTo>
                      <a:lnTo>
                        <a:pt x="322" y="249"/>
                      </a:lnTo>
                      <a:lnTo>
                        <a:pt x="322" y="247"/>
                      </a:lnTo>
                      <a:lnTo>
                        <a:pt x="322" y="247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2" y="245"/>
                      </a:lnTo>
                      <a:lnTo>
                        <a:pt x="324" y="245"/>
                      </a:lnTo>
                      <a:lnTo>
                        <a:pt x="324" y="245"/>
                      </a:lnTo>
                      <a:lnTo>
                        <a:pt x="324" y="245"/>
                      </a:lnTo>
                      <a:lnTo>
                        <a:pt x="326" y="245"/>
                      </a:lnTo>
                      <a:lnTo>
                        <a:pt x="326" y="245"/>
                      </a:lnTo>
                      <a:lnTo>
                        <a:pt x="326" y="244"/>
                      </a:lnTo>
                      <a:lnTo>
                        <a:pt x="324" y="244"/>
                      </a:lnTo>
                      <a:lnTo>
                        <a:pt x="324" y="244"/>
                      </a:lnTo>
                      <a:lnTo>
                        <a:pt x="324" y="242"/>
                      </a:lnTo>
                      <a:lnTo>
                        <a:pt x="324" y="242"/>
                      </a:lnTo>
                      <a:lnTo>
                        <a:pt x="324" y="242"/>
                      </a:lnTo>
                      <a:lnTo>
                        <a:pt x="326" y="242"/>
                      </a:lnTo>
                      <a:lnTo>
                        <a:pt x="328" y="244"/>
                      </a:lnTo>
                      <a:lnTo>
                        <a:pt x="330" y="244"/>
                      </a:lnTo>
                      <a:lnTo>
                        <a:pt x="330" y="242"/>
                      </a:lnTo>
                      <a:lnTo>
                        <a:pt x="332" y="242"/>
                      </a:lnTo>
                      <a:lnTo>
                        <a:pt x="333" y="242"/>
                      </a:lnTo>
                      <a:lnTo>
                        <a:pt x="335" y="242"/>
                      </a:lnTo>
                      <a:lnTo>
                        <a:pt x="335" y="242"/>
                      </a:lnTo>
                      <a:lnTo>
                        <a:pt x="335" y="240"/>
                      </a:lnTo>
                      <a:lnTo>
                        <a:pt x="335" y="225"/>
                      </a:lnTo>
                      <a:lnTo>
                        <a:pt x="333" y="215"/>
                      </a:lnTo>
                      <a:lnTo>
                        <a:pt x="333" y="207"/>
                      </a:lnTo>
                      <a:lnTo>
                        <a:pt x="333" y="207"/>
                      </a:lnTo>
                      <a:lnTo>
                        <a:pt x="333" y="207"/>
                      </a:lnTo>
                      <a:lnTo>
                        <a:pt x="330" y="205"/>
                      </a:lnTo>
                      <a:lnTo>
                        <a:pt x="328" y="205"/>
                      </a:lnTo>
                      <a:lnTo>
                        <a:pt x="326" y="207"/>
                      </a:lnTo>
                      <a:lnTo>
                        <a:pt x="326" y="207"/>
                      </a:lnTo>
                      <a:lnTo>
                        <a:pt x="326" y="209"/>
                      </a:lnTo>
                      <a:lnTo>
                        <a:pt x="320" y="211"/>
                      </a:lnTo>
                      <a:lnTo>
                        <a:pt x="320" y="213"/>
                      </a:lnTo>
                      <a:lnTo>
                        <a:pt x="318" y="213"/>
                      </a:lnTo>
                      <a:lnTo>
                        <a:pt x="320" y="211"/>
                      </a:lnTo>
                      <a:lnTo>
                        <a:pt x="324" y="205"/>
                      </a:lnTo>
                      <a:lnTo>
                        <a:pt x="326" y="205"/>
                      </a:lnTo>
                      <a:lnTo>
                        <a:pt x="326" y="205"/>
                      </a:lnTo>
                      <a:lnTo>
                        <a:pt x="328" y="204"/>
                      </a:lnTo>
                      <a:lnTo>
                        <a:pt x="328" y="204"/>
                      </a:lnTo>
                      <a:lnTo>
                        <a:pt x="330" y="204"/>
                      </a:lnTo>
                      <a:lnTo>
                        <a:pt x="332" y="204"/>
                      </a:lnTo>
                      <a:lnTo>
                        <a:pt x="332" y="204"/>
                      </a:lnTo>
                      <a:lnTo>
                        <a:pt x="332" y="204"/>
                      </a:lnTo>
                      <a:lnTo>
                        <a:pt x="332" y="198"/>
                      </a:lnTo>
                      <a:lnTo>
                        <a:pt x="332" y="198"/>
                      </a:lnTo>
                      <a:lnTo>
                        <a:pt x="330" y="198"/>
                      </a:lnTo>
                      <a:lnTo>
                        <a:pt x="330" y="198"/>
                      </a:lnTo>
                      <a:lnTo>
                        <a:pt x="330" y="198"/>
                      </a:lnTo>
                      <a:lnTo>
                        <a:pt x="330" y="200"/>
                      </a:lnTo>
                      <a:lnTo>
                        <a:pt x="330" y="200"/>
                      </a:lnTo>
                      <a:lnTo>
                        <a:pt x="330" y="200"/>
                      </a:lnTo>
                      <a:lnTo>
                        <a:pt x="328" y="196"/>
                      </a:lnTo>
                      <a:lnTo>
                        <a:pt x="326" y="190"/>
                      </a:lnTo>
                      <a:lnTo>
                        <a:pt x="326" y="186"/>
                      </a:lnTo>
                      <a:lnTo>
                        <a:pt x="326" y="185"/>
                      </a:lnTo>
                      <a:lnTo>
                        <a:pt x="328" y="181"/>
                      </a:lnTo>
                      <a:lnTo>
                        <a:pt x="328" y="177"/>
                      </a:lnTo>
                      <a:lnTo>
                        <a:pt x="330" y="167"/>
                      </a:lnTo>
                      <a:lnTo>
                        <a:pt x="330" y="166"/>
                      </a:lnTo>
                      <a:lnTo>
                        <a:pt x="332" y="166"/>
                      </a:lnTo>
                      <a:lnTo>
                        <a:pt x="332" y="162"/>
                      </a:lnTo>
                      <a:lnTo>
                        <a:pt x="332" y="162"/>
                      </a:lnTo>
                      <a:lnTo>
                        <a:pt x="328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6" y="162"/>
                      </a:lnTo>
                      <a:lnTo>
                        <a:pt x="324" y="162"/>
                      </a:lnTo>
                      <a:lnTo>
                        <a:pt x="324" y="162"/>
                      </a:lnTo>
                      <a:lnTo>
                        <a:pt x="324" y="162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60"/>
                      </a:lnTo>
                      <a:lnTo>
                        <a:pt x="322" y="158"/>
                      </a:lnTo>
                      <a:lnTo>
                        <a:pt x="322" y="158"/>
                      </a:lnTo>
                      <a:lnTo>
                        <a:pt x="322" y="156"/>
                      </a:lnTo>
                      <a:lnTo>
                        <a:pt x="322" y="156"/>
                      </a:lnTo>
                      <a:lnTo>
                        <a:pt x="322" y="154"/>
                      </a:lnTo>
                      <a:lnTo>
                        <a:pt x="322" y="154"/>
                      </a:lnTo>
                      <a:lnTo>
                        <a:pt x="322" y="154"/>
                      </a:lnTo>
                      <a:lnTo>
                        <a:pt x="320" y="154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2"/>
                      </a:lnTo>
                      <a:lnTo>
                        <a:pt x="320" y="150"/>
                      </a:lnTo>
                      <a:lnTo>
                        <a:pt x="320" y="150"/>
                      </a:lnTo>
                      <a:lnTo>
                        <a:pt x="318" y="148"/>
                      </a:lnTo>
                      <a:lnTo>
                        <a:pt x="318" y="148"/>
                      </a:lnTo>
                      <a:lnTo>
                        <a:pt x="318" y="148"/>
                      </a:lnTo>
                      <a:lnTo>
                        <a:pt x="318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0" y="147"/>
                      </a:lnTo>
                      <a:lnTo>
                        <a:pt x="322" y="147"/>
                      </a:lnTo>
                      <a:lnTo>
                        <a:pt x="322" y="148"/>
                      </a:lnTo>
                      <a:lnTo>
                        <a:pt x="324" y="148"/>
                      </a:lnTo>
                      <a:lnTo>
                        <a:pt x="324" y="148"/>
                      </a:lnTo>
                      <a:lnTo>
                        <a:pt x="326" y="148"/>
                      </a:lnTo>
                      <a:lnTo>
                        <a:pt x="328" y="148"/>
                      </a:lnTo>
                      <a:lnTo>
                        <a:pt x="328" y="148"/>
                      </a:lnTo>
                      <a:lnTo>
                        <a:pt x="328" y="148"/>
                      </a:lnTo>
                      <a:lnTo>
                        <a:pt x="328" y="150"/>
                      </a:lnTo>
                      <a:lnTo>
                        <a:pt x="328" y="150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6" y="152"/>
                      </a:lnTo>
                      <a:lnTo>
                        <a:pt x="328" y="152"/>
                      </a:lnTo>
                      <a:lnTo>
                        <a:pt x="328" y="154"/>
                      </a:lnTo>
                      <a:lnTo>
                        <a:pt x="328" y="154"/>
                      </a:lnTo>
                      <a:lnTo>
                        <a:pt x="330" y="154"/>
                      </a:lnTo>
                      <a:lnTo>
                        <a:pt x="330" y="154"/>
                      </a:lnTo>
                      <a:lnTo>
                        <a:pt x="332" y="152"/>
                      </a:lnTo>
                      <a:lnTo>
                        <a:pt x="333" y="150"/>
                      </a:lnTo>
                      <a:lnTo>
                        <a:pt x="335" y="150"/>
                      </a:lnTo>
                      <a:lnTo>
                        <a:pt x="335" y="150"/>
                      </a:lnTo>
                      <a:lnTo>
                        <a:pt x="335" y="150"/>
                      </a:lnTo>
                      <a:lnTo>
                        <a:pt x="335" y="148"/>
                      </a:lnTo>
                      <a:lnTo>
                        <a:pt x="335" y="148"/>
                      </a:lnTo>
                      <a:lnTo>
                        <a:pt x="335" y="145"/>
                      </a:lnTo>
                      <a:lnTo>
                        <a:pt x="335" y="145"/>
                      </a:lnTo>
                      <a:lnTo>
                        <a:pt x="337" y="143"/>
                      </a:lnTo>
                      <a:lnTo>
                        <a:pt x="339" y="139"/>
                      </a:lnTo>
                      <a:lnTo>
                        <a:pt x="343" y="133"/>
                      </a:lnTo>
                      <a:lnTo>
                        <a:pt x="343" y="133"/>
                      </a:lnTo>
                      <a:lnTo>
                        <a:pt x="345" y="131"/>
                      </a:lnTo>
                      <a:lnTo>
                        <a:pt x="349" y="124"/>
                      </a:lnTo>
                      <a:lnTo>
                        <a:pt x="347" y="126"/>
                      </a:lnTo>
                      <a:lnTo>
                        <a:pt x="345" y="126"/>
                      </a:lnTo>
                      <a:lnTo>
                        <a:pt x="343" y="126"/>
                      </a:lnTo>
                      <a:lnTo>
                        <a:pt x="345" y="124"/>
                      </a:lnTo>
                      <a:lnTo>
                        <a:pt x="349" y="122"/>
                      </a:lnTo>
                      <a:lnTo>
                        <a:pt x="351" y="120"/>
                      </a:lnTo>
                      <a:lnTo>
                        <a:pt x="354" y="114"/>
                      </a:lnTo>
                      <a:lnTo>
                        <a:pt x="354" y="114"/>
                      </a:lnTo>
                      <a:lnTo>
                        <a:pt x="354" y="114"/>
                      </a:lnTo>
                      <a:lnTo>
                        <a:pt x="356" y="112"/>
                      </a:lnTo>
                      <a:lnTo>
                        <a:pt x="358" y="112"/>
                      </a:lnTo>
                      <a:lnTo>
                        <a:pt x="360" y="108"/>
                      </a:lnTo>
                      <a:lnTo>
                        <a:pt x="360" y="107"/>
                      </a:lnTo>
                      <a:lnTo>
                        <a:pt x="364" y="101"/>
                      </a:lnTo>
                      <a:lnTo>
                        <a:pt x="366" y="95"/>
                      </a:lnTo>
                      <a:lnTo>
                        <a:pt x="366" y="95"/>
                      </a:lnTo>
                      <a:lnTo>
                        <a:pt x="366" y="93"/>
                      </a:lnTo>
                      <a:lnTo>
                        <a:pt x="368" y="88"/>
                      </a:lnTo>
                      <a:lnTo>
                        <a:pt x="368" y="86"/>
                      </a:lnTo>
                      <a:lnTo>
                        <a:pt x="370" y="84"/>
                      </a:lnTo>
                      <a:lnTo>
                        <a:pt x="370" y="82"/>
                      </a:lnTo>
                      <a:lnTo>
                        <a:pt x="370" y="80"/>
                      </a:lnTo>
                      <a:lnTo>
                        <a:pt x="372" y="74"/>
                      </a:lnTo>
                      <a:lnTo>
                        <a:pt x="373" y="67"/>
                      </a:lnTo>
                      <a:lnTo>
                        <a:pt x="373" y="55"/>
                      </a:lnTo>
                      <a:lnTo>
                        <a:pt x="375" y="50"/>
                      </a:lnTo>
                      <a:lnTo>
                        <a:pt x="375" y="46"/>
                      </a:lnTo>
                      <a:lnTo>
                        <a:pt x="375" y="44"/>
                      </a:lnTo>
                      <a:lnTo>
                        <a:pt x="377" y="42"/>
                      </a:lnTo>
                      <a:lnTo>
                        <a:pt x="377" y="42"/>
                      </a:lnTo>
                      <a:lnTo>
                        <a:pt x="377" y="38"/>
                      </a:lnTo>
                      <a:lnTo>
                        <a:pt x="377" y="38"/>
                      </a:lnTo>
                      <a:lnTo>
                        <a:pt x="377" y="36"/>
                      </a:lnTo>
                      <a:lnTo>
                        <a:pt x="379" y="34"/>
                      </a:lnTo>
                      <a:lnTo>
                        <a:pt x="379" y="32"/>
                      </a:lnTo>
                      <a:lnTo>
                        <a:pt x="379" y="31"/>
                      </a:lnTo>
                      <a:lnTo>
                        <a:pt x="377" y="31"/>
                      </a:lnTo>
                      <a:lnTo>
                        <a:pt x="377" y="31"/>
                      </a:lnTo>
                      <a:lnTo>
                        <a:pt x="377" y="31"/>
                      </a:lnTo>
                      <a:lnTo>
                        <a:pt x="379" y="29"/>
                      </a:lnTo>
                      <a:lnTo>
                        <a:pt x="379" y="29"/>
                      </a:lnTo>
                      <a:lnTo>
                        <a:pt x="379" y="29"/>
                      </a:lnTo>
                      <a:lnTo>
                        <a:pt x="379" y="27"/>
                      </a:lnTo>
                      <a:lnTo>
                        <a:pt x="381" y="21"/>
                      </a:lnTo>
                      <a:lnTo>
                        <a:pt x="381" y="19"/>
                      </a:lnTo>
                      <a:lnTo>
                        <a:pt x="381" y="15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2" name="Google Shape;382;p13"/>
                <p:cNvSpPr/>
                <p:nvPr/>
              </p:nvSpPr>
              <p:spPr>
                <a:xfrm>
                  <a:off x="6831013" y="2495550"/>
                  <a:ext cx="130175" cy="166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105" extrusionOk="0">
                      <a:moveTo>
                        <a:pt x="80" y="80"/>
                      </a:moveTo>
                      <a:lnTo>
                        <a:pt x="78" y="78"/>
                      </a:lnTo>
                      <a:lnTo>
                        <a:pt x="76" y="76"/>
                      </a:lnTo>
                      <a:lnTo>
                        <a:pt x="74" y="76"/>
                      </a:lnTo>
                      <a:lnTo>
                        <a:pt x="74" y="75"/>
                      </a:lnTo>
                      <a:lnTo>
                        <a:pt x="72" y="75"/>
                      </a:lnTo>
                      <a:lnTo>
                        <a:pt x="71" y="73"/>
                      </a:lnTo>
                      <a:lnTo>
                        <a:pt x="69" y="69"/>
                      </a:lnTo>
                      <a:lnTo>
                        <a:pt x="69" y="67"/>
                      </a:lnTo>
                      <a:lnTo>
                        <a:pt x="69" y="63"/>
                      </a:lnTo>
                      <a:lnTo>
                        <a:pt x="69" y="61"/>
                      </a:lnTo>
                      <a:lnTo>
                        <a:pt x="69" y="59"/>
                      </a:lnTo>
                      <a:lnTo>
                        <a:pt x="69" y="57"/>
                      </a:lnTo>
                      <a:lnTo>
                        <a:pt x="69" y="57"/>
                      </a:lnTo>
                      <a:lnTo>
                        <a:pt x="71" y="54"/>
                      </a:lnTo>
                      <a:lnTo>
                        <a:pt x="72" y="50"/>
                      </a:lnTo>
                      <a:lnTo>
                        <a:pt x="74" y="46"/>
                      </a:lnTo>
                      <a:lnTo>
                        <a:pt x="78" y="27"/>
                      </a:lnTo>
                      <a:lnTo>
                        <a:pt x="78" y="25"/>
                      </a:lnTo>
                      <a:lnTo>
                        <a:pt x="78" y="23"/>
                      </a:lnTo>
                      <a:lnTo>
                        <a:pt x="76" y="21"/>
                      </a:lnTo>
                      <a:lnTo>
                        <a:pt x="74" y="19"/>
                      </a:lnTo>
                      <a:lnTo>
                        <a:pt x="74" y="18"/>
                      </a:lnTo>
                      <a:lnTo>
                        <a:pt x="74" y="16"/>
                      </a:lnTo>
                      <a:lnTo>
                        <a:pt x="74" y="14"/>
                      </a:lnTo>
                      <a:lnTo>
                        <a:pt x="74" y="12"/>
                      </a:lnTo>
                      <a:lnTo>
                        <a:pt x="74" y="12"/>
                      </a:lnTo>
                      <a:lnTo>
                        <a:pt x="74" y="12"/>
                      </a:lnTo>
                      <a:lnTo>
                        <a:pt x="74" y="10"/>
                      </a:lnTo>
                      <a:lnTo>
                        <a:pt x="71" y="8"/>
                      </a:lnTo>
                      <a:lnTo>
                        <a:pt x="67" y="4"/>
                      </a:lnTo>
                      <a:lnTo>
                        <a:pt x="65" y="4"/>
                      </a:lnTo>
                      <a:lnTo>
                        <a:pt x="59" y="4"/>
                      </a:lnTo>
                      <a:lnTo>
                        <a:pt x="57" y="2"/>
                      </a:lnTo>
                      <a:lnTo>
                        <a:pt x="55" y="0"/>
                      </a:lnTo>
                      <a:lnTo>
                        <a:pt x="53" y="0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48" y="6"/>
                      </a:lnTo>
                      <a:lnTo>
                        <a:pt x="46" y="8"/>
                      </a:lnTo>
                      <a:lnTo>
                        <a:pt x="44" y="6"/>
                      </a:lnTo>
                      <a:lnTo>
                        <a:pt x="42" y="8"/>
                      </a:lnTo>
                      <a:lnTo>
                        <a:pt x="36" y="12"/>
                      </a:lnTo>
                      <a:lnTo>
                        <a:pt x="36" y="12"/>
                      </a:lnTo>
                      <a:lnTo>
                        <a:pt x="36" y="12"/>
                      </a:lnTo>
                      <a:lnTo>
                        <a:pt x="34" y="12"/>
                      </a:lnTo>
                      <a:lnTo>
                        <a:pt x="17" y="16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13" y="16"/>
                      </a:lnTo>
                      <a:lnTo>
                        <a:pt x="11" y="16"/>
                      </a:lnTo>
                      <a:lnTo>
                        <a:pt x="10" y="16"/>
                      </a:lnTo>
                      <a:lnTo>
                        <a:pt x="10" y="18"/>
                      </a:lnTo>
                      <a:lnTo>
                        <a:pt x="8" y="21"/>
                      </a:lnTo>
                      <a:lnTo>
                        <a:pt x="10" y="23"/>
                      </a:lnTo>
                      <a:lnTo>
                        <a:pt x="10" y="25"/>
                      </a:lnTo>
                      <a:lnTo>
                        <a:pt x="13" y="25"/>
                      </a:lnTo>
                      <a:lnTo>
                        <a:pt x="13" y="27"/>
                      </a:lnTo>
                      <a:lnTo>
                        <a:pt x="15" y="27"/>
                      </a:lnTo>
                      <a:lnTo>
                        <a:pt x="15" y="29"/>
                      </a:lnTo>
                      <a:lnTo>
                        <a:pt x="13" y="31"/>
                      </a:lnTo>
                      <a:lnTo>
                        <a:pt x="13" y="35"/>
                      </a:lnTo>
                      <a:lnTo>
                        <a:pt x="13" y="37"/>
                      </a:lnTo>
                      <a:lnTo>
                        <a:pt x="11" y="40"/>
                      </a:lnTo>
                      <a:lnTo>
                        <a:pt x="10" y="48"/>
                      </a:lnTo>
                      <a:lnTo>
                        <a:pt x="4" y="57"/>
                      </a:lnTo>
                      <a:lnTo>
                        <a:pt x="2" y="63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7"/>
                      </a:lnTo>
                      <a:lnTo>
                        <a:pt x="2" y="67"/>
                      </a:lnTo>
                      <a:lnTo>
                        <a:pt x="4" y="69"/>
                      </a:lnTo>
                      <a:lnTo>
                        <a:pt x="4" y="69"/>
                      </a:lnTo>
                      <a:lnTo>
                        <a:pt x="4" y="71"/>
                      </a:lnTo>
                      <a:lnTo>
                        <a:pt x="2" y="71"/>
                      </a:lnTo>
                      <a:lnTo>
                        <a:pt x="2" y="71"/>
                      </a:lnTo>
                      <a:lnTo>
                        <a:pt x="2" y="73"/>
                      </a:lnTo>
                      <a:lnTo>
                        <a:pt x="2" y="75"/>
                      </a:lnTo>
                      <a:lnTo>
                        <a:pt x="0" y="75"/>
                      </a:lnTo>
                      <a:lnTo>
                        <a:pt x="0" y="76"/>
                      </a:lnTo>
                      <a:lnTo>
                        <a:pt x="2" y="78"/>
                      </a:lnTo>
                      <a:lnTo>
                        <a:pt x="2" y="80"/>
                      </a:lnTo>
                      <a:lnTo>
                        <a:pt x="2" y="80"/>
                      </a:lnTo>
                      <a:lnTo>
                        <a:pt x="2" y="84"/>
                      </a:lnTo>
                      <a:lnTo>
                        <a:pt x="0" y="88"/>
                      </a:lnTo>
                      <a:lnTo>
                        <a:pt x="2" y="90"/>
                      </a:lnTo>
                      <a:lnTo>
                        <a:pt x="2" y="92"/>
                      </a:lnTo>
                      <a:lnTo>
                        <a:pt x="6" y="94"/>
                      </a:lnTo>
                      <a:lnTo>
                        <a:pt x="6" y="94"/>
                      </a:lnTo>
                      <a:lnTo>
                        <a:pt x="8" y="95"/>
                      </a:lnTo>
                      <a:lnTo>
                        <a:pt x="8" y="97"/>
                      </a:lnTo>
                      <a:lnTo>
                        <a:pt x="8" y="97"/>
                      </a:lnTo>
                      <a:lnTo>
                        <a:pt x="8" y="99"/>
                      </a:lnTo>
                      <a:lnTo>
                        <a:pt x="10" y="99"/>
                      </a:lnTo>
                      <a:lnTo>
                        <a:pt x="10" y="101"/>
                      </a:lnTo>
                      <a:lnTo>
                        <a:pt x="13" y="101"/>
                      </a:lnTo>
                      <a:lnTo>
                        <a:pt x="17" y="99"/>
                      </a:lnTo>
                      <a:lnTo>
                        <a:pt x="21" y="101"/>
                      </a:lnTo>
                      <a:lnTo>
                        <a:pt x="31" y="105"/>
                      </a:lnTo>
                      <a:lnTo>
                        <a:pt x="31" y="105"/>
                      </a:lnTo>
                      <a:lnTo>
                        <a:pt x="32" y="105"/>
                      </a:lnTo>
                      <a:lnTo>
                        <a:pt x="32" y="105"/>
                      </a:lnTo>
                      <a:lnTo>
                        <a:pt x="34" y="105"/>
                      </a:lnTo>
                      <a:lnTo>
                        <a:pt x="36" y="105"/>
                      </a:lnTo>
                      <a:lnTo>
                        <a:pt x="38" y="105"/>
                      </a:lnTo>
                      <a:lnTo>
                        <a:pt x="40" y="103"/>
                      </a:lnTo>
                      <a:lnTo>
                        <a:pt x="48" y="95"/>
                      </a:lnTo>
                      <a:lnTo>
                        <a:pt x="50" y="95"/>
                      </a:lnTo>
                      <a:lnTo>
                        <a:pt x="55" y="97"/>
                      </a:lnTo>
                      <a:lnTo>
                        <a:pt x="61" y="97"/>
                      </a:lnTo>
                      <a:lnTo>
                        <a:pt x="61" y="97"/>
                      </a:lnTo>
                      <a:lnTo>
                        <a:pt x="63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5"/>
                      </a:lnTo>
                      <a:lnTo>
                        <a:pt x="69" y="92"/>
                      </a:lnTo>
                      <a:lnTo>
                        <a:pt x="71" y="90"/>
                      </a:lnTo>
                      <a:lnTo>
                        <a:pt x="72" y="88"/>
                      </a:lnTo>
                      <a:lnTo>
                        <a:pt x="78" y="86"/>
                      </a:lnTo>
                      <a:lnTo>
                        <a:pt x="80" y="86"/>
                      </a:lnTo>
                      <a:lnTo>
                        <a:pt x="82" y="84"/>
                      </a:lnTo>
                      <a:lnTo>
                        <a:pt x="82" y="82"/>
                      </a:lnTo>
                      <a:lnTo>
                        <a:pt x="8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3" name="Google Shape;383;p13"/>
                <p:cNvSpPr/>
                <p:nvPr/>
              </p:nvSpPr>
              <p:spPr>
                <a:xfrm>
                  <a:off x="6831013" y="2495550"/>
                  <a:ext cx="130175" cy="166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105" extrusionOk="0">
                      <a:moveTo>
                        <a:pt x="80" y="80"/>
                      </a:moveTo>
                      <a:lnTo>
                        <a:pt x="78" y="78"/>
                      </a:lnTo>
                      <a:lnTo>
                        <a:pt x="76" y="76"/>
                      </a:lnTo>
                      <a:lnTo>
                        <a:pt x="74" y="76"/>
                      </a:lnTo>
                      <a:lnTo>
                        <a:pt x="74" y="75"/>
                      </a:lnTo>
                      <a:lnTo>
                        <a:pt x="72" y="75"/>
                      </a:lnTo>
                      <a:lnTo>
                        <a:pt x="71" y="73"/>
                      </a:lnTo>
                      <a:lnTo>
                        <a:pt x="69" y="69"/>
                      </a:lnTo>
                      <a:lnTo>
                        <a:pt x="69" y="67"/>
                      </a:lnTo>
                      <a:lnTo>
                        <a:pt x="69" y="63"/>
                      </a:lnTo>
                      <a:lnTo>
                        <a:pt x="69" y="61"/>
                      </a:lnTo>
                      <a:lnTo>
                        <a:pt x="69" y="59"/>
                      </a:lnTo>
                      <a:lnTo>
                        <a:pt x="69" y="57"/>
                      </a:lnTo>
                      <a:lnTo>
                        <a:pt x="69" y="57"/>
                      </a:lnTo>
                      <a:lnTo>
                        <a:pt x="71" y="54"/>
                      </a:lnTo>
                      <a:lnTo>
                        <a:pt x="72" y="50"/>
                      </a:lnTo>
                      <a:lnTo>
                        <a:pt x="74" y="46"/>
                      </a:lnTo>
                      <a:lnTo>
                        <a:pt x="78" y="27"/>
                      </a:lnTo>
                      <a:lnTo>
                        <a:pt x="78" y="25"/>
                      </a:lnTo>
                      <a:lnTo>
                        <a:pt x="78" y="23"/>
                      </a:lnTo>
                      <a:lnTo>
                        <a:pt x="76" y="21"/>
                      </a:lnTo>
                      <a:lnTo>
                        <a:pt x="74" y="19"/>
                      </a:lnTo>
                      <a:lnTo>
                        <a:pt x="74" y="18"/>
                      </a:lnTo>
                      <a:lnTo>
                        <a:pt x="74" y="16"/>
                      </a:lnTo>
                      <a:lnTo>
                        <a:pt x="74" y="14"/>
                      </a:lnTo>
                      <a:lnTo>
                        <a:pt x="74" y="12"/>
                      </a:lnTo>
                      <a:lnTo>
                        <a:pt x="74" y="12"/>
                      </a:lnTo>
                      <a:lnTo>
                        <a:pt x="74" y="12"/>
                      </a:lnTo>
                      <a:lnTo>
                        <a:pt x="74" y="10"/>
                      </a:lnTo>
                      <a:lnTo>
                        <a:pt x="71" y="8"/>
                      </a:lnTo>
                      <a:lnTo>
                        <a:pt x="67" y="4"/>
                      </a:lnTo>
                      <a:lnTo>
                        <a:pt x="65" y="4"/>
                      </a:lnTo>
                      <a:lnTo>
                        <a:pt x="59" y="4"/>
                      </a:lnTo>
                      <a:lnTo>
                        <a:pt x="57" y="2"/>
                      </a:lnTo>
                      <a:lnTo>
                        <a:pt x="55" y="0"/>
                      </a:lnTo>
                      <a:lnTo>
                        <a:pt x="53" y="0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48" y="6"/>
                      </a:lnTo>
                      <a:lnTo>
                        <a:pt x="46" y="8"/>
                      </a:lnTo>
                      <a:lnTo>
                        <a:pt x="44" y="6"/>
                      </a:lnTo>
                      <a:lnTo>
                        <a:pt x="42" y="8"/>
                      </a:lnTo>
                      <a:lnTo>
                        <a:pt x="36" y="12"/>
                      </a:lnTo>
                      <a:lnTo>
                        <a:pt x="36" y="12"/>
                      </a:lnTo>
                      <a:lnTo>
                        <a:pt x="36" y="12"/>
                      </a:lnTo>
                      <a:lnTo>
                        <a:pt x="34" y="12"/>
                      </a:lnTo>
                      <a:lnTo>
                        <a:pt x="17" y="16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13" y="16"/>
                      </a:lnTo>
                      <a:lnTo>
                        <a:pt x="11" y="16"/>
                      </a:lnTo>
                      <a:lnTo>
                        <a:pt x="10" y="16"/>
                      </a:lnTo>
                      <a:lnTo>
                        <a:pt x="10" y="18"/>
                      </a:lnTo>
                      <a:lnTo>
                        <a:pt x="8" y="21"/>
                      </a:lnTo>
                      <a:lnTo>
                        <a:pt x="10" y="23"/>
                      </a:lnTo>
                      <a:lnTo>
                        <a:pt x="10" y="25"/>
                      </a:lnTo>
                      <a:lnTo>
                        <a:pt x="13" y="25"/>
                      </a:lnTo>
                      <a:lnTo>
                        <a:pt x="13" y="27"/>
                      </a:lnTo>
                      <a:lnTo>
                        <a:pt x="15" y="27"/>
                      </a:lnTo>
                      <a:lnTo>
                        <a:pt x="15" y="29"/>
                      </a:lnTo>
                      <a:lnTo>
                        <a:pt x="13" y="31"/>
                      </a:lnTo>
                      <a:lnTo>
                        <a:pt x="13" y="35"/>
                      </a:lnTo>
                      <a:lnTo>
                        <a:pt x="13" y="37"/>
                      </a:lnTo>
                      <a:lnTo>
                        <a:pt x="11" y="40"/>
                      </a:lnTo>
                      <a:lnTo>
                        <a:pt x="10" y="48"/>
                      </a:lnTo>
                      <a:lnTo>
                        <a:pt x="4" y="57"/>
                      </a:lnTo>
                      <a:lnTo>
                        <a:pt x="2" y="63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7"/>
                      </a:lnTo>
                      <a:lnTo>
                        <a:pt x="2" y="67"/>
                      </a:lnTo>
                      <a:lnTo>
                        <a:pt x="4" y="69"/>
                      </a:lnTo>
                      <a:lnTo>
                        <a:pt x="4" y="69"/>
                      </a:lnTo>
                      <a:lnTo>
                        <a:pt x="4" y="71"/>
                      </a:lnTo>
                      <a:lnTo>
                        <a:pt x="2" y="71"/>
                      </a:lnTo>
                      <a:lnTo>
                        <a:pt x="2" y="71"/>
                      </a:lnTo>
                      <a:lnTo>
                        <a:pt x="2" y="73"/>
                      </a:lnTo>
                      <a:lnTo>
                        <a:pt x="2" y="75"/>
                      </a:lnTo>
                      <a:lnTo>
                        <a:pt x="0" y="75"/>
                      </a:lnTo>
                      <a:lnTo>
                        <a:pt x="0" y="76"/>
                      </a:lnTo>
                      <a:lnTo>
                        <a:pt x="2" y="78"/>
                      </a:lnTo>
                      <a:lnTo>
                        <a:pt x="2" y="80"/>
                      </a:lnTo>
                      <a:lnTo>
                        <a:pt x="2" y="80"/>
                      </a:lnTo>
                      <a:lnTo>
                        <a:pt x="2" y="84"/>
                      </a:lnTo>
                      <a:lnTo>
                        <a:pt x="0" y="88"/>
                      </a:lnTo>
                      <a:lnTo>
                        <a:pt x="2" y="90"/>
                      </a:lnTo>
                      <a:lnTo>
                        <a:pt x="2" y="92"/>
                      </a:lnTo>
                      <a:lnTo>
                        <a:pt x="6" y="94"/>
                      </a:lnTo>
                      <a:lnTo>
                        <a:pt x="6" y="94"/>
                      </a:lnTo>
                      <a:lnTo>
                        <a:pt x="8" y="95"/>
                      </a:lnTo>
                      <a:lnTo>
                        <a:pt x="8" y="97"/>
                      </a:lnTo>
                      <a:lnTo>
                        <a:pt x="8" y="97"/>
                      </a:lnTo>
                      <a:lnTo>
                        <a:pt x="8" y="99"/>
                      </a:lnTo>
                      <a:lnTo>
                        <a:pt x="10" y="99"/>
                      </a:lnTo>
                      <a:lnTo>
                        <a:pt x="10" y="101"/>
                      </a:lnTo>
                      <a:lnTo>
                        <a:pt x="13" y="101"/>
                      </a:lnTo>
                      <a:lnTo>
                        <a:pt x="17" y="99"/>
                      </a:lnTo>
                      <a:lnTo>
                        <a:pt x="21" y="101"/>
                      </a:lnTo>
                      <a:lnTo>
                        <a:pt x="31" y="105"/>
                      </a:lnTo>
                      <a:lnTo>
                        <a:pt x="31" y="105"/>
                      </a:lnTo>
                      <a:lnTo>
                        <a:pt x="32" y="105"/>
                      </a:lnTo>
                      <a:lnTo>
                        <a:pt x="32" y="105"/>
                      </a:lnTo>
                      <a:lnTo>
                        <a:pt x="34" y="105"/>
                      </a:lnTo>
                      <a:lnTo>
                        <a:pt x="36" y="105"/>
                      </a:lnTo>
                      <a:lnTo>
                        <a:pt x="38" y="105"/>
                      </a:lnTo>
                      <a:lnTo>
                        <a:pt x="40" y="103"/>
                      </a:lnTo>
                      <a:lnTo>
                        <a:pt x="48" y="95"/>
                      </a:lnTo>
                      <a:lnTo>
                        <a:pt x="50" y="95"/>
                      </a:lnTo>
                      <a:lnTo>
                        <a:pt x="55" y="97"/>
                      </a:lnTo>
                      <a:lnTo>
                        <a:pt x="61" y="97"/>
                      </a:lnTo>
                      <a:lnTo>
                        <a:pt x="61" y="97"/>
                      </a:lnTo>
                      <a:lnTo>
                        <a:pt x="63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5"/>
                      </a:lnTo>
                      <a:lnTo>
                        <a:pt x="69" y="92"/>
                      </a:lnTo>
                      <a:lnTo>
                        <a:pt x="71" y="90"/>
                      </a:lnTo>
                      <a:lnTo>
                        <a:pt x="72" y="88"/>
                      </a:lnTo>
                      <a:lnTo>
                        <a:pt x="78" y="86"/>
                      </a:lnTo>
                      <a:lnTo>
                        <a:pt x="80" y="86"/>
                      </a:lnTo>
                      <a:lnTo>
                        <a:pt x="82" y="84"/>
                      </a:lnTo>
                      <a:lnTo>
                        <a:pt x="82" y="82"/>
                      </a:lnTo>
                      <a:lnTo>
                        <a:pt x="80" y="8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4" name="Google Shape;384;p13"/>
                <p:cNvSpPr/>
                <p:nvPr/>
              </p:nvSpPr>
              <p:spPr>
                <a:xfrm>
                  <a:off x="4114800" y="2143125"/>
                  <a:ext cx="1285875" cy="1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40" extrusionOk="0">
                      <a:moveTo>
                        <a:pt x="810" y="344"/>
                      </a:moveTo>
                      <a:lnTo>
                        <a:pt x="810" y="344"/>
                      </a:lnTo>
                      <a:lnTo>
                        <a:pt x="810" y="344"/>
                      </a:lnTo>
                      <a:lnTo>
                        <a:pt x="808" y="344"/>
                      </a:lnTo>
                      <a:lnTo>
                        <a:pt x="808" y="342"/>
                      </a:lnTo>
                      <a:lnTo>
                        <a:pt x="806" y="342"/>
                      </a:lnTo>
                      <a:lnTo>
                        <a:pt x="804" y="342"/>
                      </a:lnTo>
                      <a:lnTo>
                        <a:pt x="804" y="342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98" y="342"/>
                      </a:lnTo>
                      <a:lnTo>
                        <a:pt x="796" y="342"/>
                      </a:lnTo>
                      <a:lnTo>
                        <a:pt x="796" y="342"/>
                      </a:lnTo>
                      <a:lnTo>
                        <a:pt x="794" y="344"/>
                      </a:lnTo>
                      <a:lnTo>
                        <a:pt x="794" y="344"/>
                      </a:lnTo>
                      <a:lnTo>
                        <a:pt x="794" y="344"/>
                      </a:lnTo>
                      <a:lnTo>
                        <a:pt x="794" y="346"/>
                      </a:lnTo>
                      <a:lnTo>
                        <a:pt x="793" y="346"/>
                      </a:lnTo>
                      <a:lnTo>
                        <a:pt x="793" y="346"/>
                      </a:lnTo>
                      <a:lnTo>
                        <a:pt x="791" y="346"/>
                      </a:lnTo>
                      <a:lnTo>
                        <a:pt x="791" y="346"/>
                      </a:lnTo>
                      <a:lnTo>
                        <a:pt x="789" y="346"/>
                      </a:lnTo>
                      <a:lnTo>
                        <a:pt x="789" y="346"/>
                      </a:lnTo>
                      <a:lnTo>
                        <a:pt x="789" y="348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7" y="350"/>
                      </a:lnTo>
                      <a:lnTo>
                        <a:pt x="787" y="350"/>
                      </a:lnTo>
                      <a:lnTo>
                        <a:pt x="787" y="348"/>
                      </a:lnTo>
                      <a:lnTo>
                        <a:pt x="787" y="348"/>
                      </a:lnTo>
                      <a:lnTo>
                        <a:pt x="787" y="346"/>
                      </a:lnTo>
                      <a:lnTo>
                        <a:pt x="785" y="346"/>
                      </a:lnTo>
                      <a:lnTo>
                        <a:pt x="779" y="346"/>
                      </a:lnTo>
                      <a:lnTo>
                        <a:pt x="777" y="346"/>
                      </a:lnTo>
                      <a:lnTo>
                        <a:pt x="775" y="346"/>
                      </a:lnTo>
                      <a:lnTo>
                        <a:pt x="775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2" y="346"/>
                      </a:lnTo>
                      <a:lnTo>
                        <a:pt x="772" y="346"/>
                      </a:lnTo>
                      <a:lnTo>
                        <a:pt x="772" y="344"/>
                      </a:lnTo>
                      <a:lnTo>
                        <a:pt x="766" y="344"/>
                      </a:lnTo>
                      <a:lnTo>
                        <a:pt x="762" y="344"/>
                      </a:lnTo>
                      <a:lnTo>
                        <a:pt x="762" y="344"/>
                      </a:lnTo>
                      <a:lnTo>
                        <a:pt x="760" y="344"/>
                      </a:lnTo>
                      <a:lnTo>
                        <a:pt x="758" y="344"/>
                      </a:lnTo>
                      <a:lnTo>
                        <a:pt x="756" y="348"/>
                      </a:lnTo>
                      <a:lnTo>
                        <a:pt x="754" y="348"/>
                      </a:lnTo>
                      <a:lnTo>
                        <a:pt x="741" y="354"/>
                      </a:lnTo>
                      <a:lnTo>
                        <a:pt x="741" y="354"/>
                      </a:lnTo>
                      <a:lnTo>
                        <a:pt x="741" y="354"/>
                      </a:lnTo>
                      <a:lnTo>
                        <a:pt x="739" y="354"/>
                      </a:lnTo>
                      <a:lnTo>
                        <a:pt x="739" y="354"/>
                      </a:lnTo>
                      <a:lnTo>
                        <a:pt x="737" y="354"/>
                      </a:lnTo>
                      <a:lnTo>
                        <a:pt x="737" y="357"/>
                      </a:lnTo>
                      <a:lnTo>
                        <a:pt x="735" y="357"/>
                      </a:lnTo>
                      <a:lnTo>
                        <a:pt x="735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6"/>
                      </a:lnTo>
                      <a:lnTo>
                        <a:pt x="732" y="354"/>
                      </a:lnTo>
                      <a:lnTo>
                        <a:pt x="732" y="352"/>
                      </a:lnTo>
                      <a:lnTo>
                        <a:pt x="732" y="352"/>
                      </a:lnTo>
                      <a:lnTo>
                        <a:pt x="732" y="350"/>
                      </a:lnTo>
                      <a:lnTo>
                        <a:pt x="734" y="350"/>
                      </a:lnTo>
                      <a:lnTo>
                        <a:pt x="734" y="348"/>
                      </a:lnTo>
                      <a:lnTo>
                        <a:pt x="737" y="346"/>
                      </a:lnTo>
                      <a:lnTo>
                        <a:pt x="753" y="338"/>
                      </a:lnTo>
                      <a:lnTo>
                        <a:pt x="754" y="338"/>
                      </a:lnTo>
                      <a:lnTo>
                        <a:pt x="760" y="338"/>
                      </a:lnTo>
                      <a:lnTo>
                        <a:pt x="760" y="337"/>
                      </a:lnTo>
                      <a:lnTo>
                        <a:pt x="762" y="337"/>
                      </a:lnTo>
                      <a:lnTo>
                        <a:pt x="762" y="335"/>
                      </a:lnTo>
                      <a:lnTo>
                        <a:pt x="760" y="335"/>
                      </a:lnTo>
                      <a:lnTo>
                        <a:pt x="760" y="335"/>
                      </a:lnTo>
                      <a:lnTo>
                        <a:pt x="760" y="335"/>
                      </a:lnTo>
                      <a:lnTo>
                        <a:pt x="758" y="335"/>
                      </a:lnTo>
                      <a:lnTo>
                        <a:pt x="758" y="335"/>
                      </a:lnTo>
                      <a:lnTo>
                        <a:pt x="758" y="337"/>
                      </a:lnTo>
                      <a:lnTo>
                        <a:pt x="758" y="337"/>
                      </a:lnTo>
                      <a:lnTo>
                        <a:pt x="756" y="337"/>
                      </a:lnTo>
                      <a:lnTo>
                        <a:pt x="756" y="335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1" y="333"/>
                      </a:lnTo>
                      <a:lnTo>
                        <a:pt x="747" y="333"/>
                      </a:lnTo>
                      <a:lnTo>
                        <a:pt x="745" y="333"/>
                      </a:lnTo>
                      <a:lnTo>
                        <a:pt x="745" y="333"/>
                      </a:lnTo>
                      <a:lnTo>
                        <a:pt x="745" y="331"/>
                      </a:lnTo>
                      <a:lnTo>
                        <a:pt x="745" y="329"/>
                      </a:lnTo>
                      <a:lnTo>
                        <a:pt x="745" y="329"/>
                      </a:lnTo>
                      <a:lnTo>
                        <a:pt x="743" y="329"/>
                      </a:lnTo>
                      <a:lnTo>
                        <a:pt x="743" y="329"/>
                      </a:lnTo>
                      <a:lnTo>
                        <a:pt x="743" y="329"/>
                      </a:lnTo>
                      <a:lnTo>
                        <a:pt x="741" y="329"/>
                      </a:lnTo>
                      <a:lnTo>
                        <a:pt x="741" y="329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5"/>
                      </a:lnTo>
                      <a:lnTo>
                        <a:pt x="743" y="325"/>
                      </a:lnTo>
                      <a:lnTo>
                        <a:pt x="749" y="323"/>
                      </a:lnTo>
                      <a:lnTo>
                        <a:pt x="749" y="323"/>
                      </a:lnTo>
                      <a:lnTo>
                        <a:pt x="751" y="321"/>
                      </a:lnTo>
                      <a:lnTo>
                        <a:pt x="751" y="321"/>
                      </a:lnTo>
                      <a:lnTo>
                        <a:pt x="751" y="319"/>
                      </a:lnTo>
                      <a:lnTo>
                        <a:pt x="753" y="319"/>
                      </a:lnTo>
                      <a:lnTo>
                        <a:pt x="754" y="317"/>
                      </a:lnTo>
                      <a:lnTo>
                        <a:pt x="756" y="316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3" y="312"/>
                      </a:lnTo>
                      <a:lnTo>
                        <a:pt x="753" y="310"/>
                      </a:lnTo>
                      <a:lnTo>
                        <a:pt x="753" y="308"/>
                      </a:lnTo>
                      <a:lnTo>
                        <a:pt x="751" y="308"/>
                      </a:lnTo>
                      <a:lnTo>
                        <a:pt x="751" y="306"/>
                      </a:lnTo>
                      <a:lnTo>
                        <a:pt x="751" y="304"/>
                      </a:lnTo>
                      <a:lnTo>
                        <a:pt x="751" y="304"/>
                      </a:lnTo>
                      <a:lnTo>
                        <a:pt x="751" y="302"/>
                      </a:lnTo>
                      <a:lnTo>
                        <a:pt x="751" y="302"/>
                      </a:lnTo>
                      <a:lnTo>
                        <a:pt x="749" y="302"/>
                      </a:lnTo>
                      <a:lnTo>
                        <a:pt x="747" y="302"/>
                      </a:lnTo>
                      <a:lnTo>
                        <a:pt x="747" y="302"/>
                      </a:lnTo>
                      <a:lnTo>
                        <a:pt x="747" y="302"/>
                      </a:lnTo>
                      <a:lnTo>
                        <a:pt x="741" y="298"/>
                      </a:lnTo>
                      <a:lnTo>
                        <a:pt x="741" y="297"/>
                      </a:lnTo>
                      <a:lnTo>
                        <a:pt x="739" y="297"/>
                      </a:lnTo>
                      <a:lnTo>
                        <a:pt x="737" y="297"/>
                      </a:lnTo>
                      <a:lnTo>
                        <a:pt x="737" y="297"/>
                      </a:lnTo>
                      <a:lnTo>
                        <a:pt x="737" y="297"/>
                      </a:lnTo>
                      <a:lnTo>
                        <a:pt x="735" y="295"/>
                      </a:lnTo>
                      <a:lnTo>
                        <a:pt x="735" y="295"/>
                      </a:lnTo>
                      <a:lnTo>
                        <a:pt x="734" y="293"/>
                      </a:lnTo>
                      <a:lnTo>
                        <a:pt x="734" y="289"/>
                      </a:lnTo>
                      <a:lnTo>
                        <a:pt x="732" y="287"/>
                      </a:lnTo>
                      <a:lnTo>
                        <a:pt x="732" y="285"/>
                      </a:lnTo>
                      <a:lnTo>
                        <a:pt x="726" y="281"/>
                      </a:lnTo>
                      <a:lnTo>
                        <a:pt x="726" y="279"/>
                      </a:lnTo>
                      <a:lnTo>
                        <a:pt x="726" y="278"/>
                      </a:lnTo>
                      <a:lnTo>
                        <a:pt x="726" y="278"/>
                      </a:lnTo>
                      <a:lnTo>
                        <a:pt x="726" y="276"/>
                      </a:lnTo>
                      <a:lnTo>
                        <a:pt x="726" y="276"/>
                      </a:lnTo>
                      <a:lnTo>
                        <a:pt x="726" y="274"/>
                      </a:lnTo>
                      <a:lnTo>
                        <a:pt x="726" y="274"/>
                      </a:lnTo>
                      <a:lnTo>
                        <a:pt x="724" y="274"/>
                      </a:lnTo>
                      <a:lnTo>
                        <a:pt x="724" y="272"/>
                      </a:lnTo>
                      <a:lnTo>
                        <a:pt x="724" y="272"/>
                      </a:lnTo>
                      <a:lnTo>
                        <a:pt x="724" y="272"/>
                      </a:lnTo>
                      <a:lnTo>
                        <a:pt x="724" y="270"/>
                      </a:lnTo>
                      <a:lnTo>
                        <a:pt x="726" y="270"/>
                      </a:lnTo>
                      <a:lnTo>
                        <a:pt x="726" y="270"/>
                      </a:lnTo>
                      <a:lnTo>
                        <a:pt x="726" y="268"/>
                      </a:lnTo>
                      <a:lnTo>
                        <a:pt x="726" y="266"/>
                      </a:lnTo>
                      <a:lnTo>
                        <a:pt x="726" y="264"/>
                      </a:lnTo>
                      <a:lnTo>
                        <a:pt x="724" y="264"/>
                      </a:lnTo>
                      <a:lnTo>
                        <a:pt x="724" y="264"/>
                      </a:lnTo>
                      <a:lnTo>
                        <a:pt x="724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59"/>
                      </a:lnTo>
                      <a:lnTo>
                        <a:pt x="722" y="257"/>
                      </a:lnTo>
                      <a:lnTo>
                        <a:pt x="720" y="253"/>
                      </a:lnTo>
                      <a:lnTo>
                        <a:pt x="718" y="253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4" y="253"/>
                      </a:lnTo>
                      <a:lnTo>
                        <a:pt x="714" y="253"/>
                      </a:lnTo>
                      <a:lnTo>
                        <a:pt x="714" y="251"/>
                      </a:lnTo>
                      <a:lnTo>
                        <a:pt x="713" y="251"/>
                      </a:lnTo>
                      <a:lnTo>
                        <a:pt x="713" y="253"/>
                      </a:lnTo>
                      <a:lnTo>
                        <a:pt x="713" y="253"/>
                      </a:lnTo>
                      <a:lnTo>
                        <a:pt x="711" y="253"/>
                      </a:lnTo>
                      <a:lnTo>
                        <a:pt x="711" y="253"/>
                      </a:lnTo>
                      <a:lnTo>
                        <a:pt x="711" y="253"/>
                      </a:lnTo>
                      <a:lnTo>
                        <a:pt x="711" y="251"/>
                      </a:lnTo>
                      <a:lnTo>
                        <a:pt x="709" y="251"/>
                      </a:lnTo>
                      <a:lnTo>
                        <a:pt x="709" y="253"/>
                      </a:lnTo>
                      <a:lnTo>
                        <a:pt x="707" y="255"/>
                      </a:lnTo>
                      <a:lnTo>
                        <a:pt x="705" y="255"/>
                      </a:lnTo>
                      <a:lnTo>
                        <a:pt x="705" y="255"/>
                      </a:lnTo>
                      <a:lnTo>
                        <a:pt x="701" y="253"/>
                      </a:lnTo>
                      <a:lnTo>
                        <a:pt x="699" y="253"/>
                      </a:lnTo>
                      <a:lnTo>
                        <a:pt x="699" y="253"/>
                      </a:lnTo>
                      <a:lnTo>
                        <a:pt x="697" y="255"/>
                      </a:lnTo>
                      <a:lnTo>
                        <a:pt x="697" y="255"/>
                      </a:lnTo>
                      <a:lnTo>
                        <a:pt x="699" y="257"/>
                      </a:lnTo>
                      <a:lnTo>
                        <a:pt x="701" y="259"/>
                      </a:lnTo>
                      <a:lnTo>
                        <a:pt x="701" y="259"/>
                      </a:lnTo>
                      <a:lnTo>
                        <a:pt x="701" y="259"/>
                      </a:lnTo>
                      <a:lnTo>
                        <a:pt x="701" y="260"/>
                      </a:lnTo>
                      <a:lnTo>
                        <a:pt x="697" y="260"/>
                      </a:lnTo>
                      <a:lnTo>
                        <a:pt x="695" y="260"/>
                      </a:lnTo>
                      <a:lnTo>
                        <a:pt x="693" y="262"/>
                      </a:lnTo>
                      <a:lnTo>
                        <a:pt x="693" y="264"/>
                      </a:lnTo>
                      <a:lnTo>
                        <a:pt x="692" y="266"/>
                      </a:lnTo>
                      <a:lnTo>
                        <a:pt x="690" y="266"/>
                      </a:lnTo>
                      <a:lnTo>
                        <a:pt x="686" y="266"/>
                      </a:lnTo>
                      <a:lnTo>
                        <a:pt x="686" y="266"/>
                      </a:lnTo>
                      <a:lnTo>
                        <a:pt x="686" y="266"/>
                      </a:lnTo>
                      <a:lnTo>
                        <a:pt x="684" y="266"/>
                      </a:lnTo>
                      <a:lnTo>
                        <a:pt x="684" y="264"/>
                      </a:lnTo>
                      <a:lnTo>
                        <a:pt x="686" y="264"/>
                      </a:lnTo>
                      <a:lnTo>
                        <a:pt x="686" y="264"/>
                      </a:lnTo>
                      <a:lnTo>
                        <a:pt x="688" y="264"/>
                      </a:lnTo>
                      <a:lnTo>
                        <a:pt x="688" y="262"/>
                      </a:lnTo>
                      <a:lnTo>
                        <a:pt x="688" y="262"/>
                      </a:lnTo>
                      <a:lnTo>
                        <a:pt x="688" y="262"/>
                      </a:lnTo>
                      <a:lnTo>
                        <a:pt x="686" y="262"/>
                      </a:lnTo>
                      <a:lnTo>
                        <a:pt x="686" y="260"/>
                      </a:lnTo>
                      <a:lnTo>
                        <a:pt x="686" y="260"/>
                      </a:lnTo>
                      <a:lnTo>
                        <a:pt x="686" y="259"/>
                      </a:lnTo>
                      <a:lnTo>
                        <a:pt x="688" y="253"/>
                      </a:lnTo>
                      <a:lnTo>
                        <a:pt x="688" y="251"/>
                      </a:lnTo>
                      <a:lnTo>
                        <a:pt x="690" y="249"/>
                      </a:lnTo>
                      <a:lnTo>
                        <a:pt x="690" y="249"/>
                      </a:lnTo>
                      <a:lnTo>
                        <a:pt x="690" y="247"/>
                      </a:lnTo>
                      <a:lnTo>
                        <a:pt x="690" y="247"/>
                      </a:lnTo>
                      <a:lnTo>
                        <a:pt x="690" y="243"/>
                      </a:lnTo>
                      <a:lnTo>
                        <a:pt x="690" y="241"/>
                      </a:lnTo>
                      <a:lnTo>
                        <a:pt x="690" y="241"/>
                      </a:lnTo>
                      <a:lnTo>
                        <a:pt x="690" y="240"/>
                      </a:lnTo>
                      <a:lnTo>
                        <a:pt x="690" y="238"/>
                      </a:lnTo>
                      <a:lnTo>
                        <a:pt x="690" y="238"/>
                      </a:lnTo>
                      <a:lnTo>
                        <a:pt x="690" y="236"/>
                      </a:lnTo>
                      <a:lnTo>
                        <a:pt x="690" y="236"/>
                      </a:lnTo>
                      <a:lnTo>
                        <a:pt x="690" y="234"/>
                      </a:lnTo>
                      <a:lnTo>
                        <a:pt x="690" y="234"/>
                      </a:lnTo>
                      <a:lnTo>
                        <a:pt x="688" y="234"/>
                      </a:lnTo>
                      <a:lnTo>
                        <a:pt x="688" y="232"/>
                      </a:lnTo>
                      <a:lnTo>
                        <a:pt x="688" y="230"/>
                      </a:lnTo>
                      <a:lnTo>
                        <a:pt x="688" y="228"/>
                      </a:lnTo>
                      <a:lnTo>
                        <a:pt x="688" y="226"/>
                      </a:lnTo>
                      <a:lnTo>
                        <a:pt x="690" y="220"/>
                      </a:lnTo>
                      <a:lnTo>
                        <a:pt x="690" y="219"/>
                      </a:lnTo>
                      <a:lnTo>
                        <a:pt x="690" y="217"/>
                      </a:lnTo>
                      <a:lnTo>
                        <a:pt x="690" y="217"/>
                      </a:lnTo>
                      <a:lnTo>
                        <a:pt x="688" y="215"/>
                      </a:lnTo>
                      <a:lnTo>
                        <a:pt x="684" y="213"/>
                      </a:lnTo>
                      <a:lnTo>
                        <a:pt x="684" y="211"/>
                      </a:lnTo>
                      <a:lnTo>
                        <a:pt x="682" y="209"/>
                      </a:lnTo>
                      <a:lnTo>
                        <a:pt x="682" y="209"/>
                      </a:lnTo>
                      <a:lnTo>
                        <a:pt x="682" y="209"/>
                      </a:lnTo>
                      <a:lnTo>
                        <a:pt x="680" y="209"/>
                      </a:lnTo>
                      <a:lnTo>
                        <a:pt x="680" y="209"/>
                      </a:lnTo>
                      <a:lnTo>
                        <a:pt x="680" y="209"/>
                      </a:lnTo>
                      <a:lnTo>
                        <a:pt x="678" y="209"/>
                      </a:lnTo>
                      <a:lnTo>
                        <a:pt x="676" y="209"/>
                      </a:lnTo>
                      <a:lnTo>
                        <a:pt x="676" y="211"/>
                      </a:lnTo>
                      <a:lnTo>
                        <a:pt x="676" y="211"/>
                      </a:lnTo>
                      <a:lnTo>
                        <a:pt x="674" y="213"/>
                      </a:lnTo>
                      <a:lnTo>
                        <a:pt x="673" y="217"/>
                      </a:lnTo>
                      <a:lnTo>
                        <a:pt x="671" y="217"/>
                      </a:lnTo>
                      <a:lnTo>
                        <a:pt x="671" y="219"/>
                      </a:lnTo>
                      <a:lnTo>
                        <a:pt x="669" y="219"/>
                      </a:lnTo>
                      <a:lnTo>
                        <a:pt x="667" y="220"/>
                      </a:lnTo>
                      <a:lnTo>
                        <a:pt x="667" y="220"/>
                      </a:lnTo>
                      <a:lnTo>
                        <a:pt x="665" y="220"/>
                      </a:lnTo>
                      <a:lnTo>
                        <a:pt x="665" y="222"/>
                      </a:lnTo>
                      <a:lnTo>
                        <a:pt x="663" y="222"/>
                      </a:lnTo>
                      <a:lnTo>
                        <a:pt x="663" y="222"/>
                      </a:lnTo>
                      <a:lnTo>
                        <a:pt x="663" y="224"/>
                      </a:lnTo>
                      <a:lnTo>
                        <a:pt x="661" y="224"/>
                      </a:lnTo>
                      <a:lnTo>
                        <a:pt x="661" y="224"/>
                      </a:lnTo>
                      <a:lnTo>
                        <a:pt x="661" y="226"/>
                      </a:lnTo>
                      <a:lnTo>
                        <a:pt x="661" y="226"/>
                      </a:lnTo>
                      <a:lnTo>
                        <a:pt x="663" y="228"/>
                      </a:lnTo>
                      <a:lnTo>
                        <a:pt x="663" y="230"/>
                      </a:lnTo>
                      <a:lnTo>
                        <a:pt x="663" y="230"/>
                      </a:lnTo>
                      <a:lnTo>
                        <a:pt x="663" y="230"/>
                      </a:lnTo>
                      <a:lnTo>
                        <a:pt x="663" y="232"/>
                      </a:lnTo>
                      <a:lnTo>
                        <a:pt x="661" y="232"/>
                      </a:lnTo>
                      <a:lnTo>
                        <a:pt x="659" y="232"/>
                      </a:lnTo>
                      <a:lnTo>
                        <a:pt x="659" y="232"/>
                      </a:lnTo>
                      <a:lnTo>
                        <a:pt x="657" y="232"/>
                      </a:lnTo>
                      <a:lnTo>
                        <a:pt x="657" y="232"/>
                      </a:lnTo>
                      <a:lnTo>
                        <a:pt x="657" y="234"/>
                      </a:lnTo>
                      <a:lnTo>
                        <a:pt x="655" y="236"/>
                      </a:lnTo>
                      <a:lnTo>
                        <a:pt x="653" y="236"/>
                      </a:lnTo>
                      <a:lnTo>
                        <a:pt x="653" y="236"/>
                      </a:lnTo>
                      <a:lnTo>
                        <a:pt x="653" y="236"/>
                      </a:lnTo>
                      <a:lnTo>
                        <a:pt x="652" y="234"/>
                      </a:lnTo>
                      <a:lnTo>
                        <a:pt x="652" y="234"/>
                      </a:lnTo>
                      <a:lnTo>
                        <a:pt x="652" y="230"/>
                      </a:lnTo>
                      <a:lnTo>
                        <a:pt x="652" y="228"/>
                      </a:lnTo>
                      <a:lnTo>
                        <a:pt x="650" y="228"/>
                      </a:lnTo>
                      <a:lnTo>
                        <a:pt x="650" y="228"/>
                      </a:lnTo>
                      <a:lnTo>
                        <a:pt x="648" y="228"/>
                      </a:lnTo>
                      <a:lnTo>
                        <a:pt x="648" y="228"/>
                      </a:lnTo>
                      <a:lnTo>
                        <a:pt x="644" y="226"/>
                      </a:lnTo>
                      <a:lnTo>
                        <a:pt x="644" y="226"/>
                      </a:lnTo>
                      <a:lnTo>
                        <a:pt x="644" y="226"/>
                      </a:lnTo>
                      <a:lnTo>
                        <a:pt x="644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2"/>
                      </a:lnTo>
                      <a:lnTo>
                        <a:pt x="644" y="222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6" y="220"/>
                      </a:lnTo>
                      <a:lnTo>
                        <a:pt x="646" y="220"/>
                      </a:lnTo>
                      <a:lnTo>
                        <a:pt x="648" y="220"/>
                      </a:lnTo>
                      <a:lnTo>
                        <a:pt x="648" y="220"/>
                      </a:lnTo>
                      <a:lnTo>
                        <a:pt x="648" y="220"/>
                      </a:lnTo>
                      <a:lnTo>
                        <a:pt x="646" y="219"/>
                      </a:lnTo>
                      <a:lnTo>
                        <a:pt x="644" y="215"/>
                      </a:lnTo>
                      <a:lnTo>
                        <a:pt x="644" y="215"/>
                      </a:lnTo>
                      <a:lnTo>
                        <a:pt x="642" y="215"/>
                      </a:lnTo>
                      <a:lnTo>
                        <a:pt x="640" y="215"/>
                      </a:lnTo>
                      <a:lnTo>
                        <a:pt x="636" y="217"/>
                      </a:lnTo>
                      <a:lnTo>
                        <a:pt x="636" y="217"/>
                      </a:lnTo>
                      <a:lnTo>
                        <a:pt x="636" y="217"/>
                      </a:lnTo>
                      <a:lnTo>
                        <a:pt x="634" y="215"/>
                      </a:lnTo>
                      <a:lnTo>
                        <a:pt x="634" y="215"/>
                      </a:lnTo>
                      <a:lnTo>
                        <a:pt x="634" y="215"/>
                      </a:lnTo>
                      <a:lnTo>
                        <a:pt x="634" y="213"/>
                      </a:lnTo>
                      <a:lnTo>
                        <a:pt x="634" y="213"/>
                      </a:lnTo>
                      <a:lnTo>
                        <a:pt x="633" y="213"/>
                      </a:lnTo>
                      <a:lnTo>
                        <a:pt x="633" y="213"/>
                      </a:lnTo>
                      <a:lnTo>
                        <a:pt x="631" y="211"/>
                      </a:lnTo>
                      <a:lnTo>
                        <a:pt x="631" y="211"/>
                      </a:lnTo>
                      <a:lnTo>
                        <a:pt x="631" y="213"/>
                      </a:lnTo>
                      <a:lnTo>
                        <a:pt x="631" y="215"/>
                      </a:lnTo>
                      <a:lnTo>
                        <a:pt x="631" y="215"/>
                      </a:lnTo>
                      <a:lnTo>
                        <a:pt x="631" y="217"/>
                      </a:lnTo>
                      <a:lnTo>
                        <a:pt x="633" y="217"/>
                      </a:lnTo>
                      <a:lnTo>
                        <a:pt x="634" y="217"/>
                      </a:lnTo>
                      <a:lnTo>
                        <a:pt x="634" y="219"/>
                      </a:lnTo>
                      <a:lnTo>
                        <a:pt x="634" y="219"/>
                      </a:lnTo>
                      <a:lnTo>
                        <a:pt x="633" y="219"/>
                      </a:lnTo>
                      <a:lnTo>
                        <a:pt x="633" y="220"/>
                      </a:lnTo>
                      <a:lnTo>
                        <a:pt x="631" y="220"/>
                      </a:lnTo>
                      <a:lnTo>
                        <a:pt x="631" y="220"/>
                      </a:lnTo>
                      <a:lnTo>
                        <a:pt x="631" y="220"/>
                      </a:lnTo>
                      <a:lnTo>
                        <a:pt x="631" y="222"/>
                      </a:lnTo>
                      <a:lnTo>
                        <a:pt x="633" y="222"/>
                      </a:lnTo>
                      <a:lnTo>
                        <a:pt x="634" y="222"/>
                      </a:lnTo>
                      <a:lnTo>
                        <a:pt x="634" y="224"/>
                      </a:lnTo>
                      <a:lnTo>
                        <a:pt x="634" y="224"/>
                      </a:lnTo>
                      <a:lnTo>
                        <a:pt x="634" y="226"/>
                      </a:lnTo>
                      <a:lnTo>
                        <a:pt x="633" y="228"/>
                      </a:lnTo>
                      <a:lnTo>
                        <a:pt x="633" y="228"/>
                      </a:lnTo>
                      <a:lnTo>
                        <a:pt x="631" y="228"/>
                      </a:lnTo>
                      <a:lnTo>
                        <a:pt x="627" y="224"/>
                      </a:lnTo>
                      <a:lnTo>
                        <a:pt x="627" y="224"/>
                      </a:lnTo>
                      <a:lnTo>
                        <a:pt x="625" y="224"/>
                      </a:lnTo>
                      <a:lnTo>
                        <a:pt x="625" y="224"/>
                      </a:lnTo>
                      <a:lnTo>
                        <a:pt x="625" y="226"/>
                      </a:lnTo>
                      <a:lnTo>
                        <a:pt x="623" y="226"/>
                      </a:lnTo>
                      <a:lnTo>
                        <a:pt x="623" y="226"/>
                      </a:lnTo>
                      <a:lnTo>
                        <a:pt x="621" y="226"/>
                      </a:lnTo>
                      <a:lnTo>
                        <a:pt x="619" y="224"/>
                      </a:lnTo>
                      <a:lnTo>
                        <a:pt x="619" y="224"/>
                      </a:lnTo>
                      <a:lnTo>
                        <a:pt x="619" y="224"/>
                      </a:lnTo>
                      <a:lnTo>
                        <a:pt x="619" y="226"/>
                      </a:lnTo>
                      <a:lnTo>
                        <a:pt x="617" y="226"/>
                      </a:lnTo>
                      <a:lnTo>
                        <a:pt x="617" y="226"/>
                      </a:lnTo>
                      <a:lnTo>
                        <a:pt x="617" y="228"/>
                      </a:lnTo>
                      <a:lnTo>
                        <a:pt x="617" y="230"/>
                      </a:lnTo>
                      <a:lnTo>
                        <a:pt x="617" y="230"/>
                      </a:lnTo>
                      <a:lnTo>
                        <a:pt x="617" y="234"/>
                      </a:lnTo>
                      <a:lnTo>
                        <a:pt x="619" y="238"/>
                      </a:lnTo>
                      <a:lnTo>
                        <a:pt x="619" y="240"/>
                      </a:lnTo>
                      <a:lnTo>
                        <a:pt x="619" y="241"/>
                      </a:lnTo>
                      <a:lnTo>
                        <a:pt x="619" y="241"/>
                      </a:lnTo>
                      <a:lnTo>
                        <a:pt x="619" y="243"/>
                      </a:lnTo>
                      <a:lnTo>
                        <a:pt x="621" y="243"/>
                      </a:lnTo>
                      <a:lnTo>
                        <a:pt x="621" y="245"/>
                      </a:lnTo>
                      <a:lnTo>
                        <a:pt x="621" y="245"/>
                      </a:lnTo>
                      <a:lnTo>
                        <a:pt x="621" y="247"/>
                      </a:lnTo>
                      <a:lnTo>
                        <a:pt x="621" y="247"/>
                      </a:lnTo>
                      <a:lnTo>
                        <a:pt x="623" y="249"/>
                      </a:lnTo>
                      <a:lnTo>
                        <a:pt x="623" y="249"/>
                      </a:lnTo>
                      <a:lnTo>
                        <a:pt x="623" y="249"/>
                      </a:lnTo>
                      <a:lnTo>
                        <a:pt x="621" y="251"/>
                      </a:lnTo>
                      <a:lnTo>
                        <a:pt x="619" y="253"/>
                      </a:lnTo>
                      <a:lnTo>
                        <a:pt x="615" y="251"/>
                      </a:lnTo>
                      <a:lnTo>
                        <a:pt x="613" y="249"/>
                      </a:lnTo>
                      <a:lnTo>
                        <a:pt x="612" y="247"/>
                      </a:lnTo>
                      <a:lnTo>
                        <a:pt x="602" y="249"/>
                      </a:lnTo>
                      <a:lnTo>
                        <a:pt x="602" y="249"/>
                      </a:lnTo>
                      <a:lnTo>
                        <a:pt x="600" y="247"/>
                      </a:lnTo>
                      <a:lnTo>
                        <a:pt x="600" y="247"/>
                      </a:lnTo>
                      <a:lnTo>
                        <a:pt x="600" y="245"/>
                      </a:lnTo>
                      <a:lnTo>
                        <a:pt x="600" y="245"/>
                      </a:lnTo>
                      <a:lnTo>
                        <a:pt x="600" y="243"/>
                      </a:lnTo>
                      <a:lnTo>
                        <a:pt x="600" y="243"/>
                      </a:lnTo>
                      <a:lnTo>
                        <a:pt x="596" y="241"/>
                      </a:lnTo>
                      <a:lnTo>
                        <a:pt x="596" y="240"/>
                      </a:lnTo>
                      <a:lnTo>
                        <a:pt x="596" y="238"/>
                      </a:lnTo>
                      <a:lnTo>
                        <a:pt x="596" y="238"/>
                      </a:lnTo>
                      <a:lnTo>
                        <a:pt x="598" y="238"/>
                      </a:lnTo>
                      <a:lnTo>
                        <a:pt x="600" y="238"/>
                      </a:lnTo>
                      <a:lnTo>
                        <a:pt x="600" y="238"/>
                      </a:lnTo>
                      <a:lnTo>
                        <a:pt x="600" y="236"/>
                      </a:lnTo>
                      <a:lnTo>
                        <a:pt x="602" y="236"/>
                      </a:lnTo>
                      <a:lnTo>
                        <a:pt x="602" y="236"/>
                      </a:lnTo>
                      <a:lnTo>
                        <a:pt x="600" y="234"/>
                      </a:lnTo>
                      <a:lnTo>
                        <a:pt x="600" y="234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0"/>
                      </a:lnTo>
                      <a:lnTo>
                        <a:pt x="602" y="230"/>
                      </a:lnTo>
                      <a:lnTo>
                        <a:pt x="602" y="228"/>
                      </a:lnTo>
                      <a:lnTo>
                        <a:pt x="602" y="228"/>
                      </a:lnTo>
                      <a:lnTo>
                        <a:pt x="604" y="226"/>
                      </a:lnTo>
                      <a:lnTo>
                        <a:pt x="606" y="224"/>
                      </a:lnTo>
                      <a:lnTo>
                        <a:pt x="606" y="222"/>
                      </a:lnTo>
                      <a:lnTo>
                        <a:pt x="606" y="222"/>
                      </a:lnTo>
                      <a:lnTo>
                        <a:pt x="604" y="220"/>
                      </a:lnTo>
                      <a:lnTo>
                        <a:pt x="604" y="220"/>
                      </a:lnTo>
                      <a:lnTo>
                        <a:pt x="604" y="220"/>
                      </a:lnTo>
                      <a:lnTo>
                        <a:pt x="602" y="222"/>
                      </a:lnTo>
                      <a:lnTo>
                        <a:pt x="602" y="222"/>
                      </a:lnTo>
                      <a:lnTo>
                        <a:pt x="602" y="222"/>
                      </a:lnTo>
                      <a:lnTo>
                        <a:pt x="602" y="224"/>
                      </a:lnTo>
                      <a:lnTo>
                        <a:pt x="600" y="224"/>
                      </a:lnTo>
                      <a:lnTo>
                        <a:pt x="600" y="224"/>
                      </a:lnTo>
                      <a:lnTo>
                        <a:pt x="598" y="222"/>
                      </a:lnTo>
                      <a:lnTo>
                        <a:pt x="598" y="220"/>
                      </a:lnTo>
                      <a:lnTo>
                        <a:pt x="596" y="220"/>
                      </a:lnTo>
                      <a:lnTo>
                        <a:pt x="598" y="219"/>
                      </a:lnTo>
                      <a:lnTo>
                        <a:pt x="598" y="219"/>
                      </a:lnTo>
                      <a:lnTo>
                        <a:pt x="598" y="219"/>
                      </a:lnTo>
                      <a:lnTo>
                        <a:pt x="600" y="219"/>
                      </a:lnTo>
                      <a:lnTo>
                        <a:pt x="602" y="217"/>
                      </a:lnTo>
                      <a:lnTo>
                        <a:pt x="602" y="217"/>
                      </a:lnTo>
                      <a:lnTo>
                        <a:pt x="604" y="217"/>
                      </a:lnTo>
                      <a:lnTo>
                        <a:pt x="604" y="215"/>
                      </a:lnTo>
                      <a:lnTo>
                        <a:pt x="606" y="213"/>
                      </a:lnTo>
                      <a:lnTo>
                        <a:pt x="606" y="213"/>
                      </a:lnTo>
                      <a:lnTo>
                        <a:pt x="606" y="213"/>
                      </a:lnTo>
                      <a:lnTo>
                        <a:pt x="608" y="215"/>
                      </a:lnTo>
                      <a:lnTo>
                        <a:pt x="608" y="217"/>
                      </a:lnTo>
                      <a:lnTo>
                        <a:pt x="610" y="217"/>
                      </a:lnTo>
                      <a:lnTo>
                        <a:pt x="610" y="215"/>
                      </a:lnTo>
                      <a:lnTo>
                        <a:pt x="610" y="215"/>
                      </a:lnTo>
                      <a:lnTo>
                        <a:pt x="610" y="213"/>
                      </a:lnTo>
                      <a:lnTo>
                        <a:pt x="608" y="211"/>
                      </a:lnTo>
                      <a:lnTo>
                        <a:pt x="608" y="211"/>
                      </a:lnTo>
                      <a:lnTo>
                        <a:pt x="608" y="209"/>
                      </a:lnTo>
                      <a:lnTo>
                        <a:pt x="606" y="207"/>
                      </a:lnTo>
                      <a:lnTo>
                        <a:pt x="606" y="205"/>
                      </a:lnTo>
                      <a:lnTo>
                        <a:pt x="598" y="198"/>
                      </a:lnTo>
                      <a:lnTo>
                        <a:pt x="594" y="192"/>
                      </a:lnTo>
                      <a:lnTo>
                        <a:pt x="592" y="190"/>
                      </a:lnTo>
                      <a:lnTo>
                        <a:pt x="591" y="190"/>
                      </a:lnTo>
                      <a:lnTo>
                        <a:pt x="589" y="190"/>
                      </a:lnTo>
                      <a:lnTo>
                        <a:pt x="587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3" y="188"/>
                      </a:lnTo>
                      <a:lnTo>
                        <a:pt x="583" y="188"/>
                      </a:lnTo>
                      <a:lnTo>
                        <a:pt x="581" y="188"/>
                      </a:lnTo>
                      <a:lnTo>
                        <a:pt x="581" y="186"/>
                      </a:lnTo>
                      <a:lnTo>
                        <a:pt x="581" y="184"/>
                      </a:lnTo>
                      <a:lnTo>
                        <a:pt x="581" y="184"/>
                      </a:lnTo>
                      <a:lnTo>
                        <a:pt x="581" y="184"/>
                      </a:lnTo>
                      <a:lnTo>
                        <a:pt x="581" y="182"/>
                      </a:lnTo>
                      <a:lnTo>
                        <a:pt x="579" y="182"/>
                      </a:lnTo>
                      <a:lnTo>
                        <a:pt x="575" y="179"/>
                      </a:lnTo>
                      <a:lnTo>
                        <a:pt x="572" y="175"/>
                      </a:lnTo>
                      <a:lnTo>
                        <a:pt x="572" y="173"/>
                      </a:lnTo>
                      <a:lnTo>
                        <a:pt x="572" y="173"/>
                      </a:lnTo>
                      <a:lnTo>
                        <a:pt x="570" y="173"/>
                      </a:lnTo>
                      <a:lnTo>
                        <a:pt x="568" y="169"/>
                      </a:lnTo>
                      <a:lnTo>
                        <a:pt x="566" y="167"/>
                      </a:lnTo>
                      <a:lnTo>
                        <a:pt x="566" y="165"/>
                      </a:lnTo>
                      <a:lnTo>
                        <a:pt x="564" y="163"/>
                      </a:lnTo>
                      <a:lnTo>
                        <a:pt x="560" y="154"/>
                      </a:lnTo>
                      <a:lnTo>
                        <a:pt x="560" y="150"/>
                      </a:lnTo>
                      <a:lnTo>
                        <a:pt x="558" y="148"/>
                      </a:lnTo>
                      <a:lnTo>
                        <a:pt x="558" y="146"/>
                      </a:lnTo>
                      <a:lnTo>
                        <a:pt x="558" y="144"/>
                      </a:lnTo>
                      <a:lnTo>
                        <a:pt x="556" y="143"/>
                      </a:lnTo>
                      <a:lnTo>
                        <a:pt x="556" y="141"/>
                      </a:lnTo>
                      <a:lnTo>
                        <a:pt x="556" y="137"/>
                      </a:lnTo>
                      <a:lnTo>
                        <a:pt x="554" y="135"/>
                      </a:lnTo>
                      <a:lnTo>
                        <a:pt x="554" y="135"/>
                      </a:lnTo>
                      <a:lnTo>
                        <a:pt x="556" y="135"/>
                      </a:lnTo>
                      <a:lnTo>
                        <a:pt x="556" y="133"/>
                      </a:lnTo>
                      <a:lnTo>
                        <a:pt x="556" y="133"/>
                      </a:lnTo>
                      <a:lnTo>
                        <a:pt x="558" y="133"/>
                      </a:lnTo>
                      <a:lnTo>
                        <a:pt x="558" y="131"/>
                      </a:lnTo>
                      <a:lnTo>
                        <a:pt x="558" y="131"/>
                      </a:lnTo>
                      <a:lnTo>
                        <a:pt x="558" y="129"/>
                      </a:lnTo>
                      <a:lnTo>
                        <a:pt x="558" y="127"/>
                      </a:lnTo>
                      <a:lnTo>
                        <a:pt x="558" y="127"/>
                      </a:lnTo>
                      <a:lnTo>
                        <a:pt x="556" y="127"/>
                      </a:lnTo>
                      <a:lnTo>
                        <a:pt x="552" y="125"/>
                      </a:lnTo>
                      <a:lnTo>
                        <a:pt x="552" y="125"/>
                      </a:lnTo>
                      <a:lnTo>
                        <a:pt x="549" y="122"/>
                      </a:lnTo>
                      <a:lnTo>
                        <a:pt x="549" y="120"/>
                      </a:lnTo>
                      <a:lnTo>
                        <a:pt x="547" y="118"/>
                      </a:lnTo>
                      <a:lnTo>
                        <a:pt x="547" y="116"/>
                      </a:lnTo>
                      <a:lnTo>
                        <a:pt x="547" y="116"/>
                      </a:lnTo>
                      <a:lnTo>
                        <a:pt x="547" y="114"/>
                      </a:lnTo>
                      <a:lnTo>
                        <a:pt x="547" y="114"/>
                      </a:lnTo>
                      <a:lnTo>
                        <a:pt x="547" y="114"/>
                      </a:lnTo>
                      <a:lnTo>
                        <a:pt x="547" y="112"/>
                      </a:lnTo>
                      <a:lnTo>
                        <a:pt x="545" y="112"/>
                      </a:lnTo>
                      <a:lnTo>
                        <a:pt x="545" y="110"/>
                      </a:lnTo>
                      <a:lnTo>
                        <a:pt x="545" y="110"/>
                      </a:lnTo>
                      <a:lnTo>
                        <a:pt x="545" y="110"/>
                      </a:lnTo>
                      <a:lnTo>
                        <a:pt x="545" y="108"/>
                      </a:lnTo>
                      <a:lnTo>
                        <a:pt x="547" y="108"/>
                      </a:lnTo>
                      <a:lnTo>
                        <a:pt x="547" y="108"/>
                      </a:lnTo>
                      <a:lnTo>
                        <a:pt x="547" y="108"/>
                      </a:lnTo>
                      <a:lnTo>
                        <a:pt x="549" y="108"/>
                      </a:lnTo>
                      <a:lnTo>
                        <a:pt x="549" y="106"/>
                      </a:lnTo>
                      <a:lnTo>
                        <a:pt x="549" y="106"/>
                      </a:lnTo>
                      <a:lnTo>
                        <a:pt x="549" y="106"/>
                      </a:lnTo>
                      <a:lnTo>
                        <a:pt x="549" y="104"/>
                      </a:lnTo>
                      <a:lnTo>
                        <a:pt x="547" y="103"/>
                      </a:lnTo>
                      <a:lnTo>
                        <a:pt x="547" y="101"/>
                      </a:lnTo>
                      <a:lnTo>
                        <a:pt x="547" y="101"/>
                      </a:lnTo>
                      <a:lnTo>
                        <a:pt x="545" y="101"/>
                      </a:lnTo>
                      <a:lnTo>
                        <a:pt x="543" y="101"/>
                      </a:lnTo>
                      <a:lnTo>
                        <a:pt x="543" y="103"/>
                      </a:lnTo>
                      <a:lnTo>
                        <a:pt x="543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39" y="101"/>
                      </a:lnTo>
                      <a:lnTo>
                        <a:pt x="541" y="101"/>
                      </a:lnTo>
                      <a:lnTo>
                        <a:pt x="541" y="99"/>
                      </a:lnTo>
                      <a:lnTo>
                        <a:pt x="541" y="97"/>
                      </a:lnTo>
                      <a:lnTo>
                        <a:pt x="541" y="97"/>
                      </a:lnTo>
                      <a:lnTo>
                        <a:pt x="539" y="97"/>
                      </a:lnTo>
                      <a:lnTo>
                        <a:pt x="539" y="97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101"/>
                      </a:lnTo>
                      <a:lnTo>
                        <a:pt x="535" y="101"/>
                      </a:lnTo>
                      <a:lnTo>
                        <a:pt x="533" y="101"/>
                      </a:lnTo>
                      <a:lnTo>
                        <a:pt x="532" y="101"/>
                      </a:lnTo>
                      <a:lnTo>
                        <a:pt x="530" y="101"/>
                      </a:lnTo>
                      <a:lnTo>
                        <a:pt x="528" y="101"/>
                      </a:lnTo>
                      <a:lnTo>
                        <a:pt x="528" y="99"/>
                      </a:lnTo>
                      <a:lnTo>
                        <a:pt x="528" y="99"/>
                      </a:lnTo>
                      <a:lnTo>
                        <a:pt x="526" y="99"/>
                      </a:lnTo>
                      <a:lnTo>
                        <a:pt x="526" y="101"/>
                      </a:lnTo>
                      <a:lnTo>
                        <a:pt x="524" y="101"/>
                      </a:lnTo>
                      <a:lnTo>
                        <a:pt x="522" y="101"/>
                      </a:lnTo>
                      <a:lnTo>
                        <a:pt x="522" y="103"/>
                      </a:lnTo>
                      <a:lnTo>
                        <a:pt x="520" y="103"/>
                      </a:lnTo>
                      <a:lnTo>
                        <a:pt x="520" y="103"/>
                      </a:lnTo>
                      <a:lnTo>
                        <a:pt x="518" y="103"/>
                      </a:lnTo>
                      <a:lnTo>
                        <a:pt x="518" y="103"/>
                      </a:lnTo>
                      <a:lnTo>
                        <a:pt x="516" y="103"/>
                      </a:lnTo>
                      <a:lnTo>
                        <a:pt x="516" y="103"/>
                      </a:lnTo>
                      <a:lnTo>
                        <a:pt x="516" y="99"/>
                      </a:lnTo>
                      <a:lnTo>
                        <a:pt x="514" y="99"/>
                      </a:lnTo>
                      <a:lnTo>
                        <a:pt x="514" y="97"/>
                      </a:lnTo>
                      <a:lnTo>
                        <a:pt x="512" y="97"/>
                      </a:lnTo>
                      <a:lnTo>
                        <a:pt x="512" y="97"/>
                      </a:lnTo>
                      <a:lnTo>
                        <a:pt x="511" y="99"/>
                      </a:lnTo>
                      <a:lnTo>
                        <a:pt x="511" y="99"/>
                      </a:lnTo>
                      <a:lnTo>
                        <a:pt x="509" y="99"/>
                      </a:lnTo>
                      <a:lnTo>
                        <a:pt x="509" y="99"/>
                      </a:lnTo>
                      <a:lnTo>
                        <a:pt x="507" y="99"/>
                      </a:lnTo>
                      <a:lnTo>
                        <a:pt x="507" y="97"/>
                      </a:lnTo>
                      <a:lnTo>
                        <a:pt x="507" y="97"/>
                      </a:lnTo>
                      <a:lnTo>
                        <a:pt x="505" y="93"/>
                      </a:lnTo>
                      <a:lnTo>
                        <a:pt x="505" y="91"/>
                      </a:lnTo>
                      <a:lnTo>
                        <a:pt x="505" y="91"/>
                      </a:lnTo>
                      <a:lnTo>
                        <a:pt x="503" y="89"/>
                      </a:lnTo>
                      <a:lnTo>
                        <a:pt x="503" y="89"/>
                      </a:lnTo>
                      <a:lnTo>
                        <a:pt x="501" y="87"/>
                      </a:lnTo>
                      <a:lnTo>
                        <a:pt x="501" y="87"/>
                      </a:lnTo>
                      <a:lnTo>
                        <a:pt x="499" y="87"/>
                      </a:lnTo>
                      <a:lnTo>
                        <a:pt x="497" y="87"/>
                      </a:lnTo>
                      <a:lnTo>
                        <a:pt x="497" y="85"/>
                      </a:lnTo>
                      <a:lnTo>
                        <a:pt x="495" y="85"/>
                      </a:lnTo>
                      <a:lnTo>
                        <a:pt x="495" y="85"/>
                      </a:lnTo>
                      <a:lnTo>
                        <a:pt x="493" y="85"/>
                      </a:lnTo>
                      <a:lnTo>
                        <a:pt x="493" y="85"/>
                      </a:lnTo>
                      <a:lnTo>
                        <a:pt x="491" y="87"/>
                      </a:lnTo>
                      <a:lnTo>
                        <a:pt x="490" y="87"/>
                      </a:lnTo>
                      <a:lnTo>
                        <a:pt x="490" y="89"/>
                      </a:lnTo>
                      <a:lnTo>
                        <a:pt x="490" y="89"/>
                      </a:lnTo>
                      <a:lnTo>
                        <a:pt x="488" y="89"/>
                      </a:lnTo>
                      <a:lnTo>
                        <a:pt x="486" y="89"/>
                      </a:lnTo>
                      <a:lnTo>
                        <a:pt x="484" y="89"/>
                      </a:lnTo>
                      <a:lnTo>
                        <a:pt x="482" y="89"/>
                      </a:lnTo>
                      <a:lnTo>
                        <a:pt x="480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91"/>
                      </a:lnTo>
                      <a:lnTo>
                        <a:pt x="476" y="91"/>
                      </a:lnTo>
                      <a:lnTo>
                        <a:pt x="476" y="93"/>
                      </a:lnTo>
                      <a:lnTo>
                        <a:pt x="476" y="93"/>
                      </a:lnTo>
                      <a:lnTo>
                        <a:pt x="476" y="93"/>
                      </a:lnTo>
                      <a:lnTo>
                        <a:pt x="474" y="93"/>
                      </a:lnTo>
                      <a:lnTo>
                        <a:pt x="474" y="93"/>
                      </a:lnTo>
                      <a:lnTo>
                        <a:pt x="472" y="91"/>
                      </a:lnTo>
                      <a:lnTo>
                        <a:pt x="472" y="89"/>
                      </a:lnTo>
                      <a:lnTo>
                        <a:pt x="472" y="87"/>
                      </a:lnTo>
                      <a:lnTo>
                        <a:pt x="471" y="85"/>
                      </a:lnTo>
                      <a:lnTo>
                        <a:pt x="471" y="85"/>
                      </a:lnTo>
                      <a:lnTo>
                        <a:pt x="469" y="84"/>
                      </a:lnTo>
                      <a:lnTo>
                        <a:pt x="469" y="82"/>
                      </a:lnTo>
                      <a:lnTo>
                        <a:pt x="469" y="82"/>
                      </a:lnTo>
                      <a:lnTo>
                        <a:pt x="467" y="82"/>
                      </a:lnTo>
                      <a:lnTo>
                        <a:pt x="467" y="80"/>
                      </a:lnTo>
                      <a:lnTo>
                        <a:pt x="469" y="80"/>
                      </a:lnTo>
                      <a:lnTo>
                        <a:pt x="469" y="78"/>
                      </a:lnTo>
                      <a:lnTo>
                        <a:pt x="469" y="78"/>
                      </a:lnTo>
                      <a:lnTo>
                        <a:pt x="472" y="78"/>
                      </a:lnTo>
                      <a:lnTo>
                        <a:pt x="472" y="78"/>
                      </a:lnTo>
                      <a:lnTo>
                        <a:pt x="474" y="78"/>
                      </a:lnTo>
                      <a:lnTo>
                        <a:pt x="474" y="78"/>
                      </a:lnTo>
                      <a:lnTo>
                        <a:pt x="474" y="76"/>
                      </a:lnTo>
                      <a:lnTo>
                        <a:pt x="474" y="72"/>
                      </a:lnTo>
                      <a:lnTo>
                        <a:pt x="474" y="72"/>
                      </a:lnTo>
                      <a:lnTo>
                        <a:pt x="474" y="70"/>
                      </a:lnTo>
                      <a:lnTo>
                        <a:pt x="472" y="68"/>
                      </a:lnTo>
                      <a:lnTo>
                        <a:pt x="471" y="66"/>
                      </a:lnTo>
                      <a:lnTo>
                        <a:pt x="471" y="66"/>
                      </a:lnTo>
                      <a:lnTo>
                        <a:pt x="472" y="57"/>
                      </a:lnTo>
                      <a:lnTo>
                        <a:pt x="472" y="55"/>
                      </a:lnTo>
                      <a:lnTo>
                        <a:pt x="474" y="51"/>
                      </a:lnTo>
                      <a:lnTo>
                        <a:pt x="474" y="49"/>
                      </a:lnTo>
                      <a:lnTo>
                        <a:pt x="474" y="47"/>
                      </a:lnTo>
                      <a:lnTo>
                        <a:pt x="472" y="47"/>
                      </a:lnTo>
                      <a:lnTo>
                        <a:pt x="472" y="47"/>
                      </a:lnTo>
                      <a:lnTo>
                        <a:pt x="472" y="46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69" y="47"/>
                      </a:lnTo>
                      <a:lnTo>
                        <a:pt x="469" y="47"/>
                      </a:lnTo>
                      <a:lnTo>
                        <a:pt x="467" y="49"/>
                      </a:lnTo>
                      <a:lnTo>
                        <a:pt x="467" y="49"/>
                      </a:lnTo>
                      <a:lnTo>
                        <a:pt x="465" y="49"/>
                      </a:lnTo>
                      <a:lnTo>
                        <a:pt x="465" y="49"/>
                      </a:lnTo>
                      <a:lnTo>
                        <a:pt x="465" y="49"/>
                      </a:lnTo>
                      <a:lnTo>
                        <a:pt x="463" y="49"/>
                      </a:lnTo>
                      <a:lnTo>
                        <a:pt x="463" y="49"/>
                      </a:lnTo>
                      <a:lnTo>
                        <a:pt x="461" y="49"/>
                      </a:lnTo>
                      <a:lnTo>
                        <a:pt x="461" y="47"/>
                      </a:lnTo>
                      <a:lnTo>
                        <a:pt x="461" y="47"/>
                      </a:lnTo>
                      <a:lnTo>
                        <a:pt x="461" y="46"/>
                      </a:lnTo>
                      <a:lnTo>
                        <a:pt x="461" y="44"/>
                      </a:lnTo>
                      <a:lnTo>
                        <a:pt x="461" y="42"/>
                      </a:lnTo>
                      <a:lnTo>
                        <a:pt x="463" y="40"/>
                      </a:lnTo>
                      <a:lnTo>
                        <a:pt x="463" y="40"/>
                      </a:lnTo>
                      <a:lnTo>
                        <a:pt x="463" y="40"/>
                      </a:lnTo>
                      <a:lnTo>
                        <a:pt x="467" y="40"/>
                      </a:lnTo>
                      <a:lnTo>
                        <a:pt x="467" y="38"/>
                      </a:lnTo>
                      <a:lnTo>
                        <a:pt x="469" y="38"/>
                      </a:lnTo>
                      <a:lnTo>
                        <a:pt x="469" y="36"/>
                      </a:lnTo>
                      <a:lnTo>
                        <a:pt x="469" y="36"/>
                      </a:lnTo>
                      <a:lnTo>
                        <a:pt x="469" y="34"/>
                      </a:lnTo>
                      <a:lnTo>
                        <a:pt x="469" y="34"/>
                      </a:lnTo>
                      <a:lnTo>
                        <a:pt x="467" y="32"/>
                      </a:lnTo>
                      <a:lnTo>
                        <a:pt x="467" y="32"/>
                      </a:lnTo>
                      <a:lnTo>
                        <a:pt x="465" y="32"/>
                      </a:lnTo>
                      <a:lnTo>
                        <a:pt x="465" y="30"/>
                      </a:lnTo>
                      <a:lnTo>
                        <a:pt x="465" y="28"/>
                      </a:lnTo>
                      <a:lnTo>
                        <a:pt x="453" y="26"/>
                      </a:lnTo>
                      <a:lnTo>
                        <a:pt x="444" y="26"/>
                      </a:lnTo>
                      <a:lnTo>
                        <a:pt x="410" y="25"/>
                      </a:lnTo>
                      <a:lnTo>
                        <a:pt x="408" y="25"/>
                      </a:lnTo>
                      <a:lnTo>
                        <a:pt x="408" y="23"/>
                      </a:lnTo>
                      <a:lnTo>
                        <a:pt x="408" y="23"/>
                      </a:lnTo>
                      <a:lnTo>
                        <a:pt x="408" y="21"/>
                      </a:lnTo>
                      <a:lnTo>
                        <a:pt x="408" y="19"/>
                      </a:lnTo>
                      <a:lnTo>
                        <a:pt x="415" y="7"/>
                      </a:lnTo>
                      <a:lnTo>
                        <a:pt x="415" y="7"/>
                      </a:lnTo>
                      <a:lnTo>
                        <a:pt x="415" y="6"/>
                      </a:lnTo>
                      <a:lnTo>
                        <a:pt x="415" y="4"/>
                      </a:lnTo>
                      <a:lnTo>
                        <a:pt x="415" y="2"/>
                      </a:lnTo>
                      <a:lnTo>
                        <a:pt x="413" y="0"/>
                      </a:lnTo>
                      <a:lnTo>
                        <a:pt x="413" y="2"/>
                      </a:lnTo>
                      <a:lnTo>
                        <a:pt x="398" y="15"/>
                      </a:lnTo>
                      <a:lnTo>
                        <a:pt x="394" y="17"/>
                      </a:lnTo>
                      <a:lnTo>
                        <a:pt x="377" y="21"/>
                      </a:lnTo>
                      <a:lnTo>
                        <a:pt x="362" y="28"/>
                      </a:lnTo>
                      <a:lnTo>
                        <a:pt x="360" y="30"/>
                      </a:lnTo>
                      <a:lnTo>
                        <a:pt x="356" y="44"/>
                      </a:lnTo>
                      <a:lnTo>
                        <a:pt x="352" y="55"/>
                      </a:lnTo>
                      <a:lnTo>
                        <a:pt x="347" y="70"/>
                      </a:lnTo>
                      <a:lnTo>
                        <a:pt x="343" y="82"/>
                      </a:lnTo>
                      <a:lnTo>
                        <a:pt x="337" y="89"/>
                      </a:lnTo>
                      <a:lnTo>
                        <a:pt x="330" y="104"/>
                      </a:lnTo>
                      <a:lnTo>
                        <a:pt x="324" y="112"/>
                      </a:lnTo>
                      <a:lnTo>
                        <a:pt x="322" y="116"/>
                      </a:lnTo>
                      <a:lnTo>
                        <a:pt x="320" y="123"/>
                      </a:lnTo>
                      <a:lnTo>
                        <a:pt x="318" y="123"/>
                      </a:lnTo>
                      <a:lnTo>
                        <a:pt x="316" y="125"/>
                      </a:lnTo>
                      <a:lnTo>
                        <a:pt x="305" y="131"/>
                      </a:lnTo>
                      <a:lnTo>
                        <a:pt x="293" y="137"/>
                      </a:lnTo>
                      <a:lnTo>
                        <a:pt x="282" y="144"/>
                      </a:lnTo>
                      <a:lnTo>
                        <a:pt x="269" y="150"/>
                      </a:lnTo>
                      <a:lnTo>
                        <a:pt x="267" y="152"/>
                      </a:lnTo>
                      <a:lnTo>
                        <a:pt x="259" y="162"/>
                      </a:lnTo>
                      <a:lnTo>
                        <a:pt x="257" y="165"/>
                      </a:lnTo>
                      <a:lnTo>
                        <a:pt x="251" y="186"/>
                      </a:lnTo>
                      <a:lnTo>
                        <a:pt x="249" y="192"/>
                      </a:lnTo>
                      <a:lnTo>
                        <a:pt x="248" y="196"/>
                      </a:lnTo>
                      <a:lnTo>
                        <a:pt x="244" y="200"/>
                      </a:lnTo>
                      <a:lnTo>
                        <a:pt x="232" y="209"/>
                      </a:lnTo>
                      <a:lnTo>
                        <a:pt x="225" y="219"/>
                      </a:lnTo>
                      <a:lnTo>
                        <a:pt x="223" y="220"/>
                      </a:lnTo>
                      <a:lnTo>
                        <a:pt x="223" y="222"/>
                      </a:lnTo>
                      <a:lnTo>
                        <a:pt x="223" y="236"/>
                      </a:lnTo>
                      <a:lnTo>
                        <a:pt x="221" y="238"/>
                      </a:lnTo>
                      <a:lnTo>
                        <a:pt x="221" y="238"/>
                      </a:lnTo>
                      <a:lnTo>
                        <a:pt x="206" y="243"/>
                      </a:lnTo>
                      <a:lnTo>
                        <a:pt x="192" y="247"/>
                      </a:lnTo>
                      <a:lnTo>
                        <a:pt x="185" y="247"/>
                      </a:lnTo>
                      <a:lnTo>
                        <a:pt x="177" y="247"/>
                      </a:lnTo>
                      <a:lnTo>
                        <a:pt x="169" y="247"/>
                      </a:lnTo>
                      <a:lnTo>
                        <a:pt x="162" y="249"/>
                      </a:lnTo>
                      <a:lnTo>
                        <a:pt x="154" y="251"/>
                      </a:lnTo>
                      <a:lnTo>
                        <a:pt x="143" y="257"/>
                      </a:lnTo>
                      <a:lnTo>
                        <a:pt x="133" y="262"/>
                      </a:lnTo>
                      <a:lnTo>
                        <a:pt x="126" y="264"/>
                      </a:lnTo>
                      <a:lnTo>
                        <a:pt x="118" y="262"/>
                      </a:lnTo>
                      <a:lnTo>
                        <a:pt x="114" y="260"/>
                      </a:lnTo>
                      <a:lnTo>
                        <a:pt x="110" y="255"/>
                      </a:lnTo>
                      <a:lnTo>
                        <a:pt x="108" y="247"/>
                      </a:lnTo>
                      <a:lnTo>
                        <a:pt x="107" y="245"/>
                      </a:lnTo>
                      <a:lnTo>
                        <a:pt x="108" y="241"/>
                      </a:lnTo>
                      <a:lnTo>
                        <a:pt x="107" y="240"/>
                      </a:lnTo>
                      <a:lnTo>
                        <a:pt x="107" y="238"/>
                      </a:lnTo>
                      <a:lnTo>
                        <a:pt x="103" y="236"/>
                      </a:lnTo>
                      <a:lnTo>
                        <a:pt x="101" y="234"/>
                      </a:lnTo>
                      <a:lnTo>
                        <a:pt x="97" y="232"/>
                      </a:lnTo>
                      <a:lnTo>
                        <a:pt x="95" y="230"/>
                      </a:lnTo>
                      <a:lnTo>
                        <a:pt x="93" y="228"/>
                      </a:lnTo>
                      <a:lnTo>
                        <a:pt x="91" y="228"/>
                      </a:lnTo>
                      <a:lnTo>
                        <a:pt x="89" y="228"/>
                      </a:lnTo>
                      <a:lnTo>
                        <a:pt x="86" y="230"/>
                      </a:lnTo>
                      <a:lnTo>
                        <a:pt x="82" y="232"/>
                      </a:lnTo>
                      <a:lnTo>
                        <a:pt x="80" y="232"/>
                      </a:lnTo>
                      <a:lnTo>
                        <a:pt x="78" y="232"/>
                      </a:lnTo>
                      <a:lnTo>
                        <a:pt x="74" y="238"/>
                      </a:lnTo>
                      <a:lnTo>
                        <a:pt x="67" y="243"/>
                      </a:lnTo>
                      <a:lnTo>
                        <a:pt x="67" y="243"/>
                      </a:lnTo>
                      <a:lnTo>
                        <a:pt x="59" y="253"/>
                      </a:lnTo>
                      <a:lnTo>
                        <a:pt x="57" y="255"/>
                      </a:lnTo>
                      <a:lnTo>
                        <a:pt x="49" y="274"/>
                      </a:lnTo>
                      <a:lnTo>
                        <a:pt x="48" y="278"/>
                      </a:lnTo>
                      <a:lnTo>
                        <a:pt x="40" y="285"/>
                      </a:lnTo>
                      <a:lnTo>
                        <a:pt x="34" y="295"/>
                      </a:lnTo>
                      <a:lnTo>
                        <a:pt x="25" y="304"/>
                      </a:lnTo>
                      <a:lnTo>
                        <a:pt x="17" y="308"/>
                      </a:lnTo>
                      <a:lnTo>
                        <a:pt x="9" y="317"/>
                      </a:lnTo>
                      <a:lnTo>
                        <a:pt x="6" y="323"/>
                      </a:lnTo>
                      <a:lnTo>
                        <a:pt x="4" y="331"/>
                      </a:lnTo>
                      <a:lnTo>
                        <a:pt x="2" y="344"/>
                      </a:lnTo>
                      <a:lnTo>
                        <a:pt x="0" y="356"/>
                      </a:lnTo>
                      <a:lnTo>
                        <a:pt x="0" y="361"/>
                      </a:lnTo>
                      <a:lnTo>
                        <a:pt x="4" y="363"/>
                      </a:lnTo>
                      <a:lnTo>
                        <a:pt x="17" y="371"/>
                      </a:lnTo>
                      <a:lnTo>
                        <a:pt x="21" y="373"/>
                      </a:lnTo>
                      <a:lnTo>
                        <a:pt x="28" y="378"/>
                      </a:lnTo>
                      <a:lnTo>
                        <a:pt x="32" y="380"/>
                      </a:lnTo>
                      <a:lnTo>
                        <a:pt x="53" y="378"/>
                      </a:lnTo>
                      <a:lnTo>
                        <a:pt x="57" y="380"/>
                      </a:lnTo>
                      <a:lnTo>
                        <a:pt x="61" y="382"/>
                      </a:lnTo>
                      <a:lnTo>
                        <a:pt x="63" y="386"/>
                      </a:lnTo>
                      <a:lnTo>
                        <a:pt x="63" y="390"/>
                      </a:lnTo>
                      <a:lnTo>
                        <a:pt x="63" y="397"/>
                      </a:lnTo>
                      <a:lnTo>
                        <a:pt x="63" y="401"/>
                      </a:lnTo>
                      <a:lnTo>
                        <a:pt x="63" y="403"/>
                      </a:lnTo>
                      <a:lnTo>
                        <a:pt x="63" y="405"/>
                      </a:lnTo>
                      <a:lnTo>
                        <a:pt x="61" y="407"/>
                      </a:lnTo>
                      <a:lnTo>
                        <a:pt x="63" y="409"/>
                      </a:lnTo>
                      <a:lnTo>
                        <a:pt x="63" y="413"/>
                      </a:lnTo>
                      <a:lnTo>
                        <a:pt x="63" y="416"/>
                      </a:lnTo>
                      <a:lnTo>
                        <a:pt x="61" y="420"/>
                      </a:lnTo>
                      <a:lnTo>
                        <a:pt x="55" y="430"/>
                      </a:lnTo>
                      <a:lnTo>
                        <a:pt x="55" y="432"/>
                      </a:lnTo>
                      <a:lnTo>
                        <a:pt x="55" y="435"/>
                      </a:lnTo>
                      <a:lnTo>
                        <a:pt x="55" y="439"/>
                      </a:lnTo>
                      <a:lnTo>
                        <a:pt x="55" y="441"/>
                      </a:lnTo>
                      <a:lnTo>
                        <a:pt x="57" y="447"/>
                      </a:lnTo>
                      <a:lnTo>
                        <a:pt x="59" y="453"/>
                      </a:lnTo>
                      <a:lnTo>
                        <a:pt x="63" y="456"/>
                      </a:lnTo>
                      <a:lnTo>
                        <a:pt x="67" y="460"/>
                      </a:lnTo>
                      <a:lnTo>
                        <a:pt x="68" y="462"/>
                      </a:lnTo>
                      <a:lnTo>
                        <a:pt x="70" y="468"/>
                      </a:lnTo>
                      <a:lnTo>
                        <a:pt x="72" y="470"/>
                      </a:lnTo>
                      <a:lnTo>
                        <a:pt x="72" y="470"/>
                      </a:lnTo>
                      <a:lnTo>
                        <a:pt x="76" y="472"/>
                      </a:lnTo>
                      <a:lnTo>
                        <a:pt x="82" y="473"/>
                      </a:lnTo>
                      <a:lnTo>
                        <a:pt x="93" y="473"/>
                      </a:lnTo>
                      <a:lnTo>
                        <a:pt x="97" y="472"/>
                      </a:lnTo>
                      <a:lnTo>
                        <a:pt x="99" y="470"/>
                      </a:lnTo>
                      <a:lnTo>
                        <a:pt x="103" y="470"/>
                      </a:lnTo>
                      <a:lnTo>
                        <a:pt x="107" y="470"/>
                      </a:lnTo>
                      <a:lnTo>
                        <a:pt x="108" y="473"/>
                      </a:lnTo>
                      <a:lnTo>
                        <a:pt x="108" y="477"/>
                      </a:lnTo>
                      <a:lnTo>
                        <a:pt x="108" y="487"/>
                      </a:lnTo>
                      <a:lnTo>
                        <a:pt x="108" y="498"/>
                      </a:lnTo>
                      <a:lnTo>
                        <a:pt x="108" y="502"/>
                      </a:lnTo>
                      <a:lnTo>
                        <a:pt x="110" y="504"/>
                      </a:lnTo>
                      <a:lnTo>
                        <a:pt x="114" y="508"/>
                      </a:lnTo>
                      <a:lnTo>
                        <a:pt x="114" y="510"/>
                      </a:lnTo>
                      <a:lnTo>
                        <a:pt x="116" y="511"/>
                      </a:lnTo>
                      <a:lnTo>
                        <a:pt x="116" y="515"/>
                      </a:lnTo>
                      <a:lnTo>
                        <a:pt x="120" y="517"/>
                      </a:lnTo>
                      <a:lnTo>
                        <a:pt x="126" y="523"/>
                      </a:lnTo>
                      <a:lnTo>
                        <a:pt x="128" y="525"/>
                      </a:lnTo>
                      <a:lnTo>
                        <a:pt x="128" y="527"/>
                      </a:lnTo>
                      <a:lnTo>
                        <a:pt x="131" y="542"/>
                      </a:lnTo>
                      <a:lnTo>
                        <a:pt x="133" y="548"/>
                      </a:lnTo>
                      <a:lnTo>
                        <a:pt x="135" y="553"/>
                      </a:lnTo>
                      <a:lnTo>
                        <a:pt x="141" y="561"/>
                      </a:lnTo>
                      <a:lnTo>
                        <a:pt x="145" y="570"/>
                      </a:lnTo>
                      <a:lnTo>
                        <a:pt x="147" y="572"/>
                      </a:lnTo>
                      <a:lnTo>
                        <a:pt x="148" y="574"/>
                      </a:lnTo>
                      <a:lnTo>
                        <a:pt x="152" y="576"/>
                      </a:lnTo>
                      <a:lnTo>
                        <a:pt x="162" y="578"/>
                      </a:lnTo>
                      <a:lnTo>
                        <a:pt x="162" y="578"/>
                      </a:lnTo>
                      <a:lnTo>
                        <a:pt x="164" y="578"/>
                      </a:lnTo>
                      <a:lnTo>
                        <a:pt x="166" y="578"/>
                      </a:lnTo>
                      <a:lnTo>
                        <a:pt x="168" y="576"/>
                      </a:lnTo>
                      <a:lnTo>
                        <a:pt x="168" y="576"/>
                      </a:lnTo>
                      <a:lnTo>
                        <a:pt x="171" y="576"/>
                      </a:lnTo>
                      <a:lnTo>
                        <a:pt x="171" y="576"/>
                      </a:lnTo>
                      <a:lnTo>
                        <a:pt x="173" y="578"/>
                      </a:lnTo>
                      <a:lnTo>
                        <a:pt x="175" y="578"/>
                      </a:lnTo>
                      <a:lnTo>
                        <a:pt x="177" y="578"/>
                      </a:lnTo>
                      <a:lnTo>
                        <a:pt x="179" y="576"/>
                      </a:lnTo>
                      <a:lnTo>
                        <a:pt x="181" y="574"/>
                      </a:lnTo>
                      <a:lnTo>
                        <a:pt x="183" y="574"/>
                      </a:lnTo>
                      <a:lnTo>
                        <a:pt x="185" y="574"/>
                      </a:lnTo>
                      <a:lnTo>
                        <a:pt x="190" y="574"/>
                      </a:lnTo>
                      <a:lnTo>
                        <a:pt x="194" y="574"/>
                      </a:lnTo>
                      <a:lnTo>
                        <a:pt x="196" y="574"/>
                      </a:lnTo>
                      <a:lnTo>
                        <a:pt x="198" y="576"/>
                      </a:lnTo>
                      <a:lnTo>
                        <a:pt x="198" y="576"/>
                      </a:lnTo>
                      <a:lnTo>
                        <a:pt x="200" y="576"/>
                      </a:lnTo>
                      <a:lnTo>
                        <a:pt x="202" y="576"/>
                      </a:lnTo>
                      <a:lnTo>
                        <a:pt x="209" y="574"/>
                      </a:lnTo>
                      <a:lnTo>
                        <a:pt x="211" y="574"/>
                      </a:lnTo>
                      <a:lnTo>
                        <a:pt x="211" y="574"/>
                      </a:lnTo>
                      <a:lnTo>
                        <a:pt x="211" y="576"/>
                      </a:lnTo>
                      <a:lnTo>
                        <a:pt x="213" y="578"/>
                      </a:lnTo>
                      <a:lnTo>
                        <a:pt x="213" y="578"/>
                      </a:lnTo>
                      <a:lnTo>
                        <a:pt x="215" y="578"/>
                      </a:lnTo>
                      <a:lnTo>
                        <a:pt x="217" y="578"/>
                      </a:lnTo>
                      <a:lnTo>
                        <a:pt x="217" y="578"/>
                      </a:lnTo>
                      <a:lnTo>
                        <a:pt x="217" y="578"/>
                      </a:lnTo>
                      <a:lnTo>
                        <a:pt x="217" y="576"/>
                      </a:lnTo>
                      <a:lnTo>
                        <a:pt x="217" y="576"/>
                      </a:lnTo>
                      <a:lnTo>
                        <a:pt x="217" y="574"/>
                      </a:lnTo>
                      <a:lnTo>
                        <a:pt x="219" y="574"/>
                      </a:lnTo>
                      <a:lnTo>
                        <a:pt x="221" y="574"/>
                      </a:lnTo>
                      <a:lnTo>
                        <a:pt x="221" y="574"/>
                      </a:lnTo>
                      <a:lnTo>
                        <a:pt x="223" y="574"/>
                      </a:lnTo>
                      <a:lnTo>
                        <a:pt x="223" y="574"/>
                      </a:lnTo>
                      <a:lnTo>
                        <a:pt x="223" y="576"/>
                      </a:lnTo>
                      <a:lnTo>
                        <a:pt x="225" y="576"/>
                      </a:lnTo>
                      <a:lnTo>
                        <a:pt x="227" y="576"/>
                      </a:lnTo>
                      <a:lnTo>
                        <a:pt x="227" y="576"/>
                      </a:lnTo>
                      <a:lnTo>
                        <a:pt x="229" y="576"/>
                      </a:lnTo>
                      <a:lnTo>
                        <a:pt x="229" y="574"/>
                      </a:lnTo>
                      <a:lnTo>
                        <a:pt x="230" y="574"/>
                      </a:lnTo>
                      <a:lnTo>
                        <a:pt x="230" y="572"/>
                      </a:lnTo>
                      <a:lnTo>
                        <a:pt x="232" y="572"/>
                      </a:lnTo>
                      <a:lnTo>
                        <a:pt x="236" y="572"/>
                      </a:lnTo>
                      <a:lnTo>
                        <a:pt x="238" y="570"/>
                      </a:lnTo>
                      <a:lnTo>
                        <a:pt x="238" y="572"/>
                      </a:lnTo>
                      <a:lnTo>
                        <a:pt x="240" y="572"/>
                      </a:lnTo>
                      <a:lnTo>
                        <a:pt x="240" y="576"/>
                      </a:lnTo>
                      <a:lnTo>
                        <a:pt x="242" y="576"/>
                      </a:lnTo>
                      <a:lnTo>
                        <a:pt x="249" y="578"/>
                      </a:lnTo>
                      <a:lnTo>
                        <a:pt x="251" y="580"/>
                      </a:lnTo>
                      <a:lnTo>
                        <a:pt x="257" y="578"/>
                      </a:lnTo>
                      <a:lnTo>
                        <a:pt x="261" y="578"/>
                      </a:lnTo>
                      <a:lnTo>
                        <a:pt x="263" y="578"/>
                      </a:lnTo>
                      <a:lnTo>
                        <a:pt x="263" y="578"/>
                      </a:lnTo>
                      <a:lnTo>
                        <a:pt x="265" y="578"/>
                      </a:lnTo>
                      <a:lnTo>
                        <a:pt x="265" y="580"/>
                      </a:lnTo>
                      <a:lnTo>
                        <a:pt x="265" y="580"/>
                      </a:lnTo>
                      <a:lnTo>
                        <a:pt x="263" y="580"/>
                      </a:lnTo>
                      <a:lnTo>
                        <a:pt x="263" y="580"/>
                      </a:lnTo>
                      <a:lnTo>
                        <a:pt x="261" y="582"/>
                      </a:lnTo>
                      <a:lnTo>
                        <a:pt x="257" y="582"/>
                      </a:lnTo>
                      <a:lnTo>
                        <a:pt x="257" y="582"/>
                      </a:lnTo>
                      <a:lnTo>
                        <a:pt x="257" y="582"/>
                      </a:lnTo>
                      <a:lnTo>
                        <a:pt x="255" y="582"/>
                      </a:lnTo>
                      <a:lnTo>
                        <a:pt x="257" y="584"/>
                      </a:lnTo>
                      <a:lnTo>
                        <a:pt x="257" y="584"/>
                      </a:lnTo>
                      <a:lnTo>
                        <a:pt x="259" y="586"/>
                      </a:lnTo>
                      <a:lnTo>
                        <a:pt x="259" y="586"/>
                      </a:lnTo>
                      <a:lnTo>
                        <a:pt x="261" y="586"/>
                      </a:lnTo>
                      <a:lnTo>
                        <a:pt x="263" y="586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9"/>
                      </a:lnTo>
                      <a:lnTo>
                        <a:pt x="267" y="589"/>
                      </a:lnTo>
                      <a:lnTo>
                        <a:pt x="267" y="589"/>
                      </a:lnTo>
                      <a:lnTo>
                        <a:pt x="269" y="589"/>
                      </a:lnTo>
                      <a:lnTo>
                        <a:pt x="269" y="589"/>
                      </a:lnTo>
                      <a:lnTo>
                        <a:pt x="270" y="589"/>
                      </a:lnTo>
                      <a:lnTo>
                        <a:pt x="272" y="589"/>
                      </a:lnTo>
                      <a:lnTo>
                        <a:pt x="272" y="591"/>
                      </a:lnTo>
                      <a:lnTo>
                        <a:pt x="272" y="591"/>
                      </a:lnTo>
                      <a:lnTo>
                        <a:pt x="272" y="591"/>
                      </a:lnTo>
                      <a:lnTo>
                        <a:pt x="272" y="593"/>
                      </a:lnTo>
                      <a:lnTo>
                        <a:pt x="272" y="593"/>
                      </a:lnTo>
                      <a:lnTo>
                        <a:pt x="272" y="595"/>
                      </a:lnTo>
                      <a:lnTo>
                        <a:pt x="272" y="595"/>
                      </a:lnTo>
                      <a:lnTo>
                        <a:pt x="274" y="597"/>
                      </a:lnTo>
                      <a:lnTo>
                        <a:pt x="274" y="599"/>
                      </a:lnTo>
                      <a:lnTo>
                        <a:pt x="276" y="599"/>
                      </a:lnTo>
                      <a:lnTo>
                        <a:pt x="276" y="599"/>
                      </a:lnTo>
                      <a:lnTo>
                        <a:pt x="276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80" y="593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2" y="591"/>
                      </a:lnTo>
                      <a:lnTo>
                        <a:pt x="284" y="591"/>
                      </a:lnTo>
                      <a:lnTo>
                        <a:pt x="284" y="591"/>
                      </a:lnTo>
                      <a:lnTo>
                        <a:pt x="290" y="595"/>
                      </a:lnTo>
                      <a:lnTo>
                        <a:pt x="290" y="595"/>
                      </a:lnTo>
                      <a:lnTo>
                        <a:pt x="291" y="595"/>
                      </a:lnTo>
                      <a:lnTo>
                        <a:pt x="293" y="595"/>
                      </a:lnTo>
                      <a:lnTo>
                        <a:pt x="293" y="595"/>
                      </a:lnTo>
                      <a:lnTo>
                        <a:pt x="295" y="597"/>
                      </a:lnTo>
                      <a:lnTo>
                        <a:pt x="295" y="597"/>
                      </a:lnTo>
                      <a:lnTo>
                        <a:pt x="295" y="597"/>
                      </a:lnTo>
                      <a:lnTo>
                        <a:pt x="297" y="601"/>
                      </a:lnTo>
                      <a:lnTo>
                        <a:pt x="297" y="601"/>
                      </a:lnTo>
                      <a:lnTo>
                        <a:pt x="299" y="603"/>
                      </a:lnTo>
                      <a:lnTo>
                        <a:pt x="299" y="603"/>
                      </a:lnTo>
                      <a:lnTo>
                        <a:pt x="301" y="605"/>
                      </a:lnTo>
                      <a:lnTo>
                        <a:pt x="303" y="605"/>
                      </a:lnTo>
                      <a:lnTo>
                        <a:pt x="307" y="605"/>
                      </a:lnTo>
                      <a:lnTo>
                        <a:pt x="310" y="605"/>
                      </a:lnTo>
                      <a:lnTo>
                        <a:pt x="312" y="605"/>
                      </a:lnTo>
                      <a:lnTo>
                        <a:pt x="316" y="607"/>
                      </a:lnTo>
                      <a:lnTo>
                        <a:pt x="318" y="607"/>
                      </a:lnTo>
                      <a:lnTo>
                        <a:pt x="318" y="607"/>
                      </a:lnTo>
                      <a:lnTo>
                        <a:pt x="320" y="605"/>
                      </a:lnTo>
                      <a:lnTo>
                        <a:pt x="322" y="605"/>
                      </a:lnTo>
                      <a:lnTo>
                        <a:pt x="322" y="603"/>
                      </a:lnTo>
                      <a:lnTo>
                        <a:pt x="322" y="603"/>
                      </a:lnTo>
                      <a:lnTo>
                        <a:pt x="322" y="603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599"/>
                      </a:lnTo>
                      <a:lnTo>
                        <a:pt x="324" y="599"/>
                      </a:lnTo>
                      <a:lnTo>
                        <a:pt x="324" y="599"/>
                      </a:lnTo>
                      <a:lnTo>
                        <a:pt x="324" y="597"/>
                      </a:lnTo>
                      <a:lnTo>
                        <a:pt x="324" y="597"/>
                      </a:lnTo>
                      <a:lnTo>
                        <a:pt x="324" y="595"/>
                      </a:lnTo>
                      <a:lnTo>
                        <a:pt x="324" y="595"/>
                      </a:lnTo>
                      <a:lnTo>
                        <a:pt x="324" y="595"/>
                      </a:lnTo>
                      <a:lnTo>
                        <a:pt x="326" y="593"/>
                      </a:lnTo>
                      <a:lnTo>
                        <a:pt x="326" y="593"/>
                      </a:lnTo>
                      <a:lnTo>
                        <a:pt x="326" y="593"/>
                      </a:lnTo>
                      <a:lnTo>
                        <a:pt x="328" y="593"/>
                      </a:lnTo>
                      <a:lnTo>
                        <a:pt x="328" y="593"/>
                      </a:lnTo>
                      <a:lnTo>
                        <a:pt x="331" y="591"/>
                      </a:lnTo>
                      <a:lnTo>
                        <a:pt x="333" y="591"/>
                      </a:lnTo>
                      <a:lnTo>
                        <a:pt x="333" y="591"/>
                      </a:lnTo>
                      <a:lnTo>
                        <a:pt x="335" y="591"/>
                      </a:lnTo>
                      <a:lnTo>
                        <a:pt x="335" y="591"/>
                      </a:lnTo>
                      <a:lnTo>
                        <a:pt x="335" y="593"/>
                      </a:lnTo>
                      <a:lnTo>
                        <a:pt x="335" y="593"/>
                      </a:lnTo>
                      <a:lnTo>
                        <a:pt x="335" y="593"/>
                      </a:lnTo>
                      <a:lnTo>
                        <a:pt x="335" y="595"/>
                      </a:lnTo>
                      <a:lnTo>
                        <a:pt x="335" y="599"/>
                      </a:lnTo>
                      <a:lnTo>
                        <a:pt x="333" y="601"/>
                      </a:lnTo>
                      <a:lnTo>
                        <a:pt x="333" y="601"/>
                      </a:lnTo>
                      <a:lnTo>
                        <a:pt x="333" y="601"/>
                      </a:lnTo>
                      <a:lnTo>
                        <a:pt x="335" y="603"/>
                      </a:lnTo>
                      <a:lnTo>
                        <a:pt x="335" y="603"/>
                      </a:lnTo>
                      <a:lnTo>
                        <a:pt x="337" y="603"/>
                      </a:lnTo>
                      <a:lnTo>
                        <a:pt x="341" y="605"/>
                      </a:lnTo>
                      <a:lnTo>
                        <a:pt x="341" y="605"/>
                      </a:lnTo>
                      <a:lnTo>
                        <a:pt x="343" y="605"/>
                      </a:lnTo>
                      <a:lnTo>
                        <a:pt x="343" y="605"/>
                      </a:lnTo>
                      <a:lnTo>
                        <a:pt x="343" y="603"/>
                      </a:lnTo>
                      <a:lnTo>
                        <a:pt x="345" y="603"/>
                      </a:lnTo>
                      <a:lnTo>
                        <a:pt x="345" y="605"/>
                      </a:lnTo>
                      <a:lnTo>
                        <a:pt x="345" y="605"/>
                      </a:lnTo>
                      <a:lnTo>
                        <a:pt x="345" y="607"/>
                      </a:lnTo>
                      <a:lnTo>
                        <a:pt x="345" y="607"/>
                      </a:lnTo>
                      <a:lnTo>
                        <a:pt x="345" y="608"/>
                      </a:lnTo>
                      <a:lnTo>
                        <a:pt x="345" y="608"/>
                      </a:lnTo>
                      <a:lnTo>
                        <a:pt x="343" y="608"/>
                      </a:lnTo>
                      <a:lnTo>
                        <a:pt x="343" y="608"/>
                      </a:lnTo>
                      <a:lnTo>
                        <a:pt x="341" y="608"/>
                      </a:lnTo>
                      <a:lnTo>
                        <a:pt x="339" y="608"/>
                      </a:lnTo>
                      <a:lnTo>
                        <a:pt x="339" y="608"/>
                      </a:lnTo>
                      <a:lnTo>
                        <a:pt x="339" y="608"/>
                      </a:lnTo>
                      <a:lnTo>
                        <a:pt x="337" y="610"/>
                      </a:lnTo>
                      <a:lnTo>
                        <a:pt x="337" y="610"/>
                      </a:lnTo>
                      <a:lnTo>
                        <a:pt x="337" y="610"/>
                      </a:lnTo>
                      <a:lnTo>
                        <a:pt x="337" y="612"/>
                      </a:lnTo>
                      <a:lnTo>
                        <a:pt x="335" y="612"/>
                      </a:lnTo>
                      <a:lnTo>
                        <a:pt x="335" y="614"/>
                      </a:lnTo>
                      <a:lnTo>
                        <a:pt x="333" y="620"/>
                      </a:lnTo>
                      <a:lnTo>
                        <a:pt x="333" y="622"/>
                      </a:lnTo>
                      <a:lnTo>
                        <a:pt x="333" y="622"/>
                      </a:lnTo>
                      <a:lnTo>
                        <a:pt x="335" y="626"/>
                      </a:lnTo>
                      <a:lnTo>
                        <a:pt x="335" y="627"/>
                      </a:lnTo>
                      <a:lnTo>
                        <a:pt x="335" y="627"/>
                      </a:lnTo>
                      <a:lnTo>
                        <a:pt x="337" y="629"/>
                      </a:lnTo>
                      <a:lnTo>
                        <a:pt x="339" y="629"/>
                      </a:lnTo>
                      <a:lnTo>
                        <a:pt x="339" y="631"/>
                      </a:lnTo>
                      <a:lnTo>
                        <a:pt x="341" y="631"/>
                      </a:lnTo>
                      <a:lnTo>
                        <a:pt x="341" y="633"/>
                      </a:lnTo>
                      <a:lnTo>
                        <a:pt x="343" y="633"/>
                      </a:lnTo>
                      <a:lnTo>
                        <a:pt x="343" y="635"/>
                      </a:lnTo>
                      <a:lnTo>
                        <a:pt x="345" y="635"/>
                      </a:lnTo>
                      <a:lnTo>
                        <a:pt x="345" y="637"/>
                      </a:lnTo>
                      <a:lnTo>
                        <a:pt x="345" y="637"/>
                      </a:lnTo>
                      <a:lnTo>
                        <a:pt x="347" y="641"/>
                      </a:lnTo>
                      <a:lnTo>
                        <a:pt x="349" y="641"/>
                      </a:lnTo>
                      <a:lnTo>
                        <a:pt x="349" y="641"/>
                      </a:lnTo>
                      <a:lnTo>
                        <a:pt x="352" y="639"/>
                      </a:lnTo>
                      <a:lnTo>
                        <a:pt x="354" y="639"/>
                      </a:lnTo>
                      <a:lnTo>
                        <a:pt x="354" y="637"/>
                      </a:lnTo>
                      <a:lnTo>
                        <a:pt x="354" y="637"/>
                      </a:lnTo>
                      <a:lnTo>
                        <a:pt x="356" y="633"/>
                      </a:lnTo>
                      <a:lnTo>
                        <a:pt x="356" y="633"/>
                      </a:lnTo>
                      <a:lnTo>
                        <a:pt x="358" y="631"/>
                      </a:lnTo>
                      <a:lnTo>
                        <a:pt x="358" y="633"/>
                      </a:lnTo>
                      <a:lnTo>
                        <a:pt x="362" y="637"/>
                      </a:lnTo>
                      <a:lnTo>
                        <a:pt x="362" y="639"/>
                      </a:lnTo>
                      <a:lnTo>
                        <a:pt x="362" y="641"/>
                      </a:lnTo>
                      <a:lnTo>
                        <a:pt x="362" y="643"/>
                      </a:lnTo>
                      <a:lnTo>
                        <a:pt x="362" y="643"/>
                      </a:lnTo>
                      <a:lnTo>
                        <a:pt x="362" y="643"/>
                      </a:lnTo>
                      <a:lnTo>
                        <a:pt x="364" y="645"/>
                      </a:lnTo>
                      <a:lnTo>
                        <a:pt x="364" y="647"/>
                      </a:lnTo>
                      <a:lnTo>
                        <a:pt x="364" y="648"/>
                      </a:lnTo>
                      <a:lnTo>
                        <a:pt x="364" y="650"/>
                      </a:lnTo>
                      <a:lnTo>
                        <a:pt x="364" y="650"/>
                      </a:lnTo>
                      <a:lnTo>
                        <a:pt x="362" y="650"/>
                      </a:lnTo>
                      <a:lnTo>
                        <a:pt x="360" y="652"/>
                      </a:lnTo>
                      <a:lnTo>
                        <a:pt x="360" y="652"/>
                      </a:lnTo>
                      <a:lnTo>
                        <a:pt x="360" y="654"/>
                      </a:lnTo>
                      <a:lnTo>
                        <a:pt x="360" y="656"/>
                      </a:lnTo>
                      <a:lnTo>
                        <a:pt x="360" y="658"/>
                      </a:lnTo>
                      <a:lnTo>
                        <a:pt x="360" y="660"/>
                      </a:lnTo>
                      <a:lnTo>
                        <a:pt x="358" y="664"/>
                      </a:lnTo>
                      <a:lnTo>
                        <a:pt x="358" y="664"/>
                      </a:lnTo>
                      <a:lnTo>
                        <a:pt x="358" y="666"/>
                      </a:lnTo>
                      <a:lnTo>
                        <a:pt x="362" y="664"/>
                      </a:lnTo>
                      <a:lnTo>
                        <a:pt x="362" y="666"/>
                      </a:lnTo>
                      <a:lnTo>
                        <a:pt x="364" y="666"/>
                      </a:lnTo>
                      <a:lnTo>
                        <a:pt x="364" y="666"/>
                      </a:lnTo>
                      <a:lnTo>
                        <a:pt x="364" y="667"/>
                      </a:lnTo>
                      <a:lnTo>
                        <a:pt x="366" y="669"/>
                      </a:lnTo>
                      <a:lnTo>
                        <a:pt x="366" y="669"/>
                      </a:lnTo>
                      <a:lnTo>
                        <a:pt x="368" y="671"/>
                      </a:lnTo>
                      <a:lnTo>
                        <a:pt x="368" y="671"/>
                      </a:lnTo>
                      <a:lnTo>
                        <a:pt x="371" y="671"/>
                      </a:lnTo>
                      <a:lnTo>
                        <a:pt x="371" y="673"/>
                      </a:lnTo>
                      <a:lnTo>
                        <a:pt x="371" y="673"/>
                      </a:lnTo>
                      <a:lnTo>
                        <a:pt x="373" y="673"/>
                      </a:lnTo>
                      <a:lnTo>
                        <a:pt x="373" y="675"/>
                      </a:lnTo>
                      <a:lnTo>
                        <a:pt x="373" y="675"/>
                      </a:lnTo>
                      <a:lnTo>
                        <a:pt x="371" y="677"/>
                      </a:lnTo>
                      <a:lnTo>
                        <a:pt x="371" y="677"/>
                      </a:lnTo>
                      <a:lnTo>
                        <a:pt x="371" y="679"/>
                      </a:lnTo>
                      <a:lnTo>
                        <a:pt x="371" y="681"/>
                      </a:lnTo>
                      <a:lnTo>
                        <a:pt x="371" y="683"/>
                      </a:lnTo>
                      <a:lnTo>
                        <a:pt x="371" y="683"/>
                      </a:lnTo>
                      <a:lnTo>
                        <a:pt x="373" y="683"/>
                      </a:lnTo>
                      <a:lnTo>
                        <a:pt x="373" y="683"/>
                      </a:lnTo>
                      <a:lnTo>
                        <a:pt x="375" y="683"/>
                      </a:lnTo>
                      <a:lnTo>
                        <a:pt x="377" y="681"/>
                      </a:lnTo>
                      <a:lnTo>
                        <a:pt x="377" y="679"/>
                      </a:lnTo>
                      <a:lnTo>
                        <a:pt x="379" y="679"/>
                      </a:lnTo>
                      <a:lnTo>
                        <a:pt x="381" y="681"/>
                      </a:lnTo>
                      <a:lnTo>
                        <a:pt x="383" y="683"/>
                      </a:lnTo>
                      <a:lnTo>
                        <a:pt x="383" y="685"/>
                      </a:lnTo>
                      <a:lnTo>
                        <a:pt x="383" y="686"/>
                      </a:lnTo>
                      <a:lnTo>
                        <a:pt x="383" y="688"/>
                      </a:lnTo>
                      <a:lnTo>
                        <a:pt x="383" y="690"/>
                      </a:lnTo>
                      <a:lnTo>
                        <a:pt x="383" y="692"/>
                      </a:lnTo>
                      <a:lnTo>
                        <a:pt x="383" y="694"/>
                      </a:lnTo>
                      <a:lnTo>
                        <a:pt x="385" y="694"/>
                      </a:lnTo>
                      <a:lnTo>
                        <a:pt x="383" y="696"/>
                      </a:lnTo>
                      <a:lnTo>
                        <a:pt x="383" y="698"/>
                      </a:lnTo>
                      <a:lnTo>
                        <a:pt x="383" y="700"/>
                      </a:lnTo>
                      <a:lnTo>
                        <a:pt x="387" y="700"/>
                      </a:lnTo>
                      <a:lnTo>
                        <a:pt x="389" y="700"/>
                      </a:lnTo>
                      <a:lnTo>
                        <a:pt x="391" y="702"/>
                      </a:lnTo>
                      <a:lnTo>
                        <a:pt x="391" y="702"/>
                      </a:lnTo>
                      <a:lnTo>
                        <a:pt x="398" y="700"/>
                      </a:lnTo>
                      <a:lnTo>
                        <a:pt x="400" y="700"/>
                      </a:lnTo>
                      <a:lnTo>
                        <a:pt x="400" y="700"/>
                      </a:lnTo>
                      <a:lnTo>
                        <a:pt x="402" y="702"/>
                      </a:lnTo>
                      <a:lnTo>
                        <a:pt x="404" y="705"/>
                      </a:lnTo>
                      <a:lnTo>
                        <a:pt x="408" y="709"/>
                      </a:lnTo>
                      <a:lnTo>
                        <a:pt x="408" y="709"/>
                      </a:lnTo>
                      <a:lnTo>
                        <a:pt x="410" y="709"/>
                      </a:lnTo>
                      <a:lnTo>
                        <a:pt x="410" y="709"/>
                      </a:lnTo>
                      <a:lnTo>
                        <a:pt x="410" y="709"/>
                      </a:lnTo>
                      <a:lnTo>
                        <a:pt x="411" y="709"/>
                      </a:lnTo>
                      <a:lnTo>
                        <a:pt x="411" y="709"/>
                      </a:lnTo>
                      <a:lnTo>
                        <a:pt x="411" y="709"/>
                      </a:lnTo>
                      <a:lnTo>
                        <a:pt x="411" y="707"/>
                      </a:lnTo>
                      <a:lnTo>
                        <a:pt x="411" y="707"/>
                      </a:lnTo>
                      <a:lnTo>
                        <a:pt x="413" y="707"/>
                      </a:lnTo>
                      <a:lnTo>
                        <a:pt x="413" y="707"/>
                      </a:lnTo>
                      <a:lnTo>
                        <a:pt x="417" y="711"/>
                      </a:lnTo>
                      <a:lnTo>
                        <a:pt x="421" y="713"/>
                      </a:lnTo>
                      <a:lnTo>
                        <a:pt x="425" y="717"/>
                      </a:lnTo>
                      <a:lnTo>
                        <a:pt x="427" y="717"/>
                      </a:lnTo>
                      <a:lnTo>
                        <a:pt x="429" y="719"/>
                      </a:lnTo>
                      <a:lnTo>
                        <a:pt x="429" y="721"/>
                      </a:lnTo>
                      <a:lnTo>
                        <a:pt x="429" y="721"/>
                      </a:lnTo>
                      <a:lnTo>
                        <a:pt x="429" y="723"/>
                      </a:lnTo>
                      <a:lnTo>
                        <a:pt x="429" y="724"/>
                      </a:lnTo>
                      <a:lnTo>
                        <a:pt x="429" y="726"/>
                      </a:lnTo>
                      <a:lnTo>
                        <a:pt x="431" y="726"/>
                      </a:lnTo>
                      <a:lnTo>
                        <a:pt x="431" y="728"/>
                      </a:lnTo>
                      <a:lnTo>
                        <a:pt x="432" y="728"/>
                      </a:lnTo>
                      <a:lnTo>
                        <a:pt x="432" y="726"/>
                      </a:lnTo>
                      <a:lnTo>
                        <a:pt x="434" y="726"/>
                      </a:lnTo>
                      <a:lnTo>
                        <a:pt x="434" y="726"/>
                      </a:lnTo>
                      <a:lnTo>
                        <a:pt x="436" y="726"/>
                      </a:lnTo>
                      <a:lnTo>
                        <a:pt x="436" y="726"/>
                      </a:lnTo>
                      <a:lnTo>
                        <a:pt x="440" y="728"/>
                      </a:lnTo>
                      <a:lnTo>
                        <a:pt x="440" y="728"/>
                      </a:lnTo>
                      <a:lnTo>
                        <a:pt x="442" y="730"/>
                      </a:lnTo>
                      <a:lnTo>
                        <a:pt x="442" y="732"/>
                      </a:lnTo>
                      <a:lnTo>
                        <a:pt x="444" y="734"/>
                      </a:lnTo>
                      <a:lnTo>
                        <a:pt x="444" y="734"/>
                      </a:lnTo>
                      <a:lnTo>
                        <a:pt x="446" y="736"/>
                      </a:lnTo>
                      <a:lnTo>
                        <a:pt x="446" y="736"/>
                      </a:lnTo>
                      <a:lnTo>
                        <a:pt x="446" y="736"/>
                      </a:lnTo>
                      <a:lnTo>
                        <a:pt x="448" y="738"/>
                      </a:lnTo>
                      <a:lnTo>
                        <a:pt x="448" y="740"/>
                      </a:lnTo>
                      <a:lnTo>
                        <a:pt x="450" y="738"/>
                      </a:lnTo>
                      <a:lnTo>
                        <a:pt x="451" y="738"/>
                      </a:lnTo>
                      <a:lnTo>
                        <a:pt x="451" y="738"/>
                      </a:lnTo>
                      <a:lnTo>
                        <a:pt x="453" y="736"/>
                      </a:lnTo>
                      <a:lnTo>
                        <a:pt x="453" y="736"/>
                      </a:lnTo>
                      <a:lnTo>
                        <a:pt x="455" y="736"/>
                      </a:lnTo>
                      <a:lnTo>
                        <a:pt x="457" y="736"/>
                      </a:lnTo>
                      <a:lnTo>
                        <a:pt x="459" y="738"/>
                      </a:lnTo>
                      <a:lnTo>
                        <a:pt x="459" y="738"/>
                      </a:lnTo>
                      <a:lnTo>
                        <a:pt x="461" y="738"/>
                      </a:lnTo>
                      <a:lnTo>
                        <a:pt x="469" y="734"/>
                      </a:lnTo>
                      <a:lnTo>
                        <a:pt x="474" y="732"/>
                      </a:lnTo>
                      <a:lnTo>
                        <a:pt x="480" y="728"/>
                      </a:lnTo>
                      <a:lnTo>
                        <a:pt x="484" y="726"/>
                      </a:lnTo>
                      <a:lnTo>
                        <a:pt x="484" y="726"/>
                      </a:lnTo>
                      <a:lnTo>
                        <a:pt x="484" y="724"/>
                      </a:lnTo>
                      <a:lnTo>
                        <a:pt x="482" y="724"/>
                      </a:lnTo>
                      <a:lnTo>
                        <a:pt x="482" y="723"/>
                      </a:lnTo>
                      <a:lnTo>
                        <a:pt x="480" y="723"/>
                      </a:lnTo>
                      <a:lnTo>
                        <a:pt x="480" y="721"/>
                      </a:lnTo>
                      <a:lnTo>
                        <a:pt x="478" y="721"/>
                      </a:lnTo>
                      <a:lnTo>
                        <a:pt x="478" y="721"/>
                      </a:lnTo>
                      <a:lnTo>
                        <a:pt x="476" y="721"/>
                      </a:lnTo>
                      <a:lnTo>
                        <a:pt x="474" y="721"/>
                      </a:lnTo>
                      <a:lnTo>
                        <a:pt x="472" y="719"/>
                      </a:lnTo>
                      <a:lnTo>
                        <a:pt x="469" y="719"/>
                      </a:lnTo>
                      <a:lnTo>
                        <a:pt x="469" y="719"/>
                      </a:lnTo>
                      <a:lnTo>
                        <a:pt x="467" y="719"/>
                      </a:lnTo>
                      <a:lnTo>
                        <a:pt x="467" y="717"/>
                      </a:lnTo>
                      <a:lnTo>
                        <a:pt x="467" y="717"/>
                      </a:lnTo>
                      <a:lnTo>
                        <a:pt x="467" y="715"/>
                      </a:lnTo>
                      <a:lnTo>
                        <a:pt x="467" y="715"/>
                      </a:lnTo>
                      <a:lnTo>
                        <a:pt x="469" y="707"/>
                      </a:lnTo>
                      <a:lnTo>
                        <a:pt x="471" y="707"/>
                      </a:lnTo>
                      <a:lnTo>
                        <a:pt x="476" y="702"/>
                      </a:lnTo>
                      <a:lnTo>
                        <a:pt x="478" y="700"/>
                      </a:lnTo>
                      <a:lnTo>
                        <a:pt x="482" y="698"/>
                      </a:lnTo>
                      <a:lnTo>
                        <a:pt x="484" y="698"/>
                      </a:lnTo>
                      <a:lnTo>
                        <a:pt x="490" y="694"/>
                      </a:lnTo>
                      <a:lnTo>
                        <a:pt x="491" y="694"/>
                      </a:lnTo>
                      <a:lnTo>
                        <a:pt x="493" y="694"/>
                      </a:lnTo>
                      <a:lnTo>
                        <a:pt x="493" y="694"/>
                      </a:lnTo>
                      <a:lnTo>
                        <a:pt x="497" y="690"/>
                      </a:lnTo>
                      <a:lnTo>
                        <a:pt x="497" y="690"/>
                      </a:lnTo>
                      <a:lnTo>
                        <a:pt x="499" y="688"/>
                      </a:lnTo>
                      <a:lnTo>
                        <a:pt x="499" y="686"/>
                      </a:lnTo>
                      <a:lnTo>
                        <a:pt x="501" y="683"/>
                      </a:lnTo>
                      <a:lnTo>
                        <a:pt x="501" y="681"/>
                      </a:lnTo>
                      <a:lnTo>
                        <a:pt x="501" y="681"/>
                      </a:lnTo>
                      <a:lnTo>
                        <a:pt x="503" y="679"/>
                      </a:lnTo>
                      <a:lnTo>
                        <a:pt x="503" y="679"/>
                      </a:lnTo>
                      <a:lnTo>
                        <a:pt x="505" y="677"/>
                      </a:lnTo>
                      <a:lnTo>
                        <a:pt x="505" y="675"/>
                      </a:lnTo>
                      <a:lnTo>
                        <a:pt x="505" y="673"/>
                      </a:lnTo>
                      <a:lnTo>
                        <a:pt x="505" y="671"/>
                      </a:lnTo>
                      <a:lnTo>
                        <a:pt x="505" y="667"/>
                      </a:lnTo>
                      <a:lnTo>
                        <a:pt x="503" y="666"/>
                      </a:lnTo>
                      <a:lnTo>
                        <a:pt x="501" y="664"/>
                      </a:lnTo>
                      <a:lnTo>
                        <a:pt x="501" y="662"/>
                      </a:lnTo>
                      <a:lnTo>
                        <a:pt x="501" y="660"/>
                      </a:lnTo>
                      <a:lnTo>
                        <a:pt x="501" y="658"/>
                      </a:lnTo>
                      <a:lnTo>
                        <a:pt x="501" y="654"/>
                      </a:lnTo>
                      <a:lnTo>
                        <a:pt x="505" y="643"/>
                      </a:lnTo>
                      <a:lnTo>
                        <a:pt x="507" y="641"/>
                      </a:lnTo>
                      <a:lnTo>
                        <a:pt x="507" y="641"/>
                      </a:lnTo>
                      <a:lnTo>
                        <a:pt x="507" y="639"/>
                      </a:lnTo>
                      <a:lnTo>
                        <a:pt x="507" y="639"/>
                      </a:lnTo>
                      <a:lnTo>
                        <a:pt x="507" y="637"/>
                      </a:lnTo>
                      <a:lnTo>
                        <a:pt x="505" y="637"/>
                      </a:lnTo>
                      <a:lnTo>
                        <a:pt x="503" y="635"/>
                      </a:lnTo>
                      <a:lnTo>
                        <a:pt x="503" y="633"/>
                      </a:lnTo>
                      <a:lnTo>
                        <a:pt x="501" y="633"/>
                      </a:lnTo>
                      <a:lnTo>
                        <a:pt x="501" y="631"/>
                      </a:lnTo>
                      <a:lnTo>
                        <a:pt x="501" y="629"/>
                      </a:lnTo>
                      <a:lnTo>
                        <a:pt x="499" y="627"/>
                      </a:lnTo>
                      <a:lnTo>
                        <a:pt x="499" y="622"/>
                      </a:lnTo>
                      <a:lnTo>
                        <a:pt x="499" y="620"/>
                      </a:lnTo>
                      <a:lnTo>
                        <a:pt x="499" y="620"/>
                      </a:lnTo>
                      <a:lnTo>
                        <a:pt x="497" y="618"/>
                      </a:lnTo>
                      <a:lnTo>
                        <a:pt x="495" y="618"/>
                      </a:lnTo>
                      <a:lnTo>
                        <a:pt x="493" y="616"/>
                      </a:lnTo>
                      <a:lnTo>
                        <a:pt x="491" y="616"/>
                      </a:lnTo>
                      <a:lnTo>
                        <a:pt x="488" y="616"/>
                      </a:lnTo>
                      <a:lnTo>
                        <a:pt x="488" y="616"/>
                      </a:lnTo>
                      <a:lnTo>
                        <a:pt x="486" y="616"/>
                      </a:lnTo>
                      <a:lnTo>
                        <a:pt x="486" y="616"/>
                      </a:lnTo>
                      <a:lnTo>
                        <a:pt x="486" y="614"/>
                      </a:lnTo>
                      <a:lnTo>
                        <a:pt x="488" y="614"/>
                      </a:lnTo>
                      <a:lnTo>
                        <a:pt x="488" y="612"/>
                      </a:lnTo>
                      <a:lnTo>
                        <a:pt x="488" y="610"/>
                      </a:lnTo>
                      <a:lnTo>
                        <a:pt x="488" y="608"/>
                      </a:lnTo>
                      <a:lnTo>
                        <a:pt x="488" y="608"/>
                      </a:lnTo>
                      <a:lnTo>
                        <a:pt x="490" y="607"/>
                      </a:lnTo>
                      <a:lnTo>
                        <a:pt x="493" y="603"/>
                      </a:lnTo>
                      <a:lnTo>
                        <a:pt x="495" y="601"/>
                      </a:lnTo>
                      <a:lnTo>
                        <a:pt x="495" y="599"/>
                      </a:lnTo>
                      <a:lnTo>
                        <a:pt x="495" y="597"/>
                      </a:lnTo>
                      <a:lnTo>
                        <a:pt x="495" y="595"/>
                      </a:lnTo>
                      <a:lnTo>
                        <a:pt x="493" y="595"/>
                      </a:lnTo>
                      <a:lnTo>
                        <a:pt x="484" y="593"/>
                      </a:lnTo>
                      <a:lnTo>
                        <a:pt x="484" y="591"/>
                      </a:lnTo>
                      <a:lnTo>
                        <a:pt x="484" y="591"/>
                      </a:lnTo>
                      <a:lnTo>
                        <a:pt x="484" y="589"/>
                      </a:lnTo>
                      <a:lnTo>
                        <a:pt x="484" y="589"/>
                      </a:lnTo>
                      <a:lnTo>
                        <a:pt x="484" y="588"/>
                      </a:lnTo>
                      <a:lnTo>
                        <a:pt x="488" y="584"/>
                      </a:lnTo>
                      <a:lnTo>
                        <a:pt x="490" y="576"/>
                      </a:lnTo>
                      <a:lnTo>
                        <a:pt x="490" y="574"/>
                      </a:lnTo>
                      <a:lnTo>
                        <a:pt x="490" y="572"/>
                      </a:lnTo>
                      <a:lnTo>
                        <a:pt x="490" y="572"/>
                      </a:lnTo>
                      <a:lnTo>
                        <a:pt x="490" y="569"/>
                      </a:lnTo>
                      <a:lnTo>
                        <a:pt x="490" y="565"/>
                      </a:lnTo>
                      <a:lnTo>
                        <a:pt x="490" y="565"/>
                      </a:lnTo>
                      <a:lnTo>
                        <a:pt x="490" y="565"/>
                      </a:lnTo>
                      <a:lnTo>
                        <a:pt x="491" y="565"/>
                      </a:lnTo>
                      <a:lnTo>
                        <a:pt x="491" y="565"/>
                      </a:lnTo>
                      <a:lnTo>
                        <a:pt x="491" y="567"/>
                      </a:lnTo>
                      <a:lnTo>
                        <a:pt x="491" y="569"/>
                      </a:lnTo>
                      <a:lnTo>
                        <a:pt x="493" y="569"/>
                      </a:lnTo>
                      <a:lnTo>
                        <a:pt x="493" y="570"/>
                      </a:lnTo>
                      <a:lnTo>
                        <a:pt x="495" y="570"/>
                      </a:lnTo>
                      <a:lnTo>
                        <a:pt x="495" y="572"/>
                      </a:lnTo>
                      <a:lnTo>
                        <a:pt x="497" y="574"/>
                      </a:lnTo>
                      <a:lnTo>
                        <a:pt x="497" y="574"/>
                      </a:lnTo>
                      <a:lnTo>
                        <a:pt x="499" y="576"/>
                      </a:lnTo>
                      <a:lnTo>
                        <a:pt x="499" y="576"/>
                      </a:lnTo>
                      <a:lnTo>
                        <a:pt x="503" y="576"/>
                      </a:lnTo>
                      <a:lnTo>
                        <a:pt x="505" y="576"/>
                      </a:lnTo>
                      <a:lnTo>
                        <a:pt x="505" y="574"/>
                      </a:lnTo>
                      <a:lnTo>
                        <a:pt x="507" y="574"/>
                      </a:lnTo>
                      <a:lnTo>
                        <a:pt x="507" y="572"/>
                      </a:lnTo>
                      <a:lnTo>
                        <a:pt x="507" y="570"/>
                      </a:lnTo>
                      <a:lnTo>
                        <a:pt x="507" y="570"/>
                      </a:lnTo>
                      <a:lnTo>
                        <a:pt x="507" y="569"/>
                      </a:lnTo>
                      <a:lnTo>
                        <a:pt x="507" y="567"/>
                      </a:lnTo>
                      <a:lnTo>
                        <a:pt x="509" y="565"/>
                      </a:lnTo>
                      <a:lnTo>
                        <a:pt x="509" y="565"/>
                      </a:lnTo>
                      <a:lnTo>
                        <a:pt x="509" y="563"/>
                      </a:lnTo>
                      <a:lnTo>
                        <a:pt x="507" y="563"/>
                      </a:lnTo>
                      <a:lnTo>
                        <a:pt x="507" y="563"/>
                      </a:lnTo>
                      <a:lnTo>
                        <a:pt x="505" y="563"/>
                      </a:lnTo>
                      <a:lnTo>
                        <a:pt x="505" y="563"/>
                      </a:lnTo>
                      <a:lnTo>
                        <a:pt x="503" y="563"/>
                      </a:lnTo>
                      <a:lnTo>
                        <a:pt x="503" y="563"/>
                      </a:lnTo>
                      <a:lnTo>
                        <a:pt x="501" y="563"/>
                      </a:lnTo>
                      <a:lnTo>
                        <a:pt x="499" y="563"/>
                      </a:lnTo>
                      <a:lnTo>
                        <a:pt x="497" y="563"/>
                      </a:lnTo>
                      <a:lnTo>
                        <a:pt x="495" y="563"/>
                      </a:lnTo>
                      <a:lnTo>
                        <a:pt x="495" y="563"/>
                      </a:lnTo>
                      <a:lnTo>
                        <a:pt x="495" y="561"/>
                      </a:lnTo>
                      <a:lnTo>
                        <a:pt x="495" y="559"/>
                      </a:lnTo>
                      <a:lnTo>
                        <a:pt x="495" y="557"/>
                      </a:lnTo>
                      <a:lnTo>
                        <a:pt x="495" y="555"/>
                      </a:lnTo>
                      <a:lnTo>
                        <a:pt x="495" y="555"/>
                      </a:lnTo>
                      <a:lnTo>
                        <a:pt x="493" y="550"/>
                      </a:lnTo>
                      <a:lnTo>
                        <a:pt x="493" y="550"/>
                      </a:lnTo>
                      <a:lnTo>
                        <a:pt x="493" y="548"/>
                      </a:lnTo>
                      <a:lnTo>
                        <a:pt x="495" y="548"/>
                      </a:lnTo>
                      <a:lnTo>
                        <a:pt x="497" y="550"/>
                      </a:lnTo>
                      <a:lnTo>
                        <a:pt x="499" y="550"/>
                      </a:lnTo>
                      <a:lnTo>
                        <a:pt x="501" y="551"/>
                      </a:lnTo>
                      <a:lnTo>
                        <a:pt x="501" y="551"/>
                      </a:lnTo>
                      <a:lnTo>
                        <a:pt x="501" y="553"/>
                      </a:lnTo>
                      <a:lnTo>
                        <a:pt x="503" y="553"/>
                      </a:lnTo>
                      <a:lnTo>
                        <a:pt x="503" y="553"/>
                      </a:lnTo>
                      <a:lnTo>
                        <a:pt x="507" y="555"/>
                      </a:lnTo>
                      <a:lnTo>
                        <a:pt x="507" y="555"/>
                      </a:lnTo>
                      <a:lnTo>
                        <a:pt x="509" y="555"/>
                      </a:lnTo>
                      <a:lnTo>
                        <a:pt x="511" y="555"/>
                      </a:lnTo>
                      <a:lnTo>
                        <a:pt x="511" y="555"/>
                      </a:lnTo>
                      <a:lnTo>
                        <a:pt x="512" y="555"/>
                      </a:lnTo>
                      <a:lnTo>
                        <a:pt x="514" y="551"/>
                      </a:lnTo>
                      <a:lnTo>
                        <a:pt x="514" y="551"/>
                      </a:lnTo>
                      <a:lnTo>
                        <a:pt x="514" y="551"/>
                      </a:lnTo>
                      <a:lnTo>
                        <a:pt x="516" y="553"/>
                      </a:lnTo>
                      <a:lnTo>
                        <a:pt x="518" y="553"/>
                      </a:lnTo>
                      <a:lnTo>
                        <a:pt x="518" y="553"/>
                      </a:lnTo>
                      <a:lnTo>
                        <a:pt x="518" y="553"/>
                      </a:lnTo>
                      <a:lnTo>
                        <a:pt x="518" y="551"/>
                      </a:lnTo>
                      <a:lnTo>
                        <a:pt x="520" y="551"/>
                      </a:lnTo>
                      <a:lnTo>
                        <a:pt x="520" y="550"/>
                      </a:lnTo>
                      <a:lnTo>
                        <a:pt x="520" y="548"/>
                      </a:lnTo>
                      <a:lnTo>
                        <a:pt x="518" y="544"/>
                      </a:lnTo>
                      <a:lnTo>
                        <a:pt x="518" y="544"/>
                      </a:lnTo>
                      <a:lnTo>
                        <a:pt x="520" y="544"/>
                      </a:lnTo>
                      <a:lnTo>
                        <a:pt x="520" y="542"/>
                      </a:lnTo>
                      <a:lnTo>
                        <a:pt x="520" y="542"/>
                      </a:lnTo>
                      <a:lnTo>
                        <a:pt x="522" y="540"/>
                      </a:lnTo>
                      <a:lnTo>
                        <a:pt x="522" y="540"/>
                      </a:lnTo>
                      <a:lnTo>
                        <a:pt x="522" y="540"/>
                      </a:lnTo>
                      <a:lnTo>
                        <a:pt x="522" y="538"/>
                      </a:lnTo>
                      <a:lnTo>
                        <a:pt x="522" y="538"/>
                      </a:lnTo>
                      <a:lnTo>
                        <a:pt x="522" y="538"/>
                      </a:lnTo>
                      <a:lnTo>
                        <a:pt x="524" y="538"/>
                      </a:lnTo>
                      <a:lnTo>
                        <a:pt x="524" y="536"/>
                      </a:lnTo>
                      <a:lnTo>
                        <a:pt x="530" y="538"/>
                      </a:lnTo>
                      <a:lnTo>
                        <a:pt x="532" y="538"/>
                      </a:lnTo>
                      <a:lnTo>
                        <a:pt x="535" y="536"/>
                      </a:lnTo>
                      <a:lnTo>
                        <a:pt x="539" y="536"/>
                      </a:lnTo>
                      <a:lnTo>
                        <a:pt x="539" y="536"/>
                      </a:lnTo>
                      <a:lnTo>
                        <a:pt x="539" y="536"/>
                      </a:lnTo>
                      <a:lnTo>
                        <a:pt x="541" y="536"/>
                      </a:lnTo>
                      <a:lnTo>
                        <a:pt x="541" y="536"/>
                      </a:lnTo>
                      <a:lnTo>
                        <a:pt x="539" y="538"/>
                      </a:lnTo>
                      <a:lnTo>
                        <a:pt x="539" y="538"/>
                      </a:lnTo>
                      <a:lnTo>
                        <a:pt x="537" y="542"/>
                      </a:lnTo>
                      <a:lnTo>
                        <a:pt x="537" y="544"/>
                      </a:lnTo>
                      <a:lnTo>
                        <a:pt x="537" y="544"/>
                      </a:lnTo>
                      <a:lnTo>
                        <a:pt x="537" y="544"/>
                      </a:lnTo>
                      <a:lnTo>
                        <a:pt x="539" y="546"/>
                      </a:lnTo>
                      <a:lnTo>
                        <a:pt x="539" y="548"/>
                      </a:lnTo>
                      <a:lnTo>
                        <a:pt x="539" y="548"/>
                      </a:lnTo>
                      <a:lnTo>
                        <a:pt x="539" y="550"/>
                      </a:lnTo>
                      <a:lnTo>
                        <a:pt x="539" y="550"/>
                      </a:lnTo>
                      <a:lnTo>
                        <a:pt x="537" y="550"/>
                      </a:lnTo>
                      <a:lnTo>
                        <a:pt x="537" y="550"/>
                      </a:lnTo>
                      <a:lnTo>
                        <a:pt x="535" y="548"/>
                      </a:lnTo>
                      <a:lnTo>
                        <a:pt x="533" y="548"/>
                      </a:lnTo>
                      <a:lnTo>
                        <a:pt x="533" y="548"/>
                      </a:lnTo>
                      <a:lnTo>
                        <a:pt x="533" y="548"/>
                      </a:lnTo>
                      <a:lnTo>
                        <a:pt x="533" y="550"/>
                      </a:lnTo>
                      <a:lnTo>
                        <a:pt x="533" y="550"/>
                      </a:lnTo>
                      <a:lnTo>
                        <a:pt x="533" y="551"/>
                      </a:lnTo>
                      <a:lnTo>
                        <a:pt x="533" y="551"/>
                      </a:lnTo>
                      <a:lnTo>
                        <a:pt x="535" y="553"/>
                      </a:lnTo>
                      <a:lnTo>
                        <a:pt x="537" y="553"/>
                      </a:lnTo>
                      <a:lnTo>
                        <a:pt x="539" y="553"/>
                      </a:lnTo>
                      <a:lnTo>
                        <a:pt x="543" y="553"/>
                      </a:lnTo>
                      <a:lnTo>
                        <a:pt x="547" y="551"/>
                      </a:lnTo>
                      <a:lnTo>
                        <a:pt x="547" y="551"/>
                      </a:lnTo>
                      <a:lnTo>
                        <a:pt x="547" y="551"/>
                      </a:lnTo>
                      <a:lnTo>
                        <a:pt x="549" y="551"/>
                      </a:lnTo>
                      <a:lnTo>
                        <a:pt x="547" y="553"/>
                      </a:lnTo>
                      <a:lnTo>
                        <a:pt x="547" y="553"/>
                      </a:lnTo>
                      <a:lnTo>
                        <a:pt x="547" y="555"/>
                      </a:lnTo>
                      <a:lnTo>
                        <a:pt x="545" y="555"/>
                      </a:lnTo>
                      <a:lnTo>
                        <a:pt x="545" y="557"/>
                      </a:lnTo>
                      <a:lnTo>
                        <a:pt x="543" y="557"/>
                      </a:lnTo>
                      <a:lnTo>
                        <a:pt x="541" y="557"/>
                      </a:lnTo>
                      <a:lnTo>
                        <a:pt x="539" y="557"/>
                      </a:lnTo>
                      <a:lnTo>
                        <a:pt x="537" y="557"/>
                      </a:lnTo>
                      <a:lnTo>
                        <a:pt x="535" y="557"/>
                      </a:lnTo>
                      <a:lnTo>
                        <a:pt x="535" y="557"/>
                      </a:lnTo>
                      <a:lnTo>
                        <a:pt x="533" y="557"/>
                      </a:lnTo>
                      <a:lnTo>
                        <a:pt x="532" y="555"/>
                      </a:lnTo>
                      <a:lnTo>
                        <a:pt x="530" y="553"/>
                      </a:lnTo>
                      <a:lnTo>
                        <a:pt x="530" y="553"/>
                      </a:lnTo>
                      <a:lnTo>
                        <a:pt x="528" y="551"/>
                      </a:lnTo>
                      <a:lnTo>
                        <a:pt x="528" y="553"/>
                      </a:lnTo>
                      <a:lnTo>
                        <a:pt x="528" y="553"/>
                      </a:lnTo>
                      <a:lnTo>
                        <a:pt x="528" y="553"/>
                      </a:lnTo>
                      <a:lnTo>
                        <a:pt x="528" y="555"/>
                      </a:lnTo>
                      <a:lnTo>
                        <a:pt x="530" y="557"/>
                      </a:lnTo>
                      <a:lnTo>
                        <a:pt x="530" y="559"/>
                      </a:lnTo>
                      <a:lnTo>
                        <a:pt x="530" y="559"/>
                      </a:lnTo>
                      <a:lnTo>
                        <a:pt x="530" y="561"/>
                      </a:lnTo>
                      <a:lnTo>
                        <a:pt x="530" y="561"/>
                      </a:lnTo>
                      <a:lnTo>
                        <a:pt x="528" y="563"/>
                      </a:lnTo>
                      <a:lnTo>
                        <a:pt x="526" y="565"/>
                      </a:lnTo>
                      <a:lnTo>
                        <a:pt x="526" y="567"/>
                      </a:lnTo>
                      <a:lnTo>
                        <a:pt x="526" y="567"/>
                      </a:lnTo>
                      <a:lnTo>
                        <a:pt x="528" y="569"/>
                      </a:lnTo>
                      <a:lnTo>
                        <a:pt x="528" y="569"/>
                      </a:lnTo>
                      <a:lnTo>
                        <a:pt x="530" y="570"/>
                      </a:lnTo>
                      <a:lnTo>
                        <a:pt x="532" y="570"/>
                      </a:lnTo>
                      <a:lnTo>
                        <a:pt x="533" y="570"/>
                      </a:lnTo>
                      <a:lnTo>
                        <a:pt x="535" y="570"/>
                      </a:lnTo>
                      <a:lnTo>
                        <a:pt x="539" y="570"/>
                      </a:lnTo>
                      <a:lnTo>
                        <a:pt x="541" y="570"/>
                      </a:lnTo>
                      <a:lnTo>
                        <a:pt x="547" y="572"/>
                      </a:lnTo>
                      <a:lnTo>
                        <a:pt x="549" y="572"/>
                      </a:lnTo>
                      <a:lnTo>
                        <a:pt x="552" y="572"/>
                      </a:lnTo>
                      <a:lnTo>
                        <a:pt x="560" y="569"/>
                      </a:lnTo>
                      <a:lnTo>
                        <a:pt x="566" y="569"/>
                      </a:lnTo>
                      <a:lnTo>
                        <a:pt x="570" y="569"/>
                      </a:lnTo>
                      <a:lnTo>
                        <a:pt x="577" y="565"/>
                      </a:lnTo>
                      <a:lnTo>
                        <a:pt x="577" y="565"/>
                      </a:lnTo>
                      <a:lnTo>
                        <a:pt x="579" y="565"/>
                      </a:lnTo>
                      <a:lnTo>
                        <a:pt x="581" y="565"/>
                      </a:lnTo>
                      <a:lnTo>
                        <a:pt x="581" y="565"/>
                      </a:lnTo>
                      <a:lnTo>
                        <a:pt x="583" y="567"/>
                      </a:lnTo>
                      <a:lnTo>
                        <a:pt x="585" y="570"/>
                      </a:lnTo>
                      <a:lnTo>
                        <a:pt x="585" y="572"/>
                      </a:lnTo>
                      <a:lnTo>
                        <a:pt x="585" y="574"/>
                      </a:lnTo>
                      <a:lnTo>
                        <a:pt x="585" y="574"/>
                      </a:lnTo>
                      <a:lnTo>
                        <a:pt x="585" y="576"/>
                      </a:lnTo>
                      <a:lnTo>
                        <a:pt x="587" y="576"/>
                      </a:lnTo>
                      <a:lnTo>
                        <a:pt x="589" y="578"/>
                      </a:lnTo>
                      <a:lnTo>
                        <a:pt x="591" y="582"/>
                      </a:lnTo>
                      <a:lnTo>
                        <a:pt x="591" y="591"/>
                      </a:lnTo>
                      <a:lnTo>
                        <a:pt x="591" y="591"/>
                      </a:lnTo>
                      <a:lnTo>
                        <a:pt x="591" y="593"/>
                      </a:lnTo>
                      <a:lnTo>
                        <a:pt x="591" y="593"/>
                      </a:lnTo>
                      <a:lnTo>
                        <a:pt x="591" y="595"/>
                      </a:lnTo>
                      <a:lnTo>
                        <a:pt x="589" y="595"/>
                      </a:lnTo>
                      <a:lnTo>
                        <a:pt x="587" y="595"/>
                      </a:lnTo>
                      <a:lnTo>
                        <a:pt x="587" y="595"/>
                      </a:lnTo>
                      <a:lnTo>
                        <a:pt x="583" y="593"/>
                      </a:lnTo>
                      <a:lnTo>
                        <a:pt x="581" y="593"/>
                      </a:lnTo>
                      <a:lnTo>
                        <a:pt x="581" y="593"/>
                      </a:lnTo>
                      <a:lnTo>
                        <a:pt x="579" y="593"/>
                      </a:lnTo>
                      <a:lnTo>
                        <a:pt x="579" y="595"/>
                      </a:lnTo>
                      <a:lnTo>
                        <a:pt x="577" y="599"/>
                      </a:lnTo>
                      <a:lnTo>
                        <a:pt x="577" y="601"/>
                      </a:lnTo>
                      <a:lnTo>
                        <a:pt x="579" y="601"/>
                      </a:lnTo>
                      <a:lnTo>
                        <a:pt x="579" y="603"/>
                      </a:lnTo>
                      <a:lnTo>
                        <a:pt x="579" y="607"/>
                      </a:lnTo>
                      <a:lnTo>
                        <a:pt x="579" y="608"/>
                      </a:lnTo>
                      <a:lnTo>
                        <a:pt x="581" y="608"/>
                      </a:lnTo>
                      <a:lnTo>
                        <a:pt x="581" y="610"/>
                      </a:lnTo>
                      <a:lnTo>
                        <a:pt x="583" y="610"/>
                      </a:lnTo>
                      <a:lnTo>
                        <a:pt x="583" y="610"/>
                      </a:lnTo>
                      <a:lnTo>
                        <a:pt x="583" y="610"/>
                      </a:lnTo>
                      <a:lnTo>
                        <a:pt x="585" y="612"/>
                      </a:lnTo>
                      <a:lnTo>
                        <a:pt x="585" y="614"/>
                      </a:lnTo>
                      <a:lnTo>
                        <a:pt x="585" y="616"/>
                      </a:lnTo>
                      <a:lnTo>
                        <a:pt x="583" y="618"/>
                      </a:lnTo>
                      <a:lnTo>
                        <a:pt x="581" y="622"/>
                      </a:lnTo>
                      <a:lnTo>
                        <a:pt x="579" y="624"/>
                      </a:lnTo>
                      <a:lnTo>
                        <a:pt x="579" y="626"/>
                      </a:lnTo>
                      <a:lnTo>
                        <a:pt x="579" y="627"/>
                      </a:lnTo>
                      <a:lnTo>
                        <a:pt x="581" y="629"/>
                      </a:lnTo>
                      <a:lnTo>
                        <a:pt x="585" y="631"/>
                      </a:lnTo>
                      <a:lnTo>
                        <a:pt x="585" y="631"/>
                      </a:lnTo>
                      <a:lnTo>
                        <a:pt x="585" y="633"/>
                      </a:lnTo>
                      <a:lnTo>
                        <a:pt x="583" y="635"/>
                      </a:lnTo>
                      <a:lnTo>
                        <a:pt x="581" y="637"/>
                      </a:lnTo>
                      <a:lnTo>
                        <a:pt x="579" y="639"/>
                      </a:lnTo>
                      <a:lnTo>
                        <a:pt x="579" y="641"/>
                      </a:lnTo>
                      <a:lnTo>
                        <a:pt x="579" y="643"/>
                      </a:lnTo>
                      <a:lnTo>
                        <a:pt x="577" y="643"/>
                      </a:lnTo>
                      <a:lnTo>
                        <a:pt x="577" y="643"/>
                      </a:lnTo>
                      <a:lnTo>
                        <a:pt x="577" y="643"/>
                      </a:lnTo>
                      <a:lnTo>
                        <a:pt x="575" y="643"/>
                      </a:lnTo>
                      <a:lnTo>
                        <a:pt x="573" y="641"/>
                      </a:lnTo>
                      <a:lnTo>
                        <a:pt x="573" y="641"/>
                      </a:lnTo>
                      <a:lnTo>
                        <a:pt x="572" y="641"/>
                      </a:lnTo>
                      <a:lnTo>
                        <a:pt x="570" y="643"/>
                      </a:lnTo>
                      <a:lnTo>
                        <a:pt x="570" y="643"/>
                      </a:lnTo>
                      <a:lnTo>
                        <a:pt x="568" y="643"/>
                      </a:lnTo>
                      <a:lnTo>
                        <a:pt x="566" y="643"/>
                      </a:lnTo>
                      <a:lnTo>
                        <a:pt x="566" y="643"/>
                      </a:lnTo>
                      <a:lnTo>
                        <a:pt x="564" y="641"/>
                      </a:lnTo>
                      <a:lnTo>
                        <a:pt x="564" y="641"/>
                      </a:lnTo>
                      <a:lnTo>
                        <a:pt x="562" y="641"/>
                      </a:lnTo>
                      <a:lnTo>
                        <a:pt x="560" y="639"/>
                      </a:lnTo>
                      <a:lnTo>
                        <a:pt x="560" y="639"/>
                      </a:lnTo>
                      <a:lnTo>
                        <a:pt x="558" y="639"/>
                      </a:lnTo>
                      <a:lnTo>
                        <a:pt x="558" y="639"/>
                      </a:lnTo>
                      <a:lnTo>
                        <a:pt x="558" y="639"/>
                      </a:lnTo>
                      <a:lnTo>
                        <a:pt x="556" y="641"/>
                      </a:lnTo>
                      <a:lnTo>
                        <a:pt x="554" y="645"/>
                      </a:lnTo>
                      <a:lnTo>
                        <a:pt x="554" y="645"/>
                      </a:lnTo>
                      <a:lnTo>
                        <a:pt x="556" y="648"/>
                      </a:lnTo>
                      <a:lnTo>
                        <a:pt x="556" y="650"/>
                      </a:lnTo>
                      <a:lnTo>
                        <a:pt x="556" y="652"/>
                      </a:lnTo>
                      <a:lnTo>
                        <a:pt x="558" y="652"/>
                      </a:lnTo>
                      <a:lnTo>
                        <a:pt x="564" y="656"/>
                      </a:lnTo>
                      <a:lnTo>
                        <a:pt x="564" y="656"/>
                      </a:lnTo>
                      <a:lnTo>
                        <a:pt x="564" y="658"/>
                      </a:lnTo>
                      <a:lnTo>
                        <a:pt x="564" y="660"/>
                      </a:lnTo>
                      <a:lnTo>
                        <a:pt x="566" y="662"/>
                      </a:lnTo>
                      <a:lnTo>
                        <a:pt x="570" y="662"/>
                      </a:lnTo>
                      <a:lnTo>
                        <a:pt x="570" y="662"/>
                      </a:lnTo>
                      <a:lnTo>
                        <a:pt x="572" y="662"/>
                      </a:lnTo>
                      <a:lnTo>
                        <a:pt x="573" y="664"/>
                      </a:lnTo>
                      <a:lnTo>
                        <a:pt x="573" y="664"/>
                      </a:lnTo>
                      <a:lnTo>
                        <a:pt x="575" y="664"/>
                      </a:lnTo>
                      <a:lnTo>
                        <a:pt x="575" y="664"/>
                      </a:lnTo>
                      <a:lnTo>
                        <a:pt x="575" y="662"/>
                      </a:lnTo>
                      <a:lnTo>
                        <a:pt x="575" y="662"/>
                      </a:lnTo>
                      <a:lnTo>
                        <a:pt x="575" y="660"/>
                      </a:lnTo>
                      <a:lnTo>
                        <a:pt x="577" y="658"/>
                      </a:lnTo>
                      <a:lnTo>
                        <a:pt x="577" y="656"/>
                      </a:lnTo>
                      <a:lnTo>
                        <a:pt x="577" y="656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9" y="652"/>
                      </a:lnTo>
                      <a:lnTo>
                        <a:pt x="579" y="652"/>
                      </a:lnTo>
                      <a:lnTo>
                        <a:pt x="581" y="652"/>
                      </a:lnTo>
                      <a:lnTo>
                        <a:pt x="581" y="654"/>
                      </a:lnTo>
                      <a:lnTo>
                        <a:pt x="581" y="654"/>
                      </a:lnTo>
                      <a:lnTo>
                        <a:pt x="583" y="654"/>
                      </a:lnTo>
                      <a:lnTo>
                        <a:pt x="585" y="654"/>
                      </a:lnTo>
                      <a:lnTo>
                        <a:pt x="589" y="652"/>
                      </a:lnTo>
                      <a:lnTo>
                        <a:pt x="592" y="650"/>
                      </a:lnTo>
                      <a:lnTo>
                        <a:pt x="600" y="647"/>
                      </a:lnTo>
                      <a:lnTo>
                        <a:pt x="602" y="647"/>
                      </a:lnTo>
                      <a:lnTo>
                        <a:pt x="602" y="645"/>
                      </a:lnTo>
                      <a:lnTo>
                        <a:pt x="602" y="645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1"/>
                      </a:lnTo>
                      <a:lnTo>
                        <a:pt x="600" y="641"/>
                      </a:lnTo>
                      <a:lnTo>
                        <a:pt x="602" y="639"/>
                      </a:lnTo>
                      <a:lnTo>
                        <a:pt x="602" y="637"/>
                      </a:lnTo>
                      <a:lnTo>
                        <a:pt x="610" y="633"/>
                      </a:lnTo>
                      <a:lnTo>
                        <a:pt x="613" y="629"/>
                      </a:lnTo>
                      <a:lnTo>
                        <a:pt x="613" y="627"/>
                      </a:lnTo>
                      <a:lnTo>
                        <a:pt x="613" y="627"/>
                      </a:lnTo>
                      <a:lnTo>
                        <a:pt x="613" y="624"/>
                      </a:lnTo>
                      <a:lnTo>
                        <a:pt x="613" y="624"/>
                      </a:lnTo>
                      <a:lnTo>
                        <a:pt x="613" y="620"/>
                      </a:lnTo>
                      <a:lnTo>
                        <a:pt x="613" y="618"/>
                      </a:lnTo>
                      <a:lnTo>
                        <a:pt x="613" y="616"/>
                      </a:lnTo>
                      <a:lnTo>
                        <a:pt x="613" y="614"/>
                      </a:lnTo>
                      <a:lnTo>
                        <a:pt x="613" y="612"/>
                      </a:lnTo>
                      <a:lnTo>
                        <a:pt x="613" y="610"/>
                      </a:lnTo>
                      <a:lnTo>
                        <a:pt x="615" y="610"/>
                      </a:lnTo>
                      <a:lnTo>
                        <a:pt x="615" y="608"/>
                      </a:lnTo>
                      <a:lnTo>
                        <a:pt x="617" y="608"/>
                      </a:lnTo>
                      <a:lnTo>
                        <a:pt x="619" y="607"/>
                      </a:lnTo>
                      <a:lnTo>
                        <a:pt x="619" y="607"/>
                      </a:lnTo>
                      <a:lnTo>
                        <a:pt x="619" y="607"/>
                      </a:lnTo>
                      <a:lnTo>
                        <a:pt x="621" y="608"/>
                      </a:lnTo>
                      <a:lnTo>
                        <a:pt x="621" y="608"/>
                      </a:lnTo>
                      <a:lnTo>
                        <a:pt x="619" y="610"/>
                      </a:lnTo>
                      <a:lnTo>
                        <a:pt x="619" y="610"/>
                      </a:lnTo>
                      <a:lnTo>
                        <a:pt x="619" y="612"/>
                      </a:lnTo>
                      <a:lnTo>
                        <a:pt x="621" y="612"/>
                      </a:lnTo>
                      <a:lnTo>
                        <a:pt x="621" y="614"/>
                      </a:lnTo>
                      <a:lnTo>
                        <a:pt x="623" y="614"/>
                      </a:lnTo>
                      <a:lnTo>
                        <a:pt x="623" y="614"/>
                      </a:lnTo>
                      <a:lnTo>
                        <a:pt x="627" y="614"/>
                      </a:lnTo>
                      <a:lnTo>
                        <a:pt x="629" y="614"/>
                      </a:lnTo>
                      <a:lnTo>
                        <a:pt x="631" y="614"/>
                      </a:lnTo>
                      <a:lnTo>
                        <a:pt x="636" y="616"/>
                      </a:lnTo>
                      <a:lnTo>
                        <a:pt x="638" y="616"/>
                      </a:lnTo>
                      <a:lnTo>
                        <a:pt x="640" y="616"/>
                      </a:lnTo>
                      <a:lnTo>
                        <a:pt x="644" y="616"/>
                      </a:lnTo>
                      <a:lnTo>
                        <a:pt x="646" y="616"/>
                      </a:lnTo>
                      <a:lnTo>
                        <a:pt x="646" y="618"/>
                      </a:lnTo>
                      <a:lnTo>
                        <a:pt x="648" y="618"/>
                      </a:lnTo>
                      <a:lnTo>
                        <a:pt x="648" y="620"/>
                      </a:lnTo>
                      <a:lnTo>
                        <a:pt x="648" y="622"/>
                      </a:lnTo>
                      <a:lnTo>
                        <a:pt x="650" y="622"/>
                      </a:lnTo>
                      <a:lnTo>
                        <a:pt x="650" y="622"/>
                      </a:lnTo>
                      <a:lnTo>
                        <a:pt x="652" y="622"/>
                      </a:lnTo>
                      <a:lnTo>
                        <a:pt x="653" y="622"/>
                      </a:lnTo>
                      <a:lnTo>
                        <a:pt x="653" y="620"/>
                      </a:lnTo>
                      <a:lnTo>
                        <a:pt x="653" y="620"/>
                      </a:lnTo>
                      <a:lnTo>
                        <a:pt x="655" y="616"/>
                      </a:lnTo>
                      <a:lnTo>
                        <a:pt x="655" y="616"/>
                      </a:lnTo>
                      <a:lnTo>
                        <a:pt x="655" y="614"/>
                      </a:lnTo>
                      <a:lnTo>
                        <a:pt x="657" y="614"/>
                      </a:lnTo>
                      <a:lnTo>
                        <a:pt x="659" y="612"/>
                      </a:lnTo>
                      <a:lnTo>
                        <a:pt x="663" y="612"/>
                      </a:lnTo>
                      <a:lnTo>
                        <a:pt x="663" y="612"/>
                      </a:lnTo>
                      <a:lnTo>
                        <a:pt x="665" y="612"/>
                      </a:lnTo>
                      <a:lnTo>
                        <a:pt x="665" y="612"/>
                      </a:lnTo>
                      <a:lnTo>
                        <a:pt x="665" y="614"/>
                      </a:lnTo>
                      <a:lnTo>
                        <a:pt x="665" y="616"/>
                      </a:lnTo>
                      <a:lnTo>
                        <a:pt x="663" y="616"/>
                      </a:lnTo>
                      <a:lnTo>
                        <a:pt x="663" y="618"/>
                      </a:lnTo>
                      <a:lnTo>
                        <a:pt x="663" y="618"/>
                      </a:lnTo>
                      <a:lnTo>
                        <a:pt x="663" y="620"/>
                      </a:lnTo>
                      <a:lnTo>
                        <a:pt x="665" y="620"/>
                      </a:lnTo>
                      <a:lnTo>
                        <a:pt x="669" y="624"/>
                      </a:lnTo>
                      <a:lnTo>
                        <a:pt x="671" y="626"/>
                      </a:lnTo>
                      <a:lnTo>
                        <a:pt x="673" y="627"/>
                      </a:lnTo>
                      <a:lnTo>
                        <a:pt x="676" y="627"/>
                      </a:lnTo>
                      <a:lnTo>
                        <a:pt x="678" y="626"/>
                      </a:lnTo>
                      <a:lnTo>
                        <a:pt x="678" y="626"/>
                      </a:lnTo>
                      <a:lnTo>
                        <a:pt x="678" y="626"/>
                      </a:lnTo>
                      <a:lnTo>
                        <a:pt x="680" y="626"/>
                      </a:lnTo>
                      <a:lnTo>
                        <a:pt x="682" y="626"/>
                      </a:lnTo>
                      <a:lnTo>
                        <a:pt x="682" y="626"/>
                      </a:lnTo>
                      <a:lnTo>
                        <a:pt x="682" y="624"/>
                      </a:lnTo>
                      <a:lnTo>
                        <a:pt x="684" y="624"/>
                      </a:lnTo>
                      <a:lnTo>
                        <a:pt x="684" y="622"/>
                      </a:lnTo>
                      <a:lnTo>
                        <a:pt x="684" y="622"/>
                      </a:lnTo>
                      <a:lnTo>
                        <a:pt x="684" y="620"/>
                      </a:lnTo>
                      <a:lnTo>
                        <a:pt x="686" y="620"/>
                      </a:lnTo>
                      <a:lnTo>
                        <a:pt x="684" y="618"/>
                      </a:lnTo>
                      <a:lnTo>
                        <a:pt x="684" y="616"/>
                      </a:lnTo>
                      <a:lnTo>
                        <a:pt x="680" y="610"/>
                      </a:lnTo>
                      <a:lnTo>
                        <a:pt x="678" y="608"/>
                      </a:lnTo>
                      <a:lnTo>
                        <a:pt x="678" y="607"/>
                      </a:lnTo>
                      <a:lnTo>
                        <a:pt x="678" y="599"/>
                      </a:lnTo>
                      <a:lnTo>
                        <a:pt x="676" y="597"/>
                      </a:lnTo>
                      <a:lnTo>
                        <a:pt x="676" y="597"/>
                      </a:lnTo>
                      <a:lnTo>
                        <a:pt x="676" y="595"/>
                      </a:lnTo>
                      <a:lnTo>
                        <a:pt x="676" y="595"/>
                      </a:lnTo>
                      <a:lnTo>
                        <a:pt x="678" y="591"/>
                      </a:lnTo>
                      <a:lnTo>
                        <a:pt x="678" y="591"/>
                      </a:lnTo>
                      <a:lnTo>
                        <a:pt x="678" y="591"/>
                      </a:lnTo>
                      <a:lnTo>
                        <a:pt x="678" y="589"/>
                      </a:lnTo>
                      <a:lnTo>
                        <a:pt x="676" y="588"/>
                      </a:lnTo>
                      <a:lnTo>
                        <a:pt x="676" y="586"/>
                      </a:lnTo>
                      <a:lnTo>
                        <a:pt x="678" y="586"/>
                      </a:lnTo>
                      <a:lnTo>
                        <a:pt x="678" y="584"/>
                      </a:lnTo>
                      <a:lnTo>
                        <a:pt x="678" y="584"/>
                      </a:lnTo>
                      <a:lnTo>
                        <a:pt x="680" y="586"/>
                      </a:lnTo>
                      <a:lnTo>
                        <a:pt x="680" y="586"/>
                      </a:lnTo>
                      <a:lnTo>
                        <a:pt x="680" y="586"/>
                      </a:lnTo>
                      <a:lnTo>
                        <a:pt x="682" y="586"/>
                      </a:lnTo>
                      <a:lnTo>
                        <a:pt x="682" y="586"/>
                      </a:lnTo>
                      <a:lnTo>
                        <a:pt x="684" y="586"/>
                      </a:lnTo>
                      <a:lnTo>
                        <a:pt x="684" y="586"/>
                      </a:lnTo>
                      <a:lnTo>
                        <a:pt x="684" y="588"/>
                      </a:lnTo>
                      <a:lnTo>
                        <a:pt x="684" y="588"/>
                      </a:lnTo>
                      <a:lnTo>
                        <a:pt x="686" y="589"/>
                      </a:lnTo>
                      <a:lnTo>
                        <a:pt x="686" y="589"/>
                      </a:lnTo>
                      <a:lnTo>
                        <a:pt x="686" y="589"/>
                      </a:lnTo>
                      <a:lnTo>
                        <a:pt x="686" y="591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8" y="593"/>
                      </a:lnTo>
                      <a:lnTo>
                        <a:pt x="690" y="593"/>
                      </a:lnTo>
                      <a:lnTo>
                        <a:pt x="690" y="593"/>
                      </a:lnTo>
                      <a:lnTo>
                        <a:pt x="697" y="588"/>
                      </a:lnTo>
                      <a:lnTo>
                        <a:pt x="699" y="588"/>
                      </a:lnTo>
                      <a:lnTo>
                        <a:pt x="699" y="588"/>
                      </a:lnTo>
                      <a:lnTo>
                        <a:pt x="701" y="586"/>
                      </a:lnTo>
                      <a:lnTo>
                        <a:pt x="701" y="584"/>
                      </a:lnTo>
                      <a:lnTo>
                        <a:pt x="701" y="582"/>
                      </a:lnTo>
                      <a:lnTo>
                        <a:pt x="699" y="578"/>
                      </a:lnTo>
                      <a:lnTo>
                        <a:pt x="699" y="574"/>
                      </a:lnTo>
                      <a:lnTo>
                        <a:pt x="697" y="574"/>
                      </a:lnTo>
                      <a:lnTo>
                        <a:pt x="695" y="572"/>
                      </a:lnTo>
                      <a:lnTo>
                        <a:pt x="692" y="569"/>
                      </a:lnTo>
                      <a:lnTo>
                        <a:pt x="692" y="569"/>
                      </a:lnTo>
                      <a:lnTo>
                        <a:pt x="690" y="569"/>
                      </a:lnTo>
                      <a:lnTo>
                        <a:pt x="690" y="569"/>
                      </a:lnTo>
                      <a:lnTo>
                        <a:pt x="688" y="569"/>
                      </a:lnTo>
                      <a:lnTo>
                        <a:pt x="688" y="569"/>
                      </a:lnTo>
                      <a:lnTo>
                        <a:pt x="684" y="569"/>
                      </a:lnTo>
                      <a:lnTo>
                        <a:pt x="680" y="567"/>
                      </a:lnTo>
                      <a:lnTo>
                        <a:pt x="676" y="561"/>
                      </a:lnTo>
                      <a:lnTo>
                        <a:pt x="674" y="559"/>
                      </a:lnTo>
                      <a:lnTo>
                        <a:pt x="674" y="559"/>
                      </a:lnTo>
                      <a:lnTo>
                        <a:pt x="674" y="557"/>
                      </a:lnTo>
                      <a:lnTo>
                        <a:pt x="676" y="557"/>
                      </a:lnTo>
                      <a:lnTo>
                        <a:pt x="676" y="557"/>
                      </a:lnTo>
                      <a:lnTo>
                        <a:pt x="676" y="557"/>
                      </a:lnTo>
                      <a:lnTo>
                        <a:pt x="678" y="555"/>
                      </a:lnTo>
                      <a:lnTo>
                        <a:pt x="680" y="555"/>
                      </a:lnTo>
                      <a:lnTo>
                        <a:pt x="682" y="555"/>
                      </a:lnTo>
                      <a:lnTo>
                        <a:pt x="682" y="555"/>
                      </a:lnTo>
                      <a:lnTo>
                        <a:pt x="684" y="553"/>
                      </a:lnTo>
                      <a:lnTo>
                        <a:pt x="684" y="553"/>
                      </a:lnTo>
                      <a:lnTo>
                        <a:pt x="684" y="551"/>
                      </a:lnTo>
                      <a:lnTo>
                        <a:pt x="684" y="550"/>
                      </a:lnTo>
                      <a:lnTo>
                        <a:pt x="684" y="548"/>
                      </a:lnTo>
                      <a:lnTo>
                        <a:pt x="682" y="546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0"/>
                      </a:lnTo>
                      <a:lnTo>
                        <a:pt x="682" y="540"/>
                      </a:lnTo>
                      <a:lnTo>
                        <a:pt x="682" y="538"/>
                      </a:lnTo>
                      <a:lnTo>
                        <a:pt x="682" y="538"/>
                      </a:lnTo>
                      <a:lnTo>
                        <a:pt x="684" y="536"/>
                      </a:lnTo>
                      <a:lnTo>
                        <a:pt x="688" y="536"/>
                      </a:lnTo>
                      <a:lnTo>
                        <a:pt x="695" y="532"/>
                      </a:lnTo>
                      <a:lnTo>
                        <a:pt x="695" y="532"/>
                      </a:lnTo>
                      <a:lnTo>
                        <a:pt x="697" y="532"/>
                      </a:lnTo>
                      <a:lnTo>
                        <a:pt x="699" y="532"/>
                      </a:lnTo>
                      <a:lnTo>
                        <a:pt x="703" y="532"/>
                      </a:lnTo>
                      <a:lnTo>
                        <a:pt x="713" y="529"/>
                      </a:lnTo>
                      <a:lnTo>
                        <a:pt x="713" y="529"/>
                      </a:lnTo>
                      <a:lnTo>
                        <a:pt x="714" y="529"/>
                      </a:lnTo>
                      <a:lnTo>
                        <a:pt x="716" y="529"/>
                      </a:lnTo>
                      <a:lnTo>
                        <a:pt x="718" y="529"/>
                      </a:lnTo>
                      <a:lnTo>
                        <a:pt x="720" y="529"/>
                      </a:lnTo>
                      <a:lnTo>
                        <a:pt x="720" y="529"/>
                      </a:lnTo>
                      <a:lnTo>
                        <a:pt x="722" y="530"/>
                      </a:lnTo>
                      <a:lnTo>
                        <a:pt x="724" y="530"/>
                      </a:lnTo>
                      <a:lnTo>
                        <a:pt x="726" y="530"/>
                      </a:lnTo>
                      <a:lnTo>
                        <a:pt x="726" y="530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30" y="527"/>
                      </a:lnTo>
                      <a:lnTo>
                        <a:pt x="730" y="527"/>
                      </a:lnTo>
                      <a:lnTo>
                        <a:pt x="732" y="527"/>
                      </a:lnTo>
                      <a:lnTo>
                        <a:pt x="732" y="525"/>
                      </a:lnTo>
                      <a:lnTo>
                        <a:pt x="730" y="523"/>
                      </a:lnTo>
                      <a:lnTo>
                        <a:pt x="732" y="523"/>
                      </a:lnTo>
                      <a:lnTo>
                        <a:pt x="732" y="521"/>
                      </a:lnTo>
                      <a:lnTo>
                        <a:pt x="732" y="521"/>
                      </a:lnTo>
                      <a:lnTo>
                        <a:pt x="732" y="521"/>
                      </a:lnTo>
                      <a:lnTo>
                        <a:pt x="732" y="519"/>
                      </a:lnTo>
                      <a:lnTo>
                        <a:pt x="732" y="519"/>
                      </a:lnTo>
                      <a:lnTo>
                        <a:pt x="730" y="515"/>
                      </a:lnTo>
                      <a:lnTo>
                        <a:pt x="728" y="515"/>
                      </a:lnTo>
                      <a:lnTo>
                        <a:pt x="728" y="513"/>
                      </a:lnTo>
                      <a:lnTo>
                        <a:pt x="728" y="513"/>
                      </a:lnTo>
                      <a:lnTo>
                        <a:pt x="728" y="511"/>
                      </a:lnTo>
                      <a:lnTo>
                        <a:pt x="728" y="511"/>
                      </a:lnTo>
                      <a:lnTo>
                        <a:pt x="728" y="511"/>
                      </a:lnTo>
                      <a:lnTo>
                        <a:pt x="728" y="510"/>
                      </a:lnTo>
                      <a:lnTo>
                        <a:pt x="728" y="510"/>
                      </a:lnTo>
                      <a:lnTo>
                        <a:pt x="728" y="508"/>
                      </a:lnTo>
                      <a:lnTo>
                        <a:pt x="728" y="508"/>
                      </a:lnTo>
                      <a:lnTo>
                        <a:pt x="728" y="506"/>
                      </a:lnTo>
                      <a:lnTo>
                        <a:pt x="726" y="506"/>
                      </a:lnTo>
                      <a:lnTo>
                        <a:pt x="726" y="504"/>
                      </a:lnTo>
                      <a:lnTo>
                        <a:pt x="726" y="504"/>
                      </a:lnTo>
                      <a:lnTo>
                        <a:pt x="728" y="502"/>
                      </a:lnTo>
                      <a:lnTo>
                        <a:pt x="728" y="502"/>
                      </a:lnTo>
                      <a:lnTo>
                        <a:pt x="728" y="500"/>
                      </a:lnTo>
                      <a:lnTo>
                        <a:pt x="728" y="500"/>
                      </a:lnTo>
                      <a:lnTo>
                        <a:pt x="728" y="500"/>
                      </a:lnTo>
                      <a:lnTo>
                        <a:pt x="728" y="498"/>
                      </a:lnTo>
                      <a:lnTo>
                        <a:pt x="728" y="498"/>
                      </a:lnTo>
                      <a:lnTo>
                        <a:pt x="728" y="498"/>
                      </a:lnTo>
                      <a:lnTo>
                        <a:pt x="726" y="496"/>
                      </a:lnTo>
                      <a:lnTo>
                        <a:pt x="726" y="496"/>
                      </a:lnTo>
                      <a:lnTo>
                        <a:pt x="726" y="496"/>
                      </a:lnTo>
                      <a:lnTo>
                        <a:pt x="724" y="496"/>
                      </a:lnTo>
                      <a:lnTo>
                        <a:pt x="722" y="496"/>
                      </a:lnTo>
                      <a:lnTo>
                        <a:pt x="720" y="496"/>
                      </a:lnTo>
                      <a:lnTo>
                        <a:pt x="718" y="498"/>
                      </a:lnTo>
                      <a:lnTo>
                        <a:pt x="716" y="498"/>
                      </a:lnTo>
                      <a:lnTo>
                        <a:pt x="716" y="500"/>
                      </a:lnTo>
                      <a:lnTo>
                        <a:pt x="716" y="500"/>
                      </a:lnTo>
                      <a:lnTo>
                        <a:pt x="714" y="504"/>
                      </a:lnTo>
                      <a:lnTo>
                        <a:pt x="714" y="504"/>
                      </a:lnTo>
                      <a:lnTo>
                        <a:pt x="713" y="506"/>
                      </a:lnTo>
                      <a:lnTo>
                        <a:pt x="713" y="506"/>
                      </a:lnTo>
                      <a:lnTo>
                        <a:pt x="711" y="508"/>
                      </a:lnTo>
                      <a:lnTo>
                        <a:pt x="711" y="508"/>
                      </a:lnTo>
                      <a:lnTo>
                        <a:pt x="709" y="508"/>
                      </a:lnTo>
                      <a:lnTo>
                        <a:pt x="707" y="506"/>
                      </a:lnTo>
                      <a:lnTo>
                        <a:pt x="705" y="506"/>
                      </a:lnTo>
                      <a:lnTo>
                        <a:pt x="703" y="506"/>
                      </a:lnTo>
                      <a:lnTo>
                        <a:pt x="703" y="506"/>
                      </a:lnTo>
                      <a:lnTo>
                        <a:pt x="701" y="506"/>
                      </a:lnTo>
                      <a:lnTo>
                        <a:pt x="697" y="508"/>
                      </a:lnTo>
                      <a:lnTo>
                        <a:pt x="695" y="510"/>
                      </a:lnTo>
                      <a:lnTo>
                        <a:pt x="690" y="510"/>
                      </a:lnTo>
                      <a:lnTo>
                        <a:pt x="688" y="510"/>
                      </a:lnTo>
                      <a:lnTo>
                        <a:pt x="688" y="510"/>
                      </a:lnTo>
                      <a:lnTo>
                        <a:pt x="688" y="510"/>
                      </a:lnTo>
                      <a:lnTo>
                        <a:pt x="684" y="508"/>
                      </a:lnTo>
                      <a:lnTo>
                        <a:pt x="682" y="508"/>
                      </a:lnTo>
                      <a:lnTo>
                        <a:pt x="678" y="506"/>
                      </a:lnTo>
                      <a:lnTo>
                        <a:pt x="678" y="506"/>
                      </a:lnTo>
                      <a:lnTo>
                        <a:pt x="678" y="508"/>
                      </a:lnTo>
                      <a:lnTo>
                        <a:pt x="674" y="508"/>
                      </a:lnTo>
                      <a:lnTo>
                        <a:pt x="674" y="508"/>
                      </a:lnTo>
                      <a:lnTo>
                        <a:pt x="673" y="508"/>
                      </a:lnTo>
                      <a:lnTo>
                        <a:pt x="673" y="508"/>
                      </a:lnTo>
                      <a:lnTo>
                        <a:pt x="669" y="504"/>
                      </a:lnTo>
                      <a:lnTo>
                        <a:pt x="667" y="504"/>
                      </a:lnTo>
                      <a:lnTo>
                        <a:pt x="667" y="504"/>
                      </a:lnTo>
                      <a:lnTo>
                        <a:pt x="665" y="504"/>
                      </a:lnTo>
                      <a:lnTo>
                        <a:pt x="663" y="504"/>
                      </a:lnTo>
                      <a:lnTo>
                        <a:pt x="663" y="504"/>
                      </a:lnTo>
                      <a:lnTo>
                        <a:pt x="661" y="502"/>
                      </a:lnTo>
                      <a:lnTo>
                        <a:pt x="661" y="502"/>
                      </a:lnTo>
                      <a:lnTo>
                        <a:pt x="659" y="498"/>
                      </a:lnTo>
                      <a:lnTo>
                        <a:pt x="657" y="496"/>
                      </a:lnTo>
                      <a:lnTo>
                        <a:pt x="657" y="496"/>
                      </a:lnTo>
                      <a:lnTo>
                        <a:pt x="655" y="496"/>
                      </a:lnTo>
                      <a:lnTo>
                        <a:pt x="655" y="496"/>
                      </a:lnTo>
                      <a:lnTo>
                        <a:pt x="653" y="496"/>
                      </a:lnTo>
                      <a:lnTo>
                        <a:pt x="653" y="494"/>
                      </a:lnTo>
                      <a:lnTo>
                        <a:pt x="653" y="494"/>
                      </a:lnTo>
                      <a:lnTo>
                        <a:pt x="653" y="491"/>
                      </a:lnTo>
                      <a:lnTo>
                        <a:pt x="652" y="485"/>
                      </a:lnTo>
                      <a:lnTo>
                        <a:pt x="648" y="472"/>
                      </a:lnTo>
                      <a:lnTo>
                        <a:pt x="648" y="470"/>
                      </a:lnTo>
                      <a:lnTo>
                        <a:pt x="648" y="470"/>
                      </a:lnTo>
                      <a:lnTo>
                        <a:pt x="646" y="468"/>
                      </a:lnTo>
                      <a:lnTo>
                        <a:pt x="648" y="468"/>
                      </a:lnTo>
                      <a:lnTo>
                        <a:pt x="648" y="466"/>
                      </a:lnTo>
                      <a:lnTo>
                        <a:pt x="650" y="466"/>
                      </a:lnTo>
                      <a:lnTo>
                        <a:pt x="650" y="466"/>
                      </a:lnTo>
                      <a:lnTo>
                        <a:pt x="650" y="464"/>
                      </a:lnTo>
                      <a:lnTo>
                        <a:pt x="650" y="462"/>
                      </a:lnTo>
                      <a:lnTo>
                        <a:pt x="650" y="460"/>
                      </a:lnTo>
                      <a:lnTo>
                        <a:pt x="652" y="458"/>
                      </a:lnTo>
                      <a:lnTo>
                        <a:pt x="653" y="454"/>
                      </a:lnTo>
                      <a:lnTo>
                        <a:pt x="653" y="454"/>
                      </a:lnTo>
                      <a:lnTo>
                        <a:pt x="653" y="454"/>
                      </a:lnTo>
                      <a:lnTo>
                        <a:pt x="657" y="453"/>
                      </a:lnTo>
                      <a:lnTo>
                        <a:pt x="657" y="453"/>
                      </a:lnTo>
                      <a:lnTo>
                        <a:pt x="659" y="453"/>
                      </a:lnTo>
                      <a:lnTo>
                        <a:pt x="659" y="451"/>
                      </a:lnTo>
                      <a:lnTo>
                        <a:pt x="661" y="451"/>
                      </a:lnTo>
                      <a:lnTo>
                        <a:pt x="661" y="449"/>
                      </a:lnTo>
                      <a:lnTo>
                        <a:pt x="661" y="447"/>
                      </a:lnTo>
                      <a:lnTo>
                        <a:pt x="663" y="447"/>
                      </a:lnTo>
                      <a:lnTo>
                        <a:pt x="667" y="449"/>
                      </a:lnTo>
                      <a:lnTo>
                        <a:pt x="669" y="449"/>
                      </a:lnTo>
                      <a:lnTo>
                        <a:pt x="671" y="449"/>
                      </a:lnTo>
                      <a:lnTo>
                        <a:pt x="671" y="447"/>
                      </a:lnTo>
                      <a:lnTo>
                        <a:pt x="673" y="445"/>
                      </a:lnTo>
                      <a:lnTo>
                        <a:pt x="674" y="445"/>
                      </a:lnTo>
                      <a:lnTo>
                        <a:pt x="674" y="443"/>
                      </a:lnTo>
                      <a:lnTo>
                        <a:pt x="674" y="443"/>
                      </a:lnTo>
                      <a:lnTo>
                        <a:pt x="676" y="443"/>
                      </a:lnTo>
                      <a:lnTo>
                        <a:pt x="676" y="443"/>
                      </a:lnTo>
                      <a:lnTo>
                        <a:pt x="676" y="441"/>
                      </a:lnTo>
                      <a:lnTo>
                        <a:pt x="676" y="439"/>
                      </a:lnTo>
                      <a:lnTo>
                        <a:pt x="676" y="439"/>
                      </a:lnTo>
                      <a:lnTo>
                        <a:pt x="678" y="437"/>
                      </a:lnTo>
                      <a:lnTo>
                        <a:pt x="684" y="433"/>
                      </a:lnTo>
                      <a:lnTo>
                        <a:pt x="684" y="433"/>
                      </a:lnTo>
                      <a:lnTo>
                        <a:pt x="686" y="432"/>
                      </a:lnTo>
                      <a:lnTo>
                        <a:pt x="686" y="432"/>
                      </a:lnTo>
                      <a:lnTo>
                        <a:pt x="686" y="430"/>
                      </a:lnTo>
                      <a:lnTo>
                        <a:pt x="686" y="430"/>
                      </a:lnTo>
                      <a:lnTo>
                        <a:pt x="690" y="430"/>
                      </a:lnTo>
                      <a:lnTo>
                        <a:pt x="690" y="428"/>
                      </a:lnTo>
                      <a:lnTo>
                        <a:pt x="692" y="428"/>
                      </a:lnTo>
                      <a:lnTo>
                        <a:pt x="692" y="426"/>
                      </a:lnTo>
                      <a:lnTo>
                        <a:pt x="693" y="426"/>
                      </a:lnTo>
                      <a:lnTo>
                        <a:pt x="695" y="424"/>
                      </a:lnTo>
                      <a:lnTo>
                        <a:pt x="695" y="424"/>
                      </a:lnTo>
                      <a:lnTo>
                        <a:pt x="695" y="422"/>
                      </a:lnTo>
                      <a:lnTo>
                        <a:pt x="697" y="422"/>
                      </a:lnTo>
                      <a:lnTo>
                        <a:pt x="699" y="420"/>
                      </a:lnTo>
                      <a:lnTo>
                        <a:pt x="701" y="420"/>
                      </a:lnTo>
                      <a:lnTo>
                        <a:pt x="701" y="420"/>
                      </a:lnTo>
                      <a:lnTo>
                        <a:pt x="703" y="420"/>
                      </a:lnTo>
                      <a:lnTo>
                        <a:pt x="703" y="420"/>
                      </a:lnTo>
                      <a:lnTo>
                        <a:pt x="703" y="418"/>
                      </a:lnTo>
                      <a:lnTo>
                        <a:pt x="703" y="418"/>
                      </a:lnTo>
                      <a:lnTo>
                        <a:pt x="705" y="416"/>
                      </a:lnTo>
                      <a:lnTo>
                        <a:pt x="707" y="414"/>
                      </a:lnTo>
                      <a:lnTo>
                        <a:pt x="709" y="414"/>
                      </a:lnTo>
                      <a:lnTo>
                        <a:pt x="711" y="414"/>
                      </a:lnTo>
                      <a:lnTo>
                        <a:pt x="714" y="414"/>
                      </a:lnTo>
                      <a:lnTo>
                        <a:pt x="716" y="413"/>
                      </a:lnTo>
                      <a:lnTo>
                        <a:pt x="718" y="411"/>
                      </a:lnTo>
                      <a:lnTo>
                        <a:pt x="720" y="411"/>
                      </a:lnTo>
                      <a:lnTo>
                        <a:pt x="720" y="409"/>
                      </a:lnTo>
                      <a:lnTo>
                        <a:pt x="722" y="409"/>
                      </a:lnTo>
                      <a:lnTo>
                        <a:pt x="722" y="409"/>
                      </a:lnTo>
                      <a:lnTo>
                        <a:pt x="722" y="407"/>
                      </a:lnTo>
                      <a:lnTo>
                        <a:pt x="724" y="405"/>
                      </a:lnTo>
                      <a:lnTo>
                        <a:pt x="724" y="403"/>
                      </a:lnTo>
                      <a:lnTo>
                        <a:pt x="726" y="403"/>
                      </a:lnTo>
                      <a:lnTo>
                        <a:pt x="728" y="401"/>
                      </a:lnTo>
                      <a:lnTo>
                        <a:pt x="730" y="403"/>
                      </a:lnTo>
                      <a:lnTo>
                        <a:pt x="732" y="401"/>
                      </a:lnTo>
                      <a:lnTo>
                        <a:pt x="732" y="401"/>
                      </a:lnTo>
                      <a:lnTo>
                        <a:pt x="734" y="401"/>
                      </a:lnTo>
                      <a:lnTo>
                        <a:pt x="735" y="401"/>
                      </a:lnTo>
                      <a:lnTo>
                        <a:pt x="735" y="399"/>
                      </a:lnTo>
                      <a:lnTo>
                        <a:pt x="735" y="399"/>
                      </a:lnTo>
                      <a:lnTo>
                        <a:pt x="735" y="397"/>
                      </a:lnTo>
                      <a:lnTo>
                        <a:pt x="737" y="397"/>
                      </a:lnTo>
                      <a:lnTo>
                        <a:pt x="741" y="397"/>
                      </a:lnTo>
                      <a:lnTo>
                        <a:pt x="743" y="397"/>
                      </a:lnTo>
                      <a:lnTo>
                        <a:pt x="743" y="395"/>
                      </a:lnTo>
                      <a:lnTo>
                        <a:pt x="747" y="394"/>
                      </a:lnTo>
                      <a:lnTo>
                        <a:pt x="753" y="390"/>
                      </a:lnTo>
                      <a:lnTo>
                        <a:pt x="753" y="390"/>
                      </a:lnTo>
                      <a:lnTo>
                        <a:pt x="754" y="390"/>
                      </a:lnTo>
                      <a:lnTo>
                        <a:pt x="758" y="388"/>
                      </a:lnTo>
                      <a:lnTo>
                        <a:pt x="760" y="388"/>
                      </a:lnTo>
                      <a:lnTo>
                        <a:pt x="760" y="388"/>
                      </a:lnTo>
                      <a:lnTo>
                        <a:pt x="762" y="386"/>
                      </a:lnTo>
                      <a:lnTo>
                        <a:pt x="764" y="384"/>
                      </a:lnTo>
                      <a:lnTo>
                        <a:pt x="766" y="384"/>
                      </a:lnTo>
                      <a:lnTo>
                        <a:pt x="770" y="382"/>
                      </a:lnTo>
                      <a:lnTo>
                        <a:pt x="772" y="380"/>
                      </a:lnTo>
                      <a:lnTo>
                        <a:pt x="770" y="376"/>
                      </a:lnTo>
                      <a:lnTo>
                        <a:pt x="775" y="376"/>
                      </a:lnTo>
                      <a:lnTo>
                        <a:pt x="775" y="375"/>
                      </a:lnTo>
                      <a:lnTo>
                        <a:pt x="777" y="375"/>
                      </a:lnTo>
                      <a:lnTo>
                        <a:pt x="777" y="373"/>
                      </a:lnTo>
                      <a:lnTo>
                        <a:pt x="777" y="373"/>
                      </a:lnTo>
                      <a:lnTo>
                        <a:pt x="777" y="371"/>
                      </a:lnTo>
                      <a:lnTo>
                        <a:pt x="779" y="371"/>
                      </a:lnTo>
                      <a:lnTo>
                        <a:pt x="781" y="371"/>
                      </a:lnTo>
                      <a:lnTo>
                        <a:pt x="783" y="371"/>
                      </a:lnTo>
                      <a:lnTo>
                        <a:pt x="785" y="369"/>
                      </a:lnTo>
                      <a:lnTo>
                        <a:pt x="787" y="369"/>
                      </a:lnTo>
                      <a:lnTo>
                        <a:pt x="789" y="369"/>
                      </a:lnTo>
                      <a:lnTo>
                        <a:pt x="789" y="369"/>
                      </a:lnTo>
                      <a:lnTo>
                        <a:pt x="791" y="369"/>
                      </a:lnTo>
                      <a:lnTo>
                        <a:pt x="791" y="369"/>
                      </a:lnTo>
                      <a:lnTo>
                        <a:pt x="793" y="369"/>
                      </a:lnTo>
                      <a:lnTo>
                        <a:pt x="793" y="369"/>
                      </a:lnTo>
                      <a:lnTo>
                        <a:pt x="794" y="369"/>
                      </a:lnTo>
                      <a:lnTo>
                        <a:pt x="794" y="369"/>
                      </a:lnTo>
                      <a:lnTo>
                        <a:pt x="794" y="367"/>
                      </a:lnTo>
                      <a:lnTo>
                        <a:pt x="794" y="365"/>
                      </a:lnTo>
                      <a:lnTo>
                        <a:pt x="796" y="365"/>
                      </a:lnTo>
                      <a:lnTo>
                        <a:pt x="796" y="363"/>
                      </a:lnTo>
                      <a:lnTo>
                        <a:pt x="796" y="363"/>
                      </a:lnTo>
                      <a:lnTo>
                        <a:pt x="796" y="361"/>
                      </a:lnTo>
                      <a:lnTo>
                        <a:pt x="796" y="361"/>
                      </a:lnTo>
                      <a:lnTo>
                        <a:pt x="796" y="359"/>
                      </a:lnTo>
                      <a:lnTo>
                        <a:pt x="796" y="357"/>
                      </a:lnTo>
                      <a:lnTo>
                        <a:pt x="798" y="357"/>
                      </a:lnTo>
                      <a:lnTo>
                        <a:pt x="802" y="359"/>
                      </a:lnTo>
                      <a:lnTo>
                        <a:pt x="802" y="357"/>
                      </a:lnTo>
                      <a:lnTo>
                        <a:pt x="802" y="356"/>
                      </a:lnTo>
                      <a:lnTo>
                        <a:pt x="804" y="356"/>
                      </a:lnTo>
                      <a:lnTo>
                        <a:pt x="806" y="356"/>
                      </a:lnTo>
                      <a:lnTo>
                        <a:pt x="806" y="354"/>
                      </a:lnTo>
                      <a:lnTo>
                        <a:pt x="806" y="354"/>
                      </a:lnTo>
                      <a:lnTo>
                        <a:pt x="804" y="352"/>
                      </a:lnTo>
                      <a:lnTo>
                        <a:pt x="804" y="352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6" y="350"/>
                      </a:lnTo>
                      <a:lnTo>
                        <a:pt x="806" y="348"/>
                      </a:lnTo>
                      <a:lnTo>
                        <a:pt x="810" y="346"/>
                      </a:lnTo>
                      <a:lnTo>
                        <a:pt x="810" y="346"/>
                      </a:lnTo>
                      <a:lnTo>
                        <a:pt x="810" y="344"/>
                      </a:lnTo>
                      <a:close/>
                    </a:path>
                  </a:pathLst>
                </a:custGeom>
                <a:solidFill>
                  <a:srgbClr val="7B433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5" name="Google Shape;385;p13"/>
                <p:cNvSpPr/>
                <p:nvPr/>
              </p:nvSpPr>
              <p:spPr>
                <a:xfrm>
                  <a:off x="4114800" y="2143125"/>
                  <a:ext cx="1285875" cy="1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40" extrusionOk="0">
                      <a:moveTo>
                        <a:pt x="810" y="344"/>
                      </a:moveTo>
                      <a:lnTo>
                        <a:pt x="810" y="344"/>
                      </a:lnTo>
                      <a:lnTo>
                        <a:pt x="810" y="344"/>
                      </a:lnTo>
                      <a:lnTo>
                        <a:pt x="808" y="344"/>
                      </a:lnTo>
                      <a:lnTo>
                        <a:pt x="808" y="342"/>
                      </a:lnTo>
                      <a:lnTo>
                        <a:pt x="806" y="342"/>
                      </a:lnTo>
                      <a:lnTo>
                        <a:pt x="804" y="342"/>
                      </a:lnTo>
                      <a:lnTo>
                        <a:pt x="804" y="342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98" y="342"/>
                      </a:lnTo>
                      <a:lnTo>
                        <a:pt x="796" y="342"/>
                      </a:lnTo>
                      <a:lnTo>
                        <a:pt x="796" y="342"/>
                      </a:lnTo>
                      <a:lnTo>
                        <a:pt x="794" y="344"/>
                      </a:lnTo>
                      <a:lnTo>
                        <a:pt x="794" y="344"/>
                      </a:lnTo>
                      <a:lnTo>
                        <a:pt x="794" y="344"/>
                      </a:lnTo>
                      <a:lnTo>
                        <a:pt x="794" y="346"/>
                      </a:lnTo>
                      <a:lnTo>
                        <a:pt x="793" y="346"/>
                      </a:lnTo>
                      <a:lnTo>
                        <a:pt x="793" y="346"/>
                      </a:lnTo>
                      <a:lnTo>
                        <a:pt x="791" y="346"/>
                      </a:lnTo>
                      <a:lnTo>
                        <a:pt x="791" y="346"/>
                      </a:lnTo>
                      <a:lnTo>
                        <a:pt x="789" y="346"/>
                      </a:lnTo>
                      <a:lnTo>
                        <a:pt x="789" y="346"/>
                      </a:lnTo>
                      <a:lnTo>
                        <a:pt x="789" y="348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9" y="350"/>
                      </a:lnTo>
                      <a:lnTo>
                        <a:pt x="787" y="350"/>
                      </a:lnTo>
                      <a:lnTo>
                        <a:pt x="787" y="350"/>
                      </a:lnTo>
                      <a:lnTo>
                        <a:pt x="787" y="348"/>
                      </a:lnTo>
                      <a:lnTo>
                        <a:pt x="787" y="348"/>
                      </a:lnTo>
                      <a:lnTo>
                        <a:pt x="787" y="346"/>
                      </a:lnTo>
                      <a:lnTo>
                        <a:pt x="785" y="346"/>
                      </a:lnTo>
                      <a:lnTo>
                        <a:pt x="779" y="346"/>
                      </a:lnTo>
                      <a:lnTo>
                        <a:pt x="777" y="346"/>
                      </a:lnTo>
                      <a:lnTo>
                        <a:pt x="775" y="346"/>
                      </a:lnTo>
                      <a:lnTo>
                        <a:pt x="775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4" y="346"/>
                      </a:lnTo>
                      <a:lnTo>
                        <a:pt x="772" y="346"/>
                      </a:lnTo>
                      <a:lnTo>
                        <a:pt x="772" y="346"/>
                      </a:lnTo>
                      <a:lnTo>
                        <a:pt x="772" y="344"/>
                      </a:lnTo>
                      <a:lnTo>
                        <a:pt x="766" y="344"/>
                      </a:lnTo>
                      <a:lnTo>
                        <a:pt x="762" y="344"/>
                      </a:lnTo>
                      <a:lnTo>
                        <a:pt x="762" y="344"/>
                      </a:lnTo>
                      <a:lnTo>
                        <a:pt x="760" y="344"/>
                      </a:lnTo>
                      <a:lnTo>
                        <a:pt x="758" y="344"/>
                      </a:lnTo>
                      <a:lnTo>
                        <a:pt x="756" y="348"/>
                      </a:lnTo>
                      <a:lnTo>
                        <a:pt x="754" y="348"/>
                      </a:lnTo>
                      <a:lnTo>
                        <a:pt x="741" y="354"/>
                      </a:lnTo>
                      <a:lnTo>
                        <a:pt x="741" y="354"/>
                      </a:lnTo>
                      <a:lnTo>
                        <a:pt x="741" y="354"/>
                      </a:lnTo>
                      <a:lnTo>
                        <a:pt x="739" y="354"/>
                      </a:lnTo>
                      <a:lnTo>
                        <a:pt x="739" y="354"/>
                      </a:lnTo>
                      <a:lnTo>
                        <a:pt x="737" y="354"/>
                      </a:lnTo>
                      <a:lnTo>
                        <a:pt x="737" y="357"/>
                      </a:lnTo>
                      <a:lnTo>
                        <a:pt x="735" y="357"/>
                      </a:lnTo>
                      <a:lnTo>
                        <a:pt x="735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9"/>
                      </a:lnTo>
                      <a:lnTo>
                        <a:pt x="732" y="356"/>
                      </a:lnTo>
                      <a:lnTo>
                        <a:pt x="732" y="354"/>
                      </a:lnTo>
                      <a:lnTo>
                        <a:pt x="732" y="352"/>
                      </a:lnTo>
                      <a:lnTo>
                        <a:pt x="732" y="352"/>
                      </a:lnTo>
                      <a:lnTo>
                        <a:pt x="732" y="350"/>
                      </a:lnTo>
                      <a:lnTo>
                        <a:pt x="734" y="350"/>
                      </a:lnTo>
                      <a:lnTo>
                        <a:pt x="734" y="348"/>
                      </a:lnTo>
                      <a:lnTo>
                        <a:pt x="737" y="346"/>
                      </a:lnTo>
                      <a:lnTo>
                        <a:pt x="753" y="338"/>
                      </a:lnTo>
                      <a:lnTo>
                        <a:pt x="754" y="338"/>
                      </a:lnTo>
                      <a:lnTo>
                        <a:pt x="760" y="338"/>
                      </a:lnTo>
                      <a:lnTo>
                        <a:pt x="760" y="337"/>
                      </a:lnTo>
                      <a:lnTo>
                        <a:pt x="762" y="337"/>
                      </a:lnTo>
                      <a:lnTo>
                        <a:pt x="762" y="335"/>
                      </a:lnTo>
                      <a:lnTo>
                        <a:pt x="760" y="335"/>
                      </a:lnTo>
                      <a:lnTo>
                        <a:pt x="760" y="335"/>
                      </a:lnTo>
                      <a:lnTo>
                        <a:pt x="760" y="335"/>
                      </a:lnTo>
                      <a:lnTo>
                        <a:pt x="758" y="335"/>
                      </a:lnTo>
                      <a:lnTo>
                        <a:pt x="758" y="335"/>
                      </a:lnTo>
                      <a:lnTo>
                        <a:pt x="758" y="337"/>
                      </a:lnTo>
                      <a:lnTo>
                        <a:pt x="758" y="337"/>
                      </a:lnTo>
                      <a:lnTo>
                        <a:pt x="756" y="337"/>
                      </a:lnTo>
                      <a:lnTo>
                        <a:pt x="756" y="335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4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3" y="333"/>
                      </a:lnTo>
                      <a:lnTo>
                        <a:pt x="751" y="333"/>
                      </a:lnTo>
                      <a:lnTo>
                        <a:pt x="747" y="333"/>
                      </a:lnTo>
                      <a:lnTo>
                        <a:pt x="745" y="333"/>
                      </a:lnTo>
                      <a:lnTo>
                        <a:pt x="745" y="333"/>
                      </a:lnTo>
                      <a:lnTo>
                        <a:pt x="745" y="331"/>
                      </a:lnTo>
                      <a:lnTo>
                        <a:pt x="745" y="329"/>
                      </a:lnTo>
                      <a:lnTo>
                        <a:pt x="745" y="329"/>
                      </a:lnTo>
                      <a:lnTo>
                        <a:pt x="743" y="329"/>
                      </a:lnTo>
                      <a:lnTo>
                        <a:pt x="743" y="329"/>
                      </a:lnTo>
                      <a:lnTo>
                        <a:pt x="743" y="329"/>
                      </a:lnTo>
                      <a:lnTo>
                        <a:pt x="741" y="329"/>
                      </a:lnTo>
                      <a:lnTo>
                        <a:pt x="741" y="329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7"/>
                      </a:lnTo>
                      <a:lnTo>
                        <a:pt x="741" y="325"/>
                      </a:lnTo>
                      <a:lnTo>
                        <a:pt x="743" y="325"/>
                      </a:lnTo>
                      <a:lnTo>
                        <a:pt x="749" y="323"/>
                      </a:lnTo>
                      <a:lnTo>
                        <a:pt x="749" y="323"/>
                      </a:lnTo>
                      <a:lnTo>
                        <a:pt x="751" y="321"/>
                      </a:lnTo>
                      <a:lnTo>
                        <a:pt x="751" y="321"/>
                      </a:lnTo>
                      <a:lnTo>
                        <a:pt x="751" y="319"/>
                      </a:lnTo>
                      <a:lnTo>
                        <a:pt x="753" y="319"/>
                      </a:lnTo>
                      <a:lnTo>
                        <a:pt x="754" y="317"/>
                      </a:lnTo>
                      <a:lnTo>
                        <a:pt x="756" y="316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4" y="314"/>
                      </a:lnTo>
                      <a:lnTo>
                        <a:pt x="753" y="312"/>
                      </a:lnTo>
                      <a:lnTo>
                        <a:pt x="753" y="310"/>
                      </a:lnTo>
                      <a:lnTo>
                        <a:pt x="753" y="308"/>
                      </a:lnTo>
                      <a:lnTo>
                        <a:pt x="751" y="308"/>
                      </a:lnTo>
                      <a:lnTo>
                        <a:pt x="751" y="306"/>
                      </a:lnTo>
                      <a:lnTo>
                        <a:pt x="751" y="304"/>
                      </a:lnTo>
                      <a:lnTo>
                        <a:pt x="751" y="304"/>
                      </a:lnTo>
                      <a:lnTo>
                        <a:pt x="751" y="302"/>
                      </a:lnTo>
                      <a:lnTo>
                        <a:pt x="751" y="302"/>
                      </a:lnTo>
                      <a:lnTo>
                        <a:pt x="749" y="302"/>
                      </a:lnTo>
                      <a:lnTo>
                        <a:pt x="747" y="302"/>
                      </a:lnTo>
                      <a:lnTo>
                        <a:pt x="747" y="302"/>
                      </a:lnTo>
                      <a:lnTo>
                        <a:pt x="747" y="302"/>
                      </a:lnTo>
                      <a:lnTo>
                        <a:pt x="741" y="298"/>
                      </a:lnTo>
                      <a:lnTo>
                        <a:pt x="741" y="297"/>
                      </a:lnTo>
                      <a:lnTo>
                        <a:pt x="739" y="297"/>
                      </a:lnTo>
                      <a:lnTo>
                        <a:pt x="737" y="297"/>
                      </a:lnTo>
                      <a:lnTo>
                        <a:pt x="737" y="297"/>
                      </a:lnTo>
                      <a:lnTo>
                        <a:pt x="737" y="297"/>
                      </a:lnTo>
                      <a:lnTo>
                        <a:pt x="735" y="295"/>
                      </a:lnTo>
                      <a:lnTo>
                        <a:pt x="735" y="295"/>
                      </a:lnTo>
                      <a:lnTo>
                        <a:pt x="734" y="293"/>
                      </a:lnTo>
                      <a:lnTo>
                        <a:pt x="734" y="289"/>
                      </a:lnTo>
                      <a:lnTo>
                        <a:pt x="732" y="287"/>
                      </a:lnTo>
                      <a:lnTo>
                        <a:pt x="732" y="285"/>
                      </a:lnTo>
                      <a:lnTo>
                        <a:pt x="726" y="281"/>
                      </a:lnTo>
                      <a:lnTo>
                        <a:pt x="726" y="279"/>
                      </a:lnTo>
                      <a:lnTo>
                        <a:pt x="726" y="278"/>
                      </a:lnTo>
                      <a:lnTo>
                        <a:pt x="726" y="278"/>
                      </a:lnTo>
                      <a:lnTo>
                        <a:pt x="726" y="276"/>
                      </a:lnTo>
                      <a:lnTo>
                        <a:pt x="726" y="276"/>
                      </a:lnTo>
                      <a:lnTo>
                        <a:pt x="726" y="274"/>
                      </a:lnTo>
                      <a:lnTo>
                        <a:pt x="726" y="274"/>
                      </a:lnTo>
                      <a:lnTo>
                        <a:pt x="724" y="274"/>
                      </a:lnTo>
                      <a:lnTo>
                        <a:pt x="724" y="272"/>
                      </a:lnTo>
                      <a:lnTo>
                        <a:pt x="724" y="272"/>
                      </a:lnTo>
                      <a:lnTo>
                        <a:pt x="724" y="272"/>
                      </a:lnTo>
                      <a:lnTo>
                        <a:pt x="724" y="270"/>
                      </a:lnTo>
                      <a:lnTo>
                        <a:pt x="726" y="270"/>
                      </a:lnTo>
                      <a:lnTo>
                        <a:pt x="726" y="270"/>
                      </a:lnTo>
                      <a:lnTo>
                        <a:pt x="726" y="268"/>
                      </a:lnTo>
                      <a:lnTo>
                        <a:pt x="726" y="266"/>
                      </a:lnTo>
                      <a:lnTo>
                        <a:pt x="726" y="264"/>
                      </a:lnTo>
                      <a:lnTo>
                        <a:pt x="724" y="264"/>
                      </a:lnTo>
                      <a:lnTo>
                        <a:pt x="724" y="264"/>
                      </a:lnTo>
                      <a:lnTo>
                        <a:pt x="724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62"/>
                      </a:lnTo>
                      <a:lnTo>
                        <a:pt x="722" y="259"/>
                      </a:lnTo>
                      <a:lnTo>
                        <a:pt x="722" y="257"/>
                      </a:lnTo>
                      <a:lnTo>
                        <a:pt x="720" y="253"/>
                      </a:lnTo>
                      <a:lnTo>
                        <a:pt x="718" y="253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6" y="255"/>
                      </a:lnTo>
                      <a:lnTo>
                        <a:pt x="714" y="253"/>
                      </a:lnTo>
                      <a:lnTo>
                        <a:pt x="714" y="253"/>
                      </a:lnTo>
                      <a:lnTo>
                        <a:pt x="714" y="251"/>
                      </a:lnTo>
                      <a:lnTo>
                        <a:pt x="713" y="251"/>
                      </a:lnTo>
                      <a:lnTo>
                        <a:pt x="713" y="253"/>
                      </a:lnTo>
                      <a:lnTo>
                        <a:pt x="713" y="253"/>
                      </a:lnTo>
                      <a:lnTo>
                        <a:pt x="711" y="253"/>
                      </a:lnTo>
                      <a:lnTo>
                        <a:pt x="711" y="253"/>
                      </a:lnTo>
                      <a:lnTo>
                        <a:pt x="711" y="253"/>
                      </a:lnTo>
                      <a:lnTo>
                        <a:pt x="711" y="251"/>
                      </a:lnTo>
                      <a:lnTo>
                        <a:pt x="709" y="251"/>
                      </a:lnTo>
                      <a:lnTo>
                        <a:pt x="709" y="253"/>
                      </a:lnTo>
                      <a:lnTo>
                        <a:pt x="707" y="255"/>
                      </a:lnTo>
                      <a:lnTo>
                        <a:pt x="705" y="255"/>
                      </a:lnTo>
                      <a:lnTo>
                        <a:pt x="705" y="255"/>
                      </a:lnTo>
                      <a:lnTo>
                        <a:pt x="701" y="253"/>
                      </a:lnTo>
                      <a:lnTo>
                        <a:pt x="699" y="253"/>
                      </a:lnTo>
                      <a:lnTo>
                        <a:pt x="699" y="253"/>
                      </a:lnTo>
                      <a:lnTo>
                        <a:pt x="697" y="255"/>
                      </a:lnTo>
                      <a:lnTo>
                        <a:pt x="697" y="255"/>
                      </a:lnTo>
                      <a:lnTo>
                        <a:pt x="699" y="257"/>
                      </a:lnTo>
                      <a:lnTo>
                        <a:pt x="701" y="259"/>
                      </a:lnTo>
                      <a:lnTo>
                        <a:pt x="701" y="259"/>
                      </a:lnTo>
                      <a:lnTo>
                        <a:pt x="701" y="259"/>
                      </a:lnTo>
                      <a:lnTo>
                        <a:pt x="701" y="260"/>
                      </a:lnTo>
                      <a:lnTo>
                        <a:pt x="697" y="260"/>
                      </a:lnTo>
                      <a:lnTo>
                        <a:pt x="695" y="260"/>
                      </a:lnTo>
                      <a:lnTo>
                        <a:pt x="693" y="262"/>
                      </a:lnTo>
                      <a:lnTo>
                        <a:pt x="693" y="264"/>
                      </a:lnTo>
                      <a:lnTo>
                        <a:pt x="692" y="266"/>
                      </a:lnTo>
                      <a:lnTo>
                        <a:pt x="690" y="266"/>
                      </a:lnTo>
                      <a:lnTo>
                        <a:pt x="686" y="266"/>
                      </a:lnTo>
                      <a:lnTo>
                        <a:pt x="686" y="266"/>
                      </a:lnTo>
                      <a:lnTo>
                        <a:pt x="686" y="266"/>
                      </a:lnTo>
                      <a:lnTo>
                        <a:pt x="684" y="266"/>
                      </a:lnTo>
                      <a:lnTo>
                        <a:pt x="684" y="264"/>
                      </a:lnTo>
                      <a:lnTo>
                        <a:pt x="686" y="264"/>
                      </a:lnTo>
                      <a:lnTo>
                        <a:pt x="686" y="264"/>
                      </a:lnTo>
                      <a:lnTo>
                        <a:pt x="688" y="264"/>
                      </a:lnTo>
                      <a:lnTo>
                        <a:pt x="688" y="262"/>
                      </a:lnTo>
                      <a:lnTo>
                        <a:pt x="688" y="262"/>
                      </a:lnTo>
                      <a:lnTo>
                        <a:pt x="688" y="262"/>
                      </a:lnTo>
                      <a:lnTo>
                        <a:pt x="686" y="262"/>
                      </a:lnTo>
                      <a:lnTo>
                        <a:pt x="686" y="260"/>
                      </a:lnTo>
                      <a:lnTo>
                        <a:pt x="686" y="260"/>
                      </a:lnTo>
                      <a:lnTo>
                        <a:pt x="686" y="259"/>
                      </a:lnTo>
                      <a:lnTo>
                        <a:pt x="688" y="253"/>
                      </a:lnTo>
                      <a:lnTo>
                        <a:pt x="688" y="251"/>
                      </a:lnTo>
                      <a:lnTo>
                        <a:pt x="690" y="249"/>
                      </a:lnTo>
                      <a:lnTo>
                        <a:pt x="690" y="249"/>
                      </a:lnTo>
                      <a:lnTo>
                        <a:pt x="690" y="247"/>
                      </a:lnTo>
                      <a:lnTo>
                        <a:pt x="690" y="247"/>
                      </a:lnTo>
                      <a:lnTo>
                        <a:pt x="690" y="243"/>
                      </a:lnTo>
                      <a:lnTo>
                        <a:pt x="690" y="241"/>
                      </a:lnTo>
                      <a:lnTo>
                        <a:pt x="690" y="241"/>
                      </a:lnTo>
                      <a:lnTo>
                        <a:pt x="690" y="240"/>
                      </a:lnTo>
                      <a:lnTo>
                        <a:pt x="690" y="238"/>
                      </a:lnTo>
                      <a:lnTo>
                        <a:pt x="690" y="238"/>
                      </a:lnTo>
                      <a:lnTo>
                        <a:pt x="690" y="236"/>
                      </a:lnTo>
                      <a:lnTo>
                        <a:pt x="690" y="236"/>
                      </a:lnTo>
                      <a:lnTo>
                        <a:pt x="690" y="234"/>
                      </a:lnTo>
                      <a:lnTo>
                        <a:pt x="690" y="234"/>
                      </a:lnTo>
                      <a:lnTo>
                        <a:pt x="688" y="234"/>
                      </a:lnTo>
                      <a:lnTo>
                        <a:pt x="688" y="232"/>
                      </a:lnTo>
                      <a:lnTo>
                        <a:pt x="688" y="230"/>
                      </a:lnTo>
                      <a:lnTo>
                        <a:pt x="688" y="228"/>
                      </a:lnTo>
                      <a:lnTo>
                        <a:pt x="688" y="226"/>
                      </a:lnTo>
                      <a:lnTo>
                        <a:pt x="690" y="220"/>
                      </a:lnTo>
                      <a:lnTo>
                        <a:pt x="690" y="219"/>
                      </a:lnTo>
                      <a:lnTo>
                        <a:pt x="690" y="217"/>
                      </a:lnTo>
                      <a:lnTo>
                        <a:pt x="690" y="217"/>
                      </a:lnTo>
                      <a:lnTo>
                        <a:pt x="688" y="215"/>
                      </a:lnTo>
                      <a:lnTo>
                        <a:pt x="684" y="213"/>
                      </a:lnTo>
                      <a:lnTo>
                        <a:pt x="684" y="211"/>
                      </a:lnTo>
                      <a:lnTo>
                        <a:pt x="682" y="209"/>
                      </a:lnTo>
                      <a:lnTo>
                        <a:pt x="682" y="209"/>
                      </a:lnTo>
                      <a:lnTo>
                        <a:pt x="682" y="209"/>
                      </a:lnTo>
                      <a:lnTo>
                        <a:pt x="680" y="209"/>
                      </a:lnTo>
                      <a:lnTo>
                        <a:pt x="680" y="209"/>
                      </a:lnTo>
                      <a:lnTo>
                        <a:pt x="680" y="209"/>
                      </a:lnTo>
                      <a:lnTo>
                        <a:pt x="678" y="209"/>
                      </a:lnTo>
                      <a:lnTo>
                        <a:pt x="676" y="209"/>
                      </a:lnTo>
                      <a:lnTo>
                        <a:pt x="676" y="211"/>
                      </a:lnTo>
                      <a:lnTo>
                        <a:pt x="676" y="211"/>
                      </a:lnTo>
                      <a:lnTo>
                        <a:pt x="674" y="213"/>
                      </a:lnTo>
                      <a:lnTo>
                        <a:pt x="673" y="217"/>
                      </a:lnTo>
                      <a:lnTo>
                        <a:pt x="671" y="217"/>
                      </a:lnTo>
                      <a:lnTo>
                        <a:pt x="671" y="219"/>
                      </a:lnTo>
                      <a:lnTo>
                        <a:pt x="669" y="219"/>
                      </a:lnTo>
                      <a:lnTo>
                        <a:pt x="667" y="220"/>
                      </a:lnTo>
                      <a:lnTo>
                        <a:pt x="667" y="220"/>
                      </a:lnTo>
                      <a:lnTo>
                        <a:pt x="665" y="220"/>
                      </a:lnTo>
                      <a:lnTo>
                        <a:pt x="665" y="222"/>
                      </a:lnTo>
                      <a:lnTo>
                        <a:pt x="663" y="222"/>
                      </a:lnTo>
                      <a:lnTo>
                        <a:pt x="663" y="222"/>
                      </a:lnTo>
                      <a:lnTo>
                        <a:pt x="663" y="224"/>
                      </a:lnTo>
                      <a:lnTo>
                        <a:pt x="661" y="224"/>
                      </a:lnTo>
                      <a:lnTo>
                        <a:pt x="661" y="224"/>
                      </a:lnTo>
                      <a:lnTo>
                        <a:pt x="661" y="226"/>
                      </a:lnTo>
                      <a:lnTo>
                        <a:pt x="661" y="226"/>
                      </a:lnTo>
                      <a:lnTo>
                        <a:pt x="663" y="228"/>
                      </a:lnTo>
                      <a:lnTo>
                        <a:pt x="663" y="230"/>
                      </a:lnTo>
                      <a:lnTo>
                        <a:pt x="663" y="230"/>
                      </a:lnTo>
                      <a:lnTo>
                        <a:pt x="663" y="230"/>
                      </a:lnTo>
                      <a:lnTo>
                        <a:pt x="663" y="232"/>
                      </a:lnTo>
                      <a:lnTo>
                        <a:pt x="661" y="232"/>
                      </a:lnTo>
                      <a:lnTo>
                        <a:pt x="659" y="232"/>
                      </a:lnTo>
                      <a:lnTo>
                        <a:pt x="659" y="232"/>
                      </a:lnTo>
                      <a:lnTo>
                        <a:pt x="657" y="232"/>
                      </a:lnTo>
                      <a:lnTo>
                        <a:pt x="657" y="232"/>
                      </a:lnTo>
                      <a:lnTo>
                        <a:pt x="657" y="234"/>
                      </a:lnTo>
                      <a:lnTo>
                        <a:pt x="655" y="236"/>
                      </a:lnTo>
                      <a:lnTo>
                        <a:pt x="653" y="236"/>
                      </a:lnTo>
                      <a:lnTo>
                        <a:pt x="653" y="236"/>
                      </a:lnTo>
                      <a:lnTo>
                        <a:pt x="653" y="236"/>
                      </a:lnTo>
                      <a:lnTo>
                        <a:pt x="652" y="234"/>
                      </a:lnTo>
                      <a:lnTo>
                        <a:pt x="652" y="234"/>
                      </a:lnTo>
                      <a:lnTo>
                        <a:pt x="652" y="230"/>
                      </a:lnTo>
                      <a:lnTo>
                        <a:pt x="652" y="228"/>
                      </a:lnTo>
                      <a:lnTo>
                        <a:pt x="650" y="228"/>
                      </a:lnTo>
                      <a:lnTo>
                        <a:pt x="650" y="228"/>
                      </a:lnTo>
                      <a:lnTo>
                        <a:pt x="648" y="228"/>
                      </a:lnTo>
                      <a:lnTo>
                        <a:pt x="648" y="228"/>
                      </a:lnTo>
                      <a:lnTo>
                        <a:pt x="644" y="226"/>
                      </a:lnTo>
                      <a:lnTo>
                        <a:pt x="644" y="226"/>
                      </a:lnTo>
                      <a:lnTo>
                        <a:pt x="644" y="226"/>
                      </a:lnTo>
                      <a:lnTo>
                        <a:pt x="644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4"/>
                      </a:lnTo>
                      <a:lnTo>
                        <a:pt x="646" y="222"/>
                      </a:lnTo>
                      <a:lnTo>
                        <a:pt x="644" y="222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4" y="220"/>
                      </a:lnTo>
                      <a:lnTo>
                        <a:pt x="646" y="220"/>
                      </a:lnTo>
                      <a:lnTo>
                        <a:pt x="646" y="220"/>
                      </a:lnTo>
                      <a:lnTo>
                        <a:pt x="648" y="220"/>
                      </a:lnTo>
                      <a:lnTo>
                        <a:pt x="648" y="220"/>
                      </a:lnTo>
                      <a:lnTo>
                        <a:pt x="648" y="220"/>
                      </a:lnTo>
                      <a:lnTo>
                        <a:pt x="646" y="219"/>
                      </a:lnTo>
                      <a:lnTo>
                        <a:pt x="644" y="215"/>
                      </a:lnTo>
                      <a:lnTo>
                        <a:pt x="644" y="215"/>
                      </a:lnTo>
                      <a:lnTo>
                        <a:pt x="642" y="215"/>
                      </a:lnTo>
                      <a:lnTo>
                        <a:pt x="640" y="215"/>
                      </a:lnTo>
                      <a:lnTo>
                        <a:pt x="636" y="217"/>
                      </a:lnTo>
                      <a:lnTo>
                        <a:pt x="636" y="217"/>
                      </a:lnTo>
                      <a:lnTo>
                        <a:pt x="636" y="217"/>
                      </a:lnTo>
                      <a:lnTo>
                        <a:pt x="634" y="215"/>
                      </a:lnTo>
                      <a:lnTo>
                        <a:pt x="634" y="215"/>
                      </a:lnTo>
                      <a:lnTo>
                        <a:pt x="634" y="215"/>
                      </a:lnTo>
                      <a:lnTo>
                        <a:pt x="634" y="213"/>
                      </a:lnTo>
                      <a:lnTo>
                        <a:pt x="634" y="213"/>
                      </a:lnTo>
                      <a:lnTo>
                        <a:pt x="633" y="213"/>
                      </a:lnTo>
                      <a:lnTo>
                        <a:pt x="633" y="213"/>
                      </a:lnTo>
                      <a:lnTo>
                        <a:pt x="631" y="211"/>
                      </a:lnTo>
                      <a:lnTo>
                        <a:pt x="631" y="211"/>
                      </a:lnTo>
                      <a:lnTo>
                        <a:pt x="631" y="213"/>
                      </a:lnTo>
                      <a:lnTo>
                        <a:pt x="631" y="215"/>
                      </a:lnTo>
                      <a:lnTo>
                        <a:pt x="631" y="215"/>
                      </a:lnTo>
                      <a:lnTo>
                        <a:pt x="631" y="217"/>
                      </a:lnTo>
                      <a:lnTo>
                        <a:pt x="633" y="217"/>
                      </a:lnTo>
                      <a:lnTo>
                        <a:pt x="634" y="217"/>
                      </a:lnTo>
                      <a:lnTo>
                        <a:pt x="634" y="219"/>
                      </a:lnTo>
                      <a:lnTo>
                        <a:pt x="634" y="219"/>
                      </a:lnTo>
                      <a:lnTo>
                        <a:pt x="633" y="219"/>
                      </a:lnTo>
                      <a:lnTo>
                        <a:pt x="633" y="220"/>
                      </a:lnTo>
                      <a:lnTo>
                        <a:pt x="631" y="220"/>
                      </a:lnTo>
                      <a:lnTo>
                        <a:pt x="631" y="220"/>
                      </a:lnTo>
                      <a:lnTo>
                        <a:pt x="631" y="220"/>
                      </a:lnTo>
                      <a:lnTo>
                        <a:pt x="631" y="222"/>
                      </a:lnTo>
                      <a:lnTo>
                        <a:pt x="633" y="222"/>
                      </a:lnTo>
                      <a:lnTo>
                        <a:pt x="634" y="222"/>
                      </a:lnTo>
                      <a:lnTo>
                        <a:pt x="634" y="224"/>
                      </a:lnTo>
                      <a:lnTo>
                        <a:pt x="634" y="224"/>
                      </a:lnTo>
                      <a:lnTo>
                        <a:pt x="634" y="226"/>
                      </a:lnTo>
                      <a:lnTo>
                        <a:pt x="633" y="228"/>
                      </a:lnTo>
                      <a:lnTo>
                        <a:pt x="633" y="228"/>
                      </a:lnTo>
                      <a:lnTo>
                        <a:pt x="631" y="228"/>
                      </a:lnTo>
                      <a:lnTo>
                        <a:pt x="627" y="224"/>
                      </a:lnTo>
                      <a:lnTo>
                        <a:pt x="627" y="224"/>
                      </a:lnTo>
                      <a:lnTo>
                        <a:pt x="625" y="224"/>
                      </a:lnTo>
                      <a:lnTo>
                        <a:pt x="625" y="224"/>
                      </a:lnTo>
                      <a:lnTo>
                        <a:pt x="625" y="226"/>
                      </a:lnTo>
                      <a:lnTo>
                        <a:pt x="623" y="226"/>
                      </a:lnTo>
                      <a:lnTo>
                        <a:pt x="623" y="226"/>
                      </a:lnTo>
                      <a:lnTo>
                        <a:pt x="621" y="226"/>
                      </a:lnTo>
                      <a:lnTo>
                        <a:pt x="619" y="224"/>
                      </a:lnTo>
                      <a:lnTo>
                        <a:pt x="619" y="224"/>
                      </a:lnTo>
                      <a:lnTo>
                        <a:pt x="619" y="224"/>
                      </a:lnTo>
                      <a:lnTo>
                        <a:pt x="619" y="226"/>
                      </a:lnTo>
                      <a:lnTo>
                        <a:pt x="617" y="226"/>
                      </a:lnTo>
                      <a:lnTo>
                        <a:pt x="617" y="226"/>
                      </a:lnTo>
                      <a:lnTo>
                        <a:pt x="617" y="228"/>
                      </a:lnTo>
                      <a:lnTo>
                        <a:pt x="617" y="230"/>
                      </a:lnTo>
                      <a:lnTo>
                        <a:pt x="617" y="230"/>
                      </a:lnTo>
                      <a:lnTo>
                        <a:pt x="617" y="234"/>
                      </a:lnTo>
                      <a:lnTo>
                        <a:pt x="619" y="238"/>
                      </a:lnTo>
                      <a:lnTo>
                        <a:pt x="619" y="240"/>
                      </a:lnTo>
                      <a:lnTo>
                        <a:pt x="619" y="241"/>
                      </a:lnTo>
                      <a:lnTo>
                        <a:pt x="619" y="241"/>
                      </a:lnTo>
                      <a:lnTo>
                        <a:pt x="619" y="243"/>
                      </a:lnTo>
                      <a:lnTo>
                        <a:pt x="621" y="243"/>
                      </a:lnTo>
                      <a:lnTo>
                        <a:pt x="621" y="245"/>
                      </a:lnTo>
                      <a:lnTo>
                        <a:pt x="621" y="245"/>
                      </a:lnTo>
                      <a:lnTo>
                        <a:pt x="621" y="247"/>
                      </a:lnTo>
                      <a:lnTo>
                        <a:pt x="621" y="247"/>
                      </a:lnTo>
                      <a:lnTo>
                        <a:pt x="623" y="249"/>
                      </a:lnTo>
                      <a:lnTo>
                        <a:pt x="623" y="249"/>
                      </a:lnTo>
                      <a:lnTo>
                        <a:pt x="623" y="249"/>
                      </a:lnTo>
                      <a:lnTo>
                        <a:pt x="621" y="251"/>
                      </a:lnTo>
                      <a:lnTo>
                        <a:pt x="619" y="253"/>
                      </a:lnTo>
                      <a:lnTo>
                        <a:pt x="615" y="251"/>
                      </a:lnTo>
                      <a:lnTo>
                        <a:pt x="613" y="249"/>
                      </a:lnTo>
                      <a:lnTo>
                        <a:pt x="612" y="247"/>
                      </a:lnTo>
                      <a:lnTo>
                        <a:pt x="602" y="249"/>
                      </a:lnTo>
                      <a:lnTo>
                        <a:pt x="602" y="249"/>
                      </a:lnTo>
                      <a:lnTo>
                        <a:pt x="600" y="247"/>
                      </a:lnTo>
                      <a:lnTo>
                        <a:pt x="600" y="247"/>
                      </a:lnTo>
                      <a:lnTo>
                        <a:pt x="600" y="245"/>
                      </a:lnTo>
                      <a:lnTo>
                        <a:pt x="600" y="245"/>
                      </a:lnTo>
                      <a:lnTo>
                        <a:pt x="600" y="243"/>
                      </a:lnTo>
                      <a:lnTo>
                        <a:pt x="600" y="243"/>
                      </a:lnTo>
                      <a:lnTo>
                        <a:pt x="596" y="241"/>
                      </a:lnTo>
                      <a:lnTo>
                        <a:pt x="596" y="240"/>
                      </a:lnTo>
                      <a:lnTo>
                        <a:pt x="596" y="238"/>
                      </a:lnTo>
                      <a:lnTo>
                        <a:pt x="596" y="238"/>
                      </a:lnTo>
                      <a:lnTo>
                        <a:pt x="598" y="238"/>
                      </a:lnTo>
                      <a:lnTo>
                        <a:pt x="600" y="238"/>
                      </a:lnTo>
                      <a:lnTo>
                        <a:pt x="600" y="238"/>
                      </a:lnTo>
                      <a:lnTo>
                        <a:pt x="600" y="236"/>
                      </a:lnTo>
                      <a:lnTo>
                        <a:pt x="602" y="236"/>
                      </a:lnTo>
                      <a:lnTo>
                        <a:pt x="602" y="236"/>
                      </a:lnTo>
                      <a:lnTo>
                        <a:pt x="600" y="234"/>
                      </a:lnTo>
                      <a:lnTo>
                        <a:pt x="600" y="234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2"/>
                      </a:lnTo>
                      <a:lnTo>
                        <a:pt x="600" y="230"/>
                      </a:lnTo>
                      <a:lnTo>
                        <a:pt x="602" y="230"/>
                      </a:lnTo>
                      <a:lnTo>
                        <a:pt x="602" y="228"/>
                      </a:lnTo>
                      <a:lnTo>
                        <a:pt x="602" y="228"/>
                      </a:lnTo>
                      <a:lnTo>
                        <a:pt x="604" y="226"/>
                      </a:lnTo>
                      <a:lnTo>
                        <a:pt x="606" y="224"/>
                      </a:lnTo>
                      <a:lnTo>
                        <a:pt x="606" y="222"/>
                      </a:lnTo>
                      <a:lnTo>
                        <a:pt x="606" y="222"/>
                      </a:lnTo>
                      <a:lnTo>
                        <a:pt x="604" y="220"/>
                      </a:lnTo>
                      <a:lnTo>
                        <a:pt x="604" y="220"/>
                      </a:lnTo>
                      <a:lnTo>
                        <a:pt x="604" y="220"/>
                      </a:lnTo>
                      <a:lnTo>
                        <a:pt x="602" y="222"/>
                      </a:lnTo>
                      <a:lnTo>
                        <a:pt x="602" y="222"/>
                      </a:lnTo>
                      <a:lnTo>
                        <a:pt x="602" y="222"/>
                      </a:lnTo>
                      <a:lnTo>
                        <a:pt x="602" y="224"/>
                      </a:lnTo>
                      <a:lnTo>
                        <a:pt x="600" y="224"/>
                      </a:lnTo>
                      <a:lnTo>
                        <a:pt x="600" y="224"/>
                      </a:lnTo>
                      <a:lnTo>
                        <a:pt x="598" y="222"/>
                      </a:lnTo>
                      <a:lnTo>
                        <a:pt x="598" y="220"/>
                      </a:lnTo>
                      <a:lnTo>
                        <a:pt x="596" y="220"/>
                      </a:lnTo>
                      <a:lnTo>
                        <a:pt x="598" y="219"/>
                      </a:lnTo>
                      <a:lnTo>
                        <a:pt x="598" y="219"/>
                      </a:lnTo>
                      <a:lnTo>
                        <a:pt x="598" y="219"/>
                      </a:lnTo>
                      <a:lnTo>
                        <a:pt x="600" y="219"/>
                      </a:lnTo>
                      <a:lnTo>
                        <a:pt x="602" y="217"/>
                      </a:lnTo>
                      <a:lnTo>
                        <a:pt x="602" y="217"/>
                      </a:lnTo>
                      <a:lnTo>
                        <a:pt x="604" y="217"/>
                      </a:lnTo>
                      <a:lnTo>
                        <a:pt x="604" y="215"/>
                      </a:lnTo>
                      <a:lnTo>
                        <a:pt x="606" y="213"/>
                      </a:lnTo>
                      <a:lnTo>
                        <a:pt x="606" y="213"/>
                      </a:lnTo>
                      <a:lnTo>
                        <a:pt x="606" y="213"/>
                      </a:lnTo>
                      <a:lnTo>
                        <a:pt x="608" y="215"/>
                      </a:lnTo>
                      <a:lnTo>
                        <a:pt x="608" y="217"/>
                      </a:lnTo>
                      <a:lnTo>
                        <a:pt x="610" y="217"/>
                      </a:lnTo>
                      <a:lnTo>
                        <a:pt x="610" y="215"/>
                      </a:lnTo>
                      <a:lnTo>
                        <a:pt x="610" y="215"/>
                      </a:lnTo>
                      <a:lnTo>
                        <a:pt x="610" y="213"/>
                      </a:lnTo>
                      <a:lnTo>
                        <a:pt x="608" y="211"/>
                      </a:lnTo>
                      <a:lnTo>
                        <a:pt x="608" y="211"/>
                      </a:lnTo>
                      <a:lnTo>
                        <a:pt x="608" y="209"/>
                      </a:lnTo>
                      <a:lnTo>
                        <a:pt x="606" y="207"/>
                      </a:lnTo>
                      <a:lnTo>
                        <a:pt x="606" y="205"/>
                      </a:lnTo>
                      <a:lnTo>
                        <a:pt x="598" y="198"/>
                      </a:lnTo>
                      <a:lnTo>
                        <a:pt x="594" y="192"/>
                      </a:lnTo>
                      <a:lnTo>
                        <a:pt x="592" y="190"/>
                      </a:lnTo>
                      <a:lnTo>
                        <a:pt x="591" y="190"/>
                      </a:lnTo>
                      <a:lnTo>
                        <a:pt x="589" y="190"/>
                      </a:lnTo>
                      <a:lnTo>
                        <a:pt x="587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3" y="188"/>
                      </a:lnTo>
                      <a:lnTo>
                        <a:pt x="583" y="188"/>
                      </a:lnTo>
                      <a:lnTo>
                        <a:pt x="581" y="188"/>
                      </a:lnTo>
                      <a:lnTo>
                        <a:pt x="581" y="186"/>
                      </a:lnTo>
                      <a:lnTo>
                        <a:pt x="581" y="184"/>
                      </a:lnTo>
                      <a:lnTo>
                        <a:pt x="581" y="184"/>
                      </a:lnTo>
                      <a:lnTo>
                        <a:pt x="581" y="184"/>
                      </a:lnTo>
                      <a:lnTo>
                        <a:pt x="581" y="182"/>
                      </a:lnTo>
                      <a:lnTo>
                        <a:pt x="579" y="182"/>
                      </a:lnTo>
                      <a:lnTo>
                        <a:pt x="575" y="179"/>
                      </a:lnTo>
                      <a:lnTo>
                        <a:pt x="572" y="175"/>
                      </a:lnTo>
                      <a:lnTo>
                        <a:pt x="572" y="173"/>
                      </a:lnTo>
                      <a:lnTo>
                        <a:pt x="572" y="173"/>
                      </a:lnTo>
                      <a:lnTo>
                        <a:pt x="570" y="173"/>
                      </a:lnTo>
                      <a:lnTo>
                        <a:pt x="568" y="169"/>
                      </a:lnTo>
                      <a:lnTo>
                        <a:pt x="566" y="167"/>
                      </a:lnTo>
                      <a:lnTo>
                        <a:pt x="566" y="165"/>
                      </a:lnTo>
                      <a:lnTo>
                        <a:pt x="564" y="163"/>
                      </a:lnTo>
                      <a:lnTo>
                        <a:pt x="560" y="154"/>
                      </a:lnTo>
                      <a:lnTo>
                        <a:pt x="560" y="150"/>
                      </a:lnTo>
                      <a:lnTo>
                        <a:pt x="558" y="148"/>
                      </a:lnTo>
                      <a:lnTo>
                        <a:pt x="558" y="146"/>
                      </a:lnTo>
                      <a:lnTo>
                        <a:pt x="558" y="144"/>
                      </a:lnTo>
                      <a:lnTo>
                        <a:pt x="556" y="143"/>
                      </a:lnTo>
                      <a:lnTo>
                        <a:pt x="556" y="141"/>
                      </a:lnTo>
                      <a:lnTo>
                        <a:pt x="556" y="137"/>
                      </a:lnTo>
                      <a:lnTo>
                        <a:pt x="554" y="135"/>
                      </a:lnTo>
                      <a:lnTo>
                        <a:pt x="554" y="135"/>
                      </a:lnTo>
                      <a:lnTo>
                        <a:pt x="556" y="135"/>
                      </a:lnTo>
                      <a:lnTo>
                        <a:pt x="556" y="133"/>
                      </a:lnTo>
                      <a:lnTo>
                        <a:pt x="556" y="133"/>
                      </a:lnTo>
                      <a:lnTo>
                        <a:pt x="558" y="133"/>
                      </a:lnTo>
                      <a:lnTo>
                        <a:pt x="558" y="131"/>
                      </a:lnTo>
                      <a:lnTo>
                        <a:pt x="558" y="131"/>
                      </a:lnTo>
                      <a:lnTo>
                        <a:pt x="558" y="129"/>
                      </a:lnTo>
                      <a:lnTo>
                        <a:pt x="558" y="127"/>
                      </a:lnTo>
                      <a:lnTo>
                        <a:pt x="558" y="127"/>
                      </a:lnTo>
                      <a:lnTo>
                        <a:pt x="556" y="127"/>
                      </a:lnTo>
                      <a:lnTo>
                        <a:pt x="552" y="125"/>
                      </a:lnTo>
                      <a:lnTo>
                        <a:pt x="552" y="125"/>
                      </a:lnTo>
                      <a:lnTo>
                        <a:pt x="549" y="122"/>
                      </a:lnTo>
                      <a:lnTo>
                        <a:pt x="549" y="120"/>
                      </a:lnTo>
                      <a:lnTo>
                        <a:pt x="547" y="118"/>
                      </a:lnTo>
                      <a:lnTo>
                        <a:pt x="547" y="116"/>
                      </a:lnTo>
                      <a:lnTo>
                        <a:pt x="547" y="116"/>
                      </a:lnTo>
                      <a:lnTo>
                        <a:pt x="547" y="114"/>
                      </a:lnTo>
                      <a:lnTo>
                        <a:pt x="547" y="114"/>
                      </a:lnTo>
                      <a:lnTo>
                        <a:pt x="547" y="114"/>
                      </a:lnTo>
                      <a:lnTo>
                        <a:pt x="547" y="112"/>
                      </a:lnTo>
                      <a:lnTo>
                        <a:pt x="545" y="112"/>
                      </a:lnTo>
                      <a:lnTo>
                        <a:pt x="545" y="110"/>
                      </a:lnTo>
                      <a:lnTo>
                        <a:pt x="545" y="110"/>
                      </a:lnTo>
                      <a:lnTo>
                        <a:pt x="545" y="110"/>
                      </a:lnTo>
                      <a:lnTo>
                        <a:pt x="545" y="108"/>
                      </a:lnTo>
                      <a:lnTo>
                        <a:pt x="547" y="108"/>
                      </a:lnTo>
                      <a:lnTo>
                        <a:pt x="547" y="108"/>
                      </a:lnTo>
                      <a:lnTo>
                        <a:pt x="547" y="108"/>
                      </a:lnTo>
                      <a:lnTo>
                        <a:pt x="549" y="108"/>
                      </a:lnTo>
                      <a:lnTo>
                        <a:pt x="549" y="106"/>
                      </a:lnTo>
                      <a:lnTo>
                        <a:pt x="549" y="106"/>
                      </a:lnTo>
                      <a:lnTo>
                        <a:pt x="549" y="106"/>
                      </a:lnTo>
                      <a:lnTo>
                        <a:pt x="549" y="104"/>
                      </a:lnTo>
                      <a:lnTo>
                        <a:pt x="547" y="103"/>
                      </a:lnTo>
                      <a:lnTo>
                        <a:pt x="547" y="101"/>
                      </a:lnTo>
                      <a:lnTo>
                        <a:pt x="547" y="101"/>
                      </a:lnTo>
                      <a:lnTo>
                        <a:pt x="545" y="101"/>
                      </a:lnTo>
                      <a:lnTo>
                        <a:pt x="543" y="101"/>
                      </a:lnTo>
                      <a:lnTo>
                        <a:pt x="543" y="103"/>
                      </a:lnTo>
                      <a:lnTo>
                        <a:pt x="543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41" y="103"/>
                      </a:lnTo>
                      <a:lnTo>
                        <a:pt x="539" y="101"/>
                      </a:lnTo>
                      <a:lnTo>
                        <a:pt x="541" y="101"/>
                      </a:lnTo>
                      <a:lnTo>
                        <a:pt x="541" y="99"/>
                      </a:lnTo>
                      <a:lnTo>
                        <a:pt x="541" y="97"/>
                      </a:lnTo>
                      <a:lnTo>
                        <a:pt x="541" y="97"/>
                      </a:lnTo>
                      <a:lnTo>
                        <a:pt x="539" y="97"/>
                      </a:lnTo>
                      <a:lnTo>
                        <a:pt x="539" y="97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99"/>
                      </a:lnTo>
                      <a:lnTo>
                        <a:pt x="535" y="101"/>
                      </a:lnTo>
                      <a:lnTo>
                        <a:pt x="535" y="101"/>
                      </a:lnTo>
                      <a:lnTo>
                        <a:pt x="533" y="101"/>
                      </a:lnTo>
                      <a:lnTo>
                        <a:pt x="532" y="101"/>
                      </a:lnTo>
                      <a:lnTo>
                        <a:pt x="530" y="101"/>
                      </a:lnTo>
                      <a:lnTo>
                        <a:pt x="528" y="101"/>
                      </a:lnTo>
                      <a:lnTo>
                        <a:pt x="528" y="99"/>
                      </a:lnTo>
                      <a:lnTo>
                        <a:pt x="528" y="99"/>
                      </a:lnTo>
                      <a:lnTo>
                        <a:pt x="526" y="99"/>
                      </a:lnTo>
                      <a:lnTo>
                        <a:pt x="526" y="101"/>
                      </a:lnTo>
                      <a:lnTo>
                        <a:pt x="524" y="101"/>
                      </a:lnTo>
                      <a:lnTo>
                        <a:pt x="522" y="101"/>
                      </a:lnTo>
                      <a:lnTo>
                        <a:pt x="522" y="103"/>
                      </a:lnTo>
                      <a:lnTo>
                        <a:pt x="520" y="103"/>
                      </a:lnTo>
                      <a:lnTo>
                        <a:pt x="520" y="103"/>
                      </a:lnTo>
                      <a:lnTo>
                        <a:pt x="518" y="103"/>
                      </a:lnTo>
                      <a:lnTo>
                        <a:pt x="518" y="103"/>
                      </a:lnTo>
                      <a:lnTo>
                        <a:pt x="516" y="103"/>
                      </a:lnTo>
                      <a:lnTo>
                        <a:pt x="516" y="103"/>
                      </a:lnTo>
                      <a:lnTo>
                        <a:pt x="516" y="99"/>
                      </a:lnTo>
                      <a:lnTo>
                        <a:pt x="514" y="99"/>
                      </a:lnTo>
                      <a:lnTo>
                        <a:pt x="514" y="97"/>
                      </a:lnTo>
                      <a:lnTo>
                        <a:pt x="512" y="97"/>
                      </a:lnTo>
                      <a:lnTo>
                        <a:pt x="512" y="97"/>
                      </a:lnTo>
                      <a:lnTo>
                        <a:pt x="511" y="99"/>
                      </a:lnTo>
                      <a:lnTo>
                        <a:pt x="511" y="99"/>
                      </a:lnTo>
                      <a:lnTo>
                        <a:pt x="509" y="99"/>
                      </a:lnTo>
                      <a:lnTo>
                        <a:pt x="509" y="99"/>
                      </a:lnTo>
                      <a:lnTo>
                        <a:pt x="507" y="99"/>
                      </a:lnTo>
                      <a:lnTo>
                        <a:pt x="507" y="97"/>
                      </a:lnTo>
                      <a:lnTo>
                        <a:pt x="507" y="97"/>
                      </a:lnTo>
                      <a:lnTo>
                        <a:pt x="505" y="93"/>
                      </a:lnTo>
                      <a:lnTo>
                        <a:pt x="505" y="91"/>
                      </a:lnTo>
                      <a:lnTo>
                        <a:pt x="505" y="91"/>
                      </a:lnTo>
                      <a:lnTo>
                        <a:pt x="503" y="89"/>
                      </a:lnTo>
                      <a:lnTo>
                        <a:pt x="503" y="89"/>
                      </a:lnTo>
                      <a:lnTo>
                        <a:pt x="501" y="87"/>
                      </a:lnTo>
                      <a:lnTo>
                        <a:pt x="501" y="87"/>
                      </a:lnTo>
                      <a:lnTo>
                        <a:pt x="499" y="87"/>
                      </a:lnTo>
                      <a:lnTo>
                        <a:pt x="497" y="87"/>
                      </a:lnTo>
                      <a:lnTo>
                        <a:pt x="497" y="85"/>
                      </a:lnTo>
                      <a:lnTo>
                        <a:pt x="495" y="85"/>
                      </a:lnTo>
                      <a:lnTo>
                        <a:pt x="495" y="85"/>
                      </a:lnTo>
                      <a:lnTo>
                        <a:pt x="493" y="85"/>
                      </a:lnTo>
                      <a:lnTo>
                        <a:pt x="493" y="85"/>
                      </a:lnTo>
                      <a:lnTo>
                        <a:pt x="491" y="87"/>
                      </a:lnTo>
                      <a:lnTo>
                        <a:pt x="490" y="87"/>
                      </a:lnTo>
                      <a:lnTo>
                        <a:pt x="490" y="89"/>
                      </a:lnTo>
                      <a:lnTo>
                        <a:pt x="490" y="89"/>
                      </a:lnTo>
                      <a:lnTo>
                        <a:pt x="488" y="89"/>
                      </a:lnTo>
                      <a:lnTo>
                        <a:pt x="486" y="89"/>
                      </a:lnTo>
                      <a:lnTo>
                        <a:pt x="484" y="89"/>
                      </a:lnTo>
                      <a:lnTo>
                        <a:pt x="482" y="89"/>
                      </a:lnTo>
                      <a:lnTo>
                        <a:pt x="480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89"/>
                      </a:lnTo>
                      <a:lnTo>
                        <a:pt x="478" y="91"/>
                      </a:lnTo>
                      <a:lnTo>
                        <a:pt x="476" y="91"/>
                      </a:lnTo>
                      <a:lnTo>
                        <a:pt x="476" y="93"/>
                      </a:lnTo>
                      <a:lnTo>
                        <a:pt x="476" y="93"/>
                      </a:lnTo>
                      <a:lnTo>
                        <a:pt x="476" y="93"/>
                      </a:lnTo>
                      <a:lnTo>
                        <a:pt x="474" y="93"/>
                      </a:lnTo>
                      <a:lnTo>
                        <a:pt x="474" y="93"/>
                      </a:lnTo>
                      <a:lnTo>
                        <a:pt x="472" y="91"/>
                      </a:lnTo>
                      <a:lnTo>
                        <a:pt x="472" y="89"/>
                      </a:lnTo>
                      <a:lnTo>
                        <a:pt x="472" y="87"/>
                      </a:lnTo>
                      <a:lnTo>
                        <a:pt x="471" y="85"/>
                      </a:lnTo>
                      <a:lnTo>
                        <a:pt x="471" y="85"/>
                      </a:lnTo>
                      <a:lnTo>
                        <a:pt x="469" y="84"/>
                      </a:lnTo>
                      <a:lnTo>
                        <a:pt x="469" y="82"/>
                      </a:lnTo>
                      <a:lnTo>
                        <a:pt x="469" y="82"/>
                      </a:lnTo>
                      <a:lnTo>
                        <a:pt x="467" y="82"/>
                      </a:lnTo>
                      <a:lnTo>
                        <a:pt x="467" y="80"/>
                      </a:lnTo>
                      <a:lnTo>
                        <a:pt x="469" y="80"/>
                      </a:lnTo>
                      <a:lnTo>
                        <a:pt x="469" y="78"/>
                      </a:lnTo>
                      <a:lnTo>
                        <a:pt x="469" y="78"/>
                      </a:lnTo>
                      <a:lnTo>
                        <a:pt x="472" y="78"/>
                      </a:lnTo>
                      <a:lnTo>
                        <a:pt x="472" y="78"/>
                      </a:lnTo>
                      <a:lnTo>
                        <a:pt x="474" y="78"/>
                      </a:lnTo>
                      <a:lnTo>
                        <a:pt x="474" y="78"/>
                      </a:lnTo>
                      <a:lnTo>
                        <a:pt x="474" y="76"/>
                      </a:lnTo>
                      <a:lnTo>
                        <a:pt x="474" y="72"/>
                      </a:lnTo>
                      <a:lnTo>
                        <a:pt x="474" y="72"/>
                      </a:lnTo>
                      <a:lnTo>
                        <a:pt x="474" y="70"/>
                      </a:lnTo>
                      <a:lnTo>
                        <a:pt x="472" y="68"/>
                      </a:lnTo>
                      <a:lnTo>
                        <a:pt x="471" y="66"/>
                      </a:lnTo>
                      <a:lnTo>
                        <a:pt x="471" y="66"/>
                      </a:lnTo>
                      <a:lnTo>
                        <a:pt x="472" y="57"/>
                      </a:lnTo>
                      <a:lnTo>
                        <a:pt x="472" y="55"/>
                      </a:lnTo>
                      <a:lnTo>
                        <a:pt x="474" y="51"/>
                      </a:lnTo>
                      <a:lnTo>
                        <a:pt x="474" y="49"/>
                      </a:lnTo>
                      <a:lnTo>
                        <a:pt x="474" y="47"/>
                      </a:lnTo>
                      <a:lnTo>
                        <a:pt x="472" y="47"/>
                      </a:lnTo>
                      <a:lnTo>
                        <a:pt x="472" y="47"/>
                      </a:lnTo>
                      <a:lnTo>
                        <a:pt x="472" y="46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71" y="47"/>
                      </a:lnTo>
                      <a:lnTo>
                        <a:pt x="469" y="47"/>
                      </a:lnTo>
                      <a:lnTo>
                        <a:pt x="469" y="47"/>
                      </a:lnTo>
                      <a:lnTo>
                        <a:pt x="467" y="49"/>
                      </a:lnTo>
                      <a:lnTo>
                        <a:pt x="467" y="49"/>
                      </a:lnTo>
                      <a:lnTo>
                        <a:pt x="465" y="49"/>
                      </a:lnTo>
                      <a:lnTo>
                        <a:pt x="465" y="49"/>
                      </a:lnTo>
                      <a:lnTo>
                        <a:pt x="465" y="49"/>
                      </a:lnTo>
                      <a:lnTo>
                        <a:pt x="463" y="49"/>
                      </a:lnTo>
                      <a:lnTo>
                        <a:pt x="463" y="49"/>
                      </a:lnTo>
                      <a:lnTo>
                        <a:pt x="461" y="49"/>
                      </a:lnTo>
                      <a:lnTo>
                        <a:pt x="461" y="47"/>
                      </a:lnTo>
                      <a:lnTo>
                        <a:pt x="461" y="47"/>
                      </a:lnTo>
                      <a:lnTo>
                        <a:pt x="461" y="46"/>
                      </a:lnTo>
                      <a:lnTo>
                        <a:pt x="461" y="44"/>
                      </a:lnTo>
                      <a:lnTo>
                        <a:pt x="461" y="42"/>
                      </a:lnTo>
                      <a:lnTo>
                        <a:pt x="463" y="40"/>
                      </a:lnTo>
                      <a:lnTo>
                        <a:pt x="463" y="40"/>
                      </a:lnTo>
                      <a:lnTo>
                        <a:pt x="463" y="40"/>
                      </a:lnTo>
                      <a:lnTo>
                        <a:pt x="467" y="40"/>
                      </a:lnTo>
                      <a:lnTo>
                        <a:pt x="467" y="38"/>
                      </a:lnTo>
                      <a:lnTo>
                        <a:pt x="469" y="38"/>
                      </a:lnTo>
                      <a:lnTo>
                        <a:pt x="469" y="36"/>
                      </a:lnTo>
                      <a:lnTo>
                        <a:pt x="469" y="36"/>
                      </a:lnTo>
                      <a:lnTo>
                        <a:pt x="469" y="34"/>
                      </a:lnTo>
                      <a:lnTo>
                        <a:pt x="469" y="34"/>
                      </a:lnTo>
                      <a:lnTo>
                        <a:pt x="467" y="32"/>
                      </a:lnTo>
                      <a:lnTo>
                        <a:pt x="467" y="32"/>
                      </a:lnTo>
                      <a:lnTo>
                        <a:pt x="465" y="32"/>
                      </a:lnTo>
                      <a:lnTo>
                        <a:pt x="465" y="30"/>
                      </a:lnTo>
                      <a:lnTo>
                        <a:pt x="465" y="28"/>
                      </a:lnTo>
                      <a:lnTo>
                        <a:pt x="453" y="26"/>
                      </a:lnTo>
                      <a:lnTo>
                        <a:pt x="444" y="26"/>
                      </a:lnTo>
                      <a:lnTo>
                        <a:pt x="410" y="25"/>
                      </a:lnTo>
                      <a:lnTo>
                        <a:pt x="408" y="25"/>
                      </a:lnTo>
                      <a:lnTo>
                        <a:pt x="408" y="23"/>
                      </a:lnTo>
                      <a:lnTo>
                        <a:pt x="408" y="23"/>
                      </a:lnTo>
                      <a:lnTo>
                        <a:pt x="408" y="21"/>
                      </a:lnTo>
                      <a:lnTo>
                        <a:pt x="408" y="19"/>
                      </a:lnTo>
                      <a:lnTo>
                        <a:pt x="415" y="7"/>
                      </a:lnTo>
                      <a:lnTo>
                        <a:pt x="415" y="7"/>
                      </a:lnTo>
                      <a:lnTo>
                        <a:pt x="415" y="6"/>
                      </a:lnTo>
                      <a:lnTo>
                        <a:pt x="415" y="4"/>
                      </a:lnTo>
                      <a:lnTo>
                        <a:pt x="415" y="2"/>
                      </a:lnTo>
                      <a:lnTo>
                        <a:pt x="413" y="0"/>
                      </a:lnTo>
                      <a:lnTo>
                        <a:pt x="413" y="2"/>
                      </a:lnTo>
                      <a:lnTo>
                        <a:pt x="398" y="15"/>
                      </a:lnTo>
                      <a:lnTo>
                        <a:pt x="394" y="17"/>
                      </a:lnTo>
                      <a:lnTo>
                        <a:pt x="377" y="21"/>
                      </a:lnTo>
                      <a:lnTo>
                        <a:pt x="362" y="28"/>
                      </a:lnTo>
                      <a:lnTo>
                        <a:pt x="360" y="30"/>
                      </a:lnTo>
                      <a:lnTo>
                        <a:pt x="356" y="44"/>
                      </a:lnTo>
                      <a:lnTo>
                        <a:pt x="352" y="55"/>
                      </a:lnTo>
                      <a:lnTo>
                        <a:pt x="347" y="70"/>
                      </a:lnTo>
                      <a:lnTo>
                        <a:pt x="343" y="82"/>
                      </a:lnTo>
                      <a:lnTo>
                        <a:pt x="337" y="89"/>
                      </a:lnTo>
                      <a:lnTo>
                        <a:pt x="330" y="104"/>
                      </a:lnTo>
                      <a:lnTo>
                        <a:pt x="324" y="112"/>
                      </a:lnTo>
                      <a:lnTo>
                        <a:pt x="322" y="116"/>
                      </a:lnTo>
                      <a:lnTo>
                        <a:pt x="320" y="123"/>
                      </a:lnTo>
                      <a:lnTo>
                        <a:pt x="318" y="123"/>
                      </a:lnTo>
                      <a:lnTo>
                        <a:pt x="316" y="125"/>
                      </a:lnTo>
                      <a:lnTo>
                        <a:pt x="305" y="131"/>
                      </a:lnTo>
                      <a:lnTo>
                        <a:pt x="293" y="137"/>
                      </a:lnTo>
                      <a:lnTo>
                        <a:pt x="282" y="144"/>
                      </a:lnTo>
                      <a:lnTo>
                        <a:pt x="269" y="150"/>
                      </a:lnTo>
                      <a:lnTo>
                        <a:pt x="267" y="152"/>
                      </a:lnTo>
                      <a:lnTo>
                        <a:pt x="259" y="162"/>
                      </a:lnTo>
                      <a:lnTo>
                        <a:pt x="257" y="165"/>
                      </a:lnTo>
                      <a:lnTo>
                        <a:pt x="251" y="186"/>
                      </a:lnTo>
                      <a:lnTo>
                        <a:pt x="249" y="192"/>
                      </a:lnTo>
                      <a:lnTo>
                        <a:pt x="248" y="196"/>
                      </a:lnTo>
                      <a:lnTo>
                        <a:pt x="244" y="200"/>
                      </a:lnTo>
                      <a:lnTo>
                        <a:pt x="232" y="209"/>
                      </a:lnTo>
                      <a:lnTo>
                        <a:pt x="225" y="219"/>
                      </a:lnTo>
                      <a:lnTo>
                        <a:pt x="223" y="220"/>
                      </a:lnTo>
                      <a:lnTo>
                        <a:pt x="223" y="222"/>
                      </a:lnTo>
                      <a:lnTo>
                        <a:pt x="223" y="236"/>
                      </a:lnTo>
                      <a:lnTo>
                        <a:pt x="221" y="238"/>
                      </a:lnTo>
                      <a:lnTo>
                        <a:pt x="221" y="238"/>
                      </a:lnTo>
                      <a:lnTo>
                        <a:pt x="206" y="243"/>
                      </a:lnTo>
                      <a:lnTo>
                        <a:pt x="192" y="247"/>
                      </a:lnTo>
                      <a:lnTo>
                        <a:pt x="185" y="247"/>
                      </a:lnTo>
                      <a:lnTo>
                        <a:pt x="177" y="247"/>
                      </a:lnTo>
                      <a:lnTo>
                        <a:pt x="169" y="247"/>
                      </a:lnTo>
                      <a:lnTo>
                        <a:pt x="162" y="249"/>
                      </a:lnTo>
                      <a:lnTo>
                        <a:pt x="154" y="251"/>
                      </a:lnTo>
                      <a:lnTo>
                        <a:pt x="143" y="257"/>
                      </a:lnTo>
                      <a:lnTo>
                        <a:pt x="133" y="262"/>
                      </a:lnTo>
                      <a:lnTo>
                        <a:pt x="126" y="264"/>
                      </a:lnTo>
                      <a:lnTo>
                        <a:pt x="118" y="262"/>
                      </a:lnTo>
                      <a:lnTo>
                        <a:pt x="114" y="260"/>
                      </a:lnTo>
                      <a:lnTo>
                        <a:pt x="110" y="255"/>
                      </a:lnTo>
                      <a:lnTo>
                        <a:pt x="108" y="247"/>
                      </a:lnTo>
                      <a:lnTo>
                        <a:pt x="107" y="245"/>
                      </a:lnTo>
                      <a:lnTo>
                        <a:pt x="108" y="241"/>
                      </a:lnTo>
                      <a:lnTo>
                        <a:pt x="107" y="240"/>
                      </a:lnTo>
                      <a:lnTo>
                        <a:pt x="107" y="238"/>
                      </a:lnTo>
                      <a:lnTo>
                        <a:pt x="103" y="236"/>
                      </a:lnTo>
                      <a:lnTo>
                        <a:pt x="101" y="234"/>
                      </a:lnTo>
                      <a:lnTo>
                        <a:pt x="97" y="232"/>
                      </a:lnTo>
                      <a:lnTo>
                        <a:pt x="95" y="230"/>
                      </a:lnTo>
                      <a:lnTo>
                        <a:pt x="93" y="228"/>
                      </a:lnTo>
                      <a:lnTo>
                        <a:pt x="91" y="228"/>
                      </a:lnTo>
                      <a:lnTo>
                        <a:pt x="89" y="228"/>
                      </a:lnTo>
                      <a:lnTo>
                        <a:pt x="86" y="230"/>
                      </a:lnTo>
                      <a:lnTo>
                        <a:pt x="82" y="232"/>
                      </a:lnTo>
                      <a:lnTo>
                        <a:pt x="80" y="232"/>
                      </a:lnTo>
                      <a:lnTo>
                        <a:pt x="78" y="232"/>
                      </a:lnTo>
                      <a:lnTo>
                        <a:pt x="74" y="238"/>
                      </a:lnTo>
                      <a:lnTo>
                        <a:pt x="67" y="243"/>
                      </a:lnTo>
                      <a:lnTo>
                        <a:pt x="67" y="243"/>
                      </a:lnTo>
                      <a:lnTo>
                        <a:pt x="59" y="253"/>
                      </a:lnTo>
                      <a:lnTo>
                        <a:pt x="57" y="255"/>
                      </a:lnTo>
                      <a:lnTo>
                        <a:pt x="49" y="274"/>
                      </a:lnTo>
                      <a:lnTo>
                        <a:pt x="48" y="278"/>
                      </a:lnTo>
                      <a:lnTo>
                        <a:pt x="40" y="285"/>
                      </a:lnTo>
                      <a:lnTo>
                        <a:pt x="34" y="295"/>
                      </a:lnTo>
                      <a:lnTo>
                        <a:pt x="25" y="304"/>
                      </a:lnTo>
                      <a:lnTo>
                        <a:pt x="17" y="308"/>
                      </a:lnTo>
                      <a:lnTo>
                        <a:pt x="9" y="317"/>
                      </a:lnTo>
                      <a:lnTo>
                        <a:pt x="6" y="323"/>
                      </a:lnTo>
                      <a:lnTo>
                        <a:pt x="4" y="331"/>
                      </a:lnTo>
                      <a:lnTo>
                        <a:pt x="2" y="344"/>
                      </a:lnTo>
                      <a:lnTo>
                        <a:pt x="0" y="356"/>
                      </a:lnTo>
                      <a:lnTo>
                        <a:pt x="0" y="361"/>
                      </a:lnTo>
                      <a:lnTo>
                        <a:pt x="4" y="363"/>
                      </a:lnTo>
                      <a:lnTo>
                        <a:pt x="17" y="371"/>
                      </a:lnTo>
                      <a:lnTo>
                        <a:pt x="21" y="373"/>
                      </a:lnTo>
                      <a:lnTo>
                        <a:pt x="28" y="378"/>
                      </a:lnTo>
                      <a:lnTo>
                        <a:pt x="32" y="380"/>
                      </a:lnTo>
                      <a:lnTo>
                        <a:pt x="53" y="378"/>
                      </a:lnTo>
                      <a:lnTo>
                        <a:pt x="57" y="380"/>
                      </a:lnTo>
                      <a:lnTo>
                        <a:pt x="61" y="382"/>
                      </a:lnTo>
                      <a:lnTo>
                        <a:pt x="63" y="386"/>
                      </a:lnTo>
                      <a:lnTo>
                        <a:pt x="63" y="390"/>
                      </a:lnTo>
                      <a:lnTo>
                        <a:pt x="63" y="397"/>
                      </a:lnTo>
                      <a:lnTo>
                        <a:pt x="63" y="401"/>
                      </a:lnTo>
                      <a:lnTo>
                        <a:pt x="63" y="403"/>
                      </a:lnTo>
                      <a:lnTo>
                        <a:pt x="63" y="405"/>
                      </a:lnTo>
                      <a:lnTo>
                        <a:pt x="61" y="407"/>
                      </a:lnTo>
                      <a:lnTo>
                        <a:pt x="63" y="409"/>
                      </a:lnTo>
                      <a:lnTo>
                        <a:pt x="63" y="413"/>
                      </a:lnTo>
                      <a:lnTo>
                        <a:pt x="63" y="416"/>
                      </a:lnTo>
                      <a:lnTo>
                        <a:pt x="61" y="420"/>
                      </a:lnTo>
                      <a:lnTo>
                        <a:pt x="55" y="430"/>
                      </a:lnTo>
                      <a:lnTo>
                        <a:pt x="55" y="432"/>
                      </a:lnTo>
                      <a:lnTo>
                        <a:pt x="55" y="435"/>
                      </a:lnTo>
                      <a:lnTo>
                        <a:pt x="55" y="439"/>
                      </a:lnTo>
                      <a:lnTo>
                        <a:pt x="55" y="441"/>
                      </a:lnTo>
                      <a:lnTo>
                        <a:pt x="57" y="447"/>
                      </a:lnTo>
                      <a:lnTo>
                        <a:pt x="59" y="453"/>
                      </a:lnTo>
                      <a:lnTo>
                        <a:pt x="63" y="456"/>
                      </a:lnTo>
                      <a:lnTo>
                        <a:pt x="67" y="460"/>
                      </a:lnTo>
                      <a:lnTo>
                        <a:pt x="68" y="462"/>
                      </a:lnTo>
                      <a:lnTo>
                        <a:pt x="70" y="468"/>
                      </a:lnTo>
                      <a:lnTo>
                        <a:pt x="72" y="470"/>
                      </a:lnTo>
                      <a:lnTo>
                        <a:pt x="72" y="470"/>
                      </a:lnTo>
                      <a:lnTo>
                        <a:pt x="76" y="472"/>
                      </a:lnTo>
                      <a:lnTo>
                        <a:pt x="82" y="473"/>
                      </a:lnTo>
                      <a:lnTo>
                        <a:pt x="93" y="473"/>
                      </a:lnTo>
                      <a:lnTo>
                        <a:pt x="97" y="472"/>
                      </a:lnTo>
                      <a:lnTo>
                        <a:pt x="99" y="470"/>
                      </a:lnTo>
                      <a:lnTo>
                        <a:pt x="103" y="470"/>
                      </a:lnTo>
                      <a:lnTo>
                        <a:pt x="107" y="470"/>
                      </a:lnTo>
                      <a:lnTo>
                        <a:pt x="108" y="473"/>
                      </a:lnTo>
                      <a:lnTo>
                        <a:pt x="108" y="477"/>
                      </a:lnTo>
                      <a:lnTo>
                        <a:pt x="108" y="487"/>
                      </a:lnTo>
                      <a:lnTo>
                        <a:pt x="108" y="498"/>
                      </a:lnTo>
                      <a:lnTo>
                        <a:pt x="108" y="502"/>
                      </a:lnTo>
                      <a:lnTo>
                        <a:pt x="110" y="504"/>
                      </a:lnTo>
                      <a:lnTo>
                        <a:pt x="114" y="508"/>
                      </a:lnTo>
                      <a:lnTo>
                        <a:pt x="114" y="510"/>
                      </a:lnTo>
                      <a:lnTo>
                        <a:pt x="116" y="511"/>
                      </a:lnTo>
                      <a:lnTo>
                        <a:pt x="116" y="515"/>
                      </a:lnTo>
                      <a:lnTo>
                        <a:pt x="120" y="517"/>
                      </a:lnTo>
                      <a:lnTo>
                        <a:pt x="126" y="523"/>
                      </a:lnTo>
                      <a:lnTo>
                        <a:pt x="128" y="525"/>
                      </a:lnTo>
                      <a:lnTo>
                        <a:pt x="128" y="527"/>
                      </a:lnTo>
                      <a:lnTo>
                        <a:pt x="131" y="542"/>
                      </a:lnTo>
                      <a:lnTo>
                        <a:pt x="133" y="548"/>
                      </a:lnTo>
                      <a:lnTo>
                        <a:pt x="135" y="553"/>
                      </a:lnTo>
                      <a:lnTo>
                        <a:pt x="141" y="561"/>
                      </a:lnTo>
                      <a:lnTo>
                        <a:pt x="145" y="570"/>
                      </a:lnTo>
                      <a:lnTo>
                        <a:pt x="147" y="572"/>
                      </a:lnTo>
                      <a:lnTo>
                        <a:pt x="148" y="574"/>
                      </a:lnTo>
                      <a:lnTo>
                        <a:pt x="152" y="576"/>
                      </a:lnTo>
                      <a:lnTo>
                        <a:pt x="162" y="578"/>
                      </a:lnTo>
                      <a:lnTo>
                        <a:pt x="162" y="578"/>
                      </a:lnTo>
                      <a:lnTo>
                        <a:pt x="164" y="578"/>
                      </a:lnTo>
                      <a:lnTo>
                        <a:pt x="166" y="578"/>
                      </a:lnTo>
                      <a:lnTo>
                        <a:pt x="168" y="576"/>
                      </a:lnTo>
                      <a:lnTo>
                        <a:pt x="168" y="576"/>
                      </a:lnTo>
                      <a:lnTo>
                        <a:pt x="171" y="576"/>
                      </a:lnTo>
                      <a:lnTo>
                        <a:pt x="171" y="576"/>
                      </a:lnTo>
                      <a:lnTo>
                        <a:pt x="173" y="578"/>
                      </a:lnTo>
                      <a:lnTo>
                        <a:pt x="175" y="578"/>
                      </a:lnTo>
                      <a:lnTo>
                        <a:pt x="177" y="578"/>
                      </a:lnTo>
                      <a:lnTo>
                        <a:pt x="179" y="576"/>
                      </a:lnTo>
                      <a:lnTo>
                        <a:pt x="181" y="574"/>
                      </a:lnTo>
                      <a:lnTo>
                        <a:pt x="183" y="574"/>
                      </a:lnTo>
                      <a:lnTo>
                        <a:pt x="185" y="574"/>
                      </a:lnTo>
                      <a:lnTo>
                        <a:pt x="190" y="574"/>
                      </a:lnTo>
                      <a:lnTo>
                        <a:pt x="194" y="574"/>
                      </a:lnTo>
                      <a:lnTo>
                        <a:pt x="196" y="574"/>
                      </a:lnTo>
                      <a:lnTo>
                        <a:pt x="198" y="576"/>
                      </a:lnTo>
                      <a:lnTo>
                        <a:pt x="198" y="576"/>
                      </a:lnTo>
                      <a:lnTo>
                        <a:pt x="200" y="576"/>
                      </a:lnTo>
                      <a:lnTo>
                        <a:pt x="202" y="576"/>
                      </a:lnTo>
                      <a:lnTo>
                        <a:pt x="209" y="574"/>
                      </a:lnTo>
                      <a:lnTo>
                        <a:pt x="211" y="574"/>
                      </a:lnTo>
                      <a:lnTo>
                        <a:pt x="211" y="574"/>
                      </a:lnTo>
                      <a:lnTo>
                        <a:pt x="211" y="576"/>
                      </a:lnTo>
                      <a:lnTo>
                        <a:pt x="213" y="578"/>
                      </a:lnTo>
                      <a:lnTo>
                        <a:pt x="213" y="578"/>
                      </a:lnTo>
                      <a:lnTo>
                        <a:pt x="215" y="578"/>
                      </a:lnTo>
                      <a:lnTo>
                        <a:pt x="217" y="578"/>
                      </a:lnTo>
                      <a:lnTo>
                        <a:pt x="217" y="578"/>
                      </a:lnTo>
                      <a:lnTo>
                        <a:pt x="217" y="578"/>
                      </a:lnTo>
                      <a:lnTo>
                        <a:pt x="217" y="576"/>
                      </a:lnTo>
                      <a:lnTo>
                        <a:pt x="217" y="576"/>
                      </a:lnTo>
                      <a:lnTo>
                        <a:pt x="217" y="574"/>
                      </a:lnTo>
                      <a:lnTo>
                        <a:pt x="219" y="574"/>
                      </a:lnTo>
                      <a:lnTo>
                        <a:pt x="221" y="574"/>
                      </a:lnTo>
                      <a:lnTo>
                        <a:pt x="221" y="574"/>
                      </a:lnTo>
                      <a:lnTo>
                        <a:pt x="223" y="574"/>
                      </a:lnTo>
                      <a:lnTo>
                        <a:pt x="223" y="574"/>
                      </a:lnTo>
                      <a:lnTo>
                        <a:pt x="223" y="576"/>
                      </a:lnTo>
                      <a:lnTo>
                        <a:pt x="225" y="576"/>
                      </a:lnTo>
                      <a:lnTo>
                        <a:pt x="227" y="576"/>
                      </a:lnTo>
                      <a:lnTo>
                        <a:pt x="227" y="576"/>
                      </a:lnTo>
                      <a:lnTo>
                        <a:pt x="229" y="576"/>
                      </a:lnTo>
                      <a:lnTo>
                        <a:pt x="229" y="574"/>
                      </a:lnTo>
                      <a:lnTo>
                        <a:pt x="230" y="574"/>
                      </a:lnTo>
                      <a:lnTo>
                        <a:pt x="230" y="572"/>
                      </a:lnTo>
                      <a:lnTo>
                        <a:pt x="232" y="572"/>
                      </a:lnTo>
                      <a:lnTo>
                        <a:pt x="236" y="572"/>
                      </a:lnTo>
                      <a:lnTo>
                        <a:pt x="238" y="570"/>
                      </a:lnTo>
                      <a:lnTo>
                        <a:pt x="238" y="572"/>
                      </a:lnTo>
                      <a:lnTo>
                        <a:pt x="240" y="572"/>
                      </a:lnTo>
                      <a:lnTo>
                        <a:pt x="240" y="576"/>
                      </a:lnTo>
                      <a:lnTo>
                        <a:pt x="242" y="576"/>
                      </a:lnTo>
                      <a:lnTo>
                        <a:pt x="249" y="578"/>
                      </a:lnTo>
                      <a:lnTo>
                        <a:pt x="251" y="580"/>
                      </a:lnTo>
                      <a:lnTo>
                        <a:pt x="257" y="578"/>
                      </a:lnTo>
                      <a:lnTo>
                        <a:pt x="261" y="578"/>
                      </a:lnTo>
                      <a:lnTo>
                        <a:pt x="263" y="578"/>
                      </a:lnTo>
                      <a:lnTo>
                        <a:pt x="263" y="578"/>
                      </a:lnTo>
                      <a:lnTo>
                        <a:pt x="265" y="578"/>
                      </a:lnTo>
                      <a:lnTo>
                        <a:pt x="265" y="580"/>
                      </a:lnTo>
                      <a:lnTo>
                        <a:pt x="265" y="580"/>
                      </a:lnTo>
                      <a:lnTo>
                        <a:pt x="263" y="580"/>
                      </a:lnTo>
                      <a:lnTo>
                        <a:pt x="263" y="580"/>
                      </a:lnTo>
                      <a:lnTo>
                        <a:pt x="261" y="582"/>
                      </a:lnTo>
                      <a:lnTo>
                        <a:pt x="257" y="582"/>
                      </a:lnTo>
                      <a:lnTo>
                        <a:pt x="257" y="582"/>
                      </a:lnTo>
                      <a:lnTo>
                        <a:pt x="257" y="582"/>
                      </a:lnTo>
                      <a:lnTo>
                        <a:pt x="255" y="582"/>
                      </a:lnTo>
                      <a:lnTo>
                        <a:pt x="257" y="584"/>
                      </a:lnTo>
                      <a:lnTo>
                        <a:pt x="257" y="584"/>
                      </a:lnTo>
                      <a:lnTo>
                        <a:pt x="259" y="586"/>
                      </a:lnTo>
                      <a:lnTo>
                        <a:pt x="259" y="586"/>
                      </a:lnTo>
                      <a:lnTo>
                        <a:pt x="261" y="586"/>
                      </a:lnTo>
                      <a:lnTo>
                        <a:pt x="263" y="586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8"/>
                      </a:lnTo>
                      <a:lnTo>
                        <a:pt x="265" y="589"/>
                      </a:lnTo>
                      <a:lnTo>
                        <a:pt x="267" y="589"/>
                      </a:lnTo>
                      <a:lnTo>
                        <a:pt x="267" y="589"/>
                      </a:lnTo>
                      <a:lnTo>
                        <a:pt x="269" y="589"/>
                      </a:lnTo>
                      <a:lnTo>
                        <a:pt x="269" y="589"/>
                      </a:lnTo>
                      <a:lnTo>
                        <a:pt x="270" y="589"/>
                      </a:lnTo>
                      <a:lnTo>
                        <a:pt x="272" y="589"/>
                      </a:lnTo>
                      <a:lnTo>
                        <a:pt x="272" y="591"/>
                      </a:lnTo>
                      <a:lnTo>
                        <a:pt x="272" y="591"/>
                      </a:lnTo>
                      <a:lnTo>
                        <a:pt x="272" y="591"/>
                      </a:lnTo>
                      <a:lnTo>
                        <a:pt x="272" y="593"/>
                      </a:lnTo>
                      <a:lnTo>
                        <a:pt x="272" y="593"/>
                      </a:lnTo>
                      <a:lnTo>
                        <a:pt x="272" y="595"/>
                      </a:lnTo>
                      <a:lnTo>
                        <a:pt x="272" y="595"/>
                      </a:lnTo>
                      <a:lnTo>
                        <a:pt x="274" y="597"/>
                      </a:lnTo>
                      <a:lnTo>
                        <a:pt x="274" y="599"/>
                      </a:lnTo>
                      <a:lnTo>
                        <a:pt x="276" y="599"/>
                      </a:lnTo>
                      <a:lnTo>
                        <a:pt x="276" y="599"/>
                      </a:lnTo>
                      <a:lnTo>
                        <a:pt x="276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78" y="599"/>
                      </a:lnTo>
                      <a:lnTo>
                        <a:pt x="280" y="593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0" y="591"/>
                      </a:lnTo>
                      <a:lnTo>
                        <a:pt x="282" y="591"/>
                      </a:lnTo>
                      <a:lnTo>
                        <a:pt x="284" y="591"/>
                      </a:lnTo>
                      <a:lnTo>
                        <a:pt x="284" y="591"/>
                      </a:lnTo>
                      <a:lnTo>
                        <a:pt x="290" y="595"/>
                      </a:lnTo>
                      <a:lnTo>
                        <a:pt x="290" y="595"/>
                      </a:lnTo>
                      <a:lnTo>
                        <a:pt x="291" y="595"/>
                      </a:lnTo>
                      <a:lnTo>
                        <a:pt x="293" y="595"/>
                      </a:lnTo>
                      <a:lnTo>
                        <a:pt x="293" y="595"/>
                      </a:lnTo>
                      <a:lnTo>
                        <a:pt x="295" y="597"/>
                      </a:lnTo>
                      <a:lnTo>
                        <a:pt x="295" y="597"/>
                      </a:lnTo>
                      <a:lnTo>
                        <a:pt x="295" y="597"/>
                      </a:lnTo>
                      <a:lnTo>
                        <a:pt x="297" y="601"/>
                      </a:lnTo>
                      <a:lnTo>
                        <a:pt x="297" y="601"/>
                      </a:lnTo>
                      <a:lnTo>
                        <a:pt x="299" y="603"/>
                      </a:lnTo>
                      <a:lnTo>
                        <a:pt x="299" y="603"/>
                      </a:lnTo>
                      <a:lnTo>
                        <a:pt x="301" y="605"/>
                      </a:lnTo>
                      <a:lnTo>
                        <a:pt x="303" y="605"/>
                      </a:lnTo>
                      <a:lnTo>
                        <a:pt x="307" y="605"/>
                      </a:lnTo>
                      <a:lnTo>
                        <a:pt x="310" y="605"/>
                      </a:lnTo>
                      <a:lnTo>
                        <a:pt x="312" y="605"/>
                      </a:lnTo>
                      <a:lnTo>
                        <a:pt x="316" y="607"/>
                      </a:lnTo>
                      <a:lnTo>
                        <a:pt x="318" y="607"/>
                      </a:lnTo>
                      <a:lnTo>
                        <a:pt x="318" y="607"/>
                      </a:lnTo>
                      <a:lnTo>
                        <a:pt x="320" y="605"/>
                      </a:lnTo>
                      <a:lnTo>
                        <a:pt x="322" y="605"/>
                      </a:lnTo>
                      <a:lnTo>
                        <a:pt x="322" y="603"/>
                      </a:lnTo>
                      <a:lnTo>
                        <a:pt x="322" y="603"/>
                      </a:lnTo>
                      <a:lnTo>
                        <a:pt x="322" y="603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601"/>
                      </a:lnTo>
                      <a:lnTo>
                        <a:pt x="322" y="599"/>
                      </a:lnTo>
                      <a:lnTo>
                        <a:pt x="324" y="599"/>
                      </a:lnTo>
                      <a:lnTo>
                        <a:pt x="324" y="599"/>
                      </a:lnTo>
                      <a:lnTo>
                        <a:pt x="324" y="597"/>
                      </a:lnTo>
                      <a:lnTo>
                        <a:pt x="324" y="597"/>
                      </a:lnTo>
                      <a:lnTo>
                        <a:pt x="324" y="595"/>
                      </a:lnTo>
                      <a:lnTo>
                        <a:pt x="324" y="595"/>
                      </a:lnTo>
                      <a:lnTo>
                        <a:pt x="324" y="595"/>
                      </a:lnTo>
                      <a:lnTo>
                        <a:pt x="326" y="593"/>
                      </a:lnTo>
                      <a:lnTo>
                        <a:pt x="326" y="593"/>
                      </a:lnTo>
                      <a:lnTo>
                        <a:pt x="326" y="593"/>
                      </a:lnTo>
                      <a:lnTo>
                        <a:pt x="328" y="593"/>
                      </a:lnTo>
                      <a:lnTo>
                        <a:pt x="328" y="593"/>
                      </a:lnTo>
                      <a:lnTo>
                        <a:pt x="331" y="591"/>
                      </a:lnTo>
                      <a:lnTo>
                        <a:pt x="333" y="591"/>
                      </a:lnTo>
                      <a:lnTo>
                        <a:pt x="333" y="591"/>
                      </a:lnTo>
                      <a:lnTo>
                        <a:pt x="335" y="591"/>
                      </a:lnTo>
                      <a:lnTo>
                        <a:pt x="335" y="591"/>
                      </a:lnTo>
                      <a:lnTo>
                        <a:pt x="335" y="593"/>
                      </a:lnTo>
                      <a:lnTo>
                        <a:pt x="335" y="593"/>
                      </a:lnTo>
                      <a:lnTo>
                        <a:pt x="335" y="593"/>
                      </a:lnTo>
                      <a:lnTo>
                        <a:pt x="335" y="595"/>
                      </a:lnTo>
                      <a:lnTo>
                        <a:pt x="335" y="599"/>
                      </a:lnTo>
                      <a:lnTo>
                        <a:pt x="333" y="601"/>
                      </a:lnTo>
                      <a:lnTo>
                        <a:pt x="333" y="601"/>
                      </a:lnTo>
                      <a:lnTo>
                        <a:pt x="333" y="601"/>
                      </a:lnTo>
                      <a:lnTo>
                        <a:pt x="335" y="603"/>
                      </a:lnTo>
                      <a:lnTo>
                        <a:pt x="335" y="603"/>
                      </a:lnTo>
                      <a:lnTo>
                        <a:pt x="337" y="603"/>
                      </a:lnTo>
                      <a:lnTo>
                        <a:pt x="341" y="605"/>
                      </a:lnTo>
                      <a:lnTo>
                        <a:pt x="341" y="605"/>
                      </a:lnTo>
                      <a:lnTo>
                        <a:pt x="343" y="605"/>
                      </a:lnTo>
                      <a:lnTo>
                        <a:pt x="343" y="605"/>
                      </a:lnTo>
                      <a:lnTo>
                        <a:pt x="343" y="603"/>
                      </a:lnTo>
                      <a:lnTo>
                        <a:pt x="345" y="603"/>
                      </a:lnTo>
                      <a:lnTo>
                        <a:pt x="345" y="605"/>
                      </a:lnTo>
                      <a:lnTo>
                        <a:pt x="345" y="605"/>
                      </a:lnTo>
                      <a:lnTo>
                        <a:pt x="345" y="607"/>
                      </a:lnTo>
                      <a:lnTo>
                        <a:pt x="345" y="607"/>
                      </a:lnTo>
                      <a:lnTo>
                        <a:pt x="345" y="608"/>
                      </a:lnTo>
                      <a:lnTo>
                        <a:pt x="345" y="608"/>
                      </a:lnTo>
                      <a:lnTo>
                        <a:pt x="343" y="608"/>
                      </a:lnTo>
                      <a:lnTo>
                        <a:pt x="343" y="608"/>
                      </a:lnTo>
                      <a:lnTo>
                        <a:pt x="341" y="608"/>
                      </a:lnTo>
                      <a:lnTo>
                        <a:pt x="339" y="608"/>
                      </a:lnTo>
                      <a:lnTo>
                        <a:pt x="339" y="608"/>
                      </a:lnTo>
                      <a:lnTo>
                        <a:pt x="339" y="608"/>
                      </a:lnTo>
                      <a:lnTo>
                        <a:pt x="337" y="610"/>
                      </a:lnTo>
                      <a:lnTo>
                        <a:pt x="337" y="610"/>
                      </a:lnTo>
                      <a:lnTo>
                        <a:pt x="337" y="610"/>
                      </a:lnTo>
                      <a:lnTo>
                        <a:pt x="337" y="612"/>
                      </a:lnTo>
                      <a:lnTo>
                        <a:pt x="335" y="612"/>
                      </a:lnTo>
                      <a:lnTo>
                        <a:pt x="335" y="614"/>
                      </a:lnTo>
                      <a:lnTo>
                        <a:pt x="333" y="620"/>
                      </a:lnTo>
                      <a:lnTo>
                        <a:pt x="333" y="622"/>
                      </a:lnTo>
                      <a:lnTo>
                        <a:pt x="333" y="622"/>
                      </a:lnTo>
                      <a:lnTo>
                        <a:pt x="335" y="626"/>
                      </a:lnTo>
                      <a:lnTo>
                        <a:pt x="335" y="627"/>
                      </a:lnTo>
                      <a:lnTo>
                        <a:pt x="335" y="627"/>
                      </a:lnTo>
                      <a:lnTo>
                        <a:pt x="337" y="629"/>
                      </a:lnTo>
                      <a:lnTo>
                        <a:pt x="339" y="629"/>
                      </a:lnTo>
                      <a:lnTo>
                        <a:pt x="339" y="631"/>
                      </a:lnTo>
                      <a:lnTo>
                        <a:pt x="341" y="631"/>
                      </a:lnTo>
                      <a:lnTo>
                        <a:pt x="341" y="633"/>
                      </a:lnTo>
                      <a:lnTo>
                        <a:pt x="343" y="633"/>
                      </a:lnTo>
                      <a:lnTo>
                        <a:pt x="343" y="635"/>
                      </a:lnTo>
                      <a:lnTo>
                        <a:pt x="345" y="635"/>
                      </a:lnTo>
                      <a:lnTo>
                        <a:pt x="345" y="637"/>
                      </a:lnTo>
                      <a:lnTo>
                        <a:pt x="345" y="637"/>
                      </a:lnTo>
                      <a:lnTo>
                        <a:pt x="347" y="641"/>
                      </a:lnTo>
                      <a:lnTo>
                        <a:pt x="349" y="641"/>
                      </a:lnTo>
                      <a:lnTo>
                        <a:pt x="349" y="641"/>
                      </a:lnTo>
                      <a:lnTo>
                        <a:pt x="352" y="639"/>
                      </a:lnTo>
                      <a:lnTo>
                        <a:pt x="354" y="639"/>
                      </a:lnTo>
                      <a:lnTo>
                        <a:pt x="354" y="637"/>
                      </a:lnTo>
                      <a:lnTo>
                        <a:pt x="354" y="637"/>
                      </a:lnTo>
                      <a:lnTo>
                        <a:pt x="356" y="633"/>
                      </a:lnTo>
                      <a:lnTo>
                        <a:pt x="356" y="633"/>
                      </a:lnTo>
                      <a:lnTo>
                        <a:pt x="358" y="631"/>
                      </a:lnTo>
                      <a:lnTo>
                        <a:pt x="358" y="633"/>
                      </a:lnTo>
                      <a:lnTo>
                        <a:pt x="362" y="637"/>
                      </a:lnTo>
                      <a:lnTo>
                        <a:pt x="362" y="639"/>
                      </a:lnTo>
                      <a:lnTo>
                        <a:pt x="362" y="641"/>
                      </a:lnTo>
                      <a:lnTo>
                        <a:pt x="362" y="643"/>
                      </a:lnTo>
                      <a:lnTo>
                        <a:pt x="362" y="643"/>
                      </a:lnTo>
                      <a:lnTo>
                        <a:pt x="362" y="643"/>
                      </a:lnTo>
                      <a:lnTo>
                        <a:pt x="364" y="645"/>
                      </a:lnTo>
                      <a:lnTo>
                        <a:pt x="364" y="647"/>
                      </a:lnTo>
                      <a:lnTo>
                        <a:pt x="364" y="648"/>
                      </a:lnTo>
                      <a:lnTo>
                        <a:pt x="364" y="650"/>
                      </a:lnTo>
                      <a:lnTo>
                        <a:pt x="364" y="650"/>
                      </a:lnTo>
                      <a:lnTo>
                        <a:pt x="362" y="650"/>
                      </a:lnTo>
                      <a:lnTo>
                        <a:pt x="360" y="652"/>
                      </a:lnTo>
                      <a:lnTo>
                        <a:pt x="360" y="652"/>
                      </a:lnTo>
                      <a:lnTo>
                        <a:pt x="360" y="654"/>
                      </a:lnTo>
                      <a:lnTo>
                        <a:pt x="360" y="656"/>
                      </a:lnTo>
                      <a:lnTo>
                        <a:pt x="360" y="658"/>
                      </a:lnTo>
                      <a:lnTo>
                        <a:pt x="360" y="660"/>
                      </a:lnTo>
                      <a:lnTo>
                        <a:pt x="358" y="664"/>
                      </a:lnTo>
                      <a:lnTo>
                        <a:pt x="358" y="664"/>
                      </a:lnTo>
                      <a:lnTo>
                        <a:pt x="358" y="666"/>
                      </a:lnTo>
                      <a:lnTo>
                        <a:pt x="362" y="664"/>
                      </a:lnTo>
                      <a:lnTo>
                        <a:pt x="362" y="666"/>
                      </a:lnTo>
                      <a:lnTo>
                        <a:pt x="364" y="666"/>
                      </a:lnTo>
                      <a:lnTo>
                        <a:pt x="364" y="666"/>
                      </a:lnTo>
                      <a:lnTo>
                        <a:pt x="364" y="667"/>
                      </a:lnTo>
                      <a:lnTo>
                        <a:pt x="366" y="669"/>
                      </a:lnTo>
                      <a:lnTo>
                        <a:pt x="366" y="669"/>
                      </a:lnTo>
                      <a:lnTo>
                        <a:pt x="368" y="671"/>
                      </a:lnTo>
                      <a:lnTo>
                        <a:pt x="368" y="671"/>
                      </a:lnTo>
                      <a:lnTo>
                        <a:pt x="371" y="671"/>
                      </a:lnTo>
                      <a:lnTo>
                        <a:pt x="371" y="673"/>
                      </a:lnTo>
                      <a:lnTo>
                        <a:pt x="371" y="673"/>
                      </a:lnTo>
                      <a:lnTo>
                        <a:pt x="373" y="673"/>
                      </a:lnTo>
                      <a:lnTo>
                        <a:pt x="373" y="675"/>
                      </a:lnTo>
                      <a:lnTo>
                        <a:pt x="373" y="675"/>
                      </a:lnTo>
                      <a:lnTo>
                        <a:pt x="371" y="677"/>
                      </a:lnTo>
                      <a:lnTo>
                        <a:pt x="371" y="677"/>
                      </a:lnTo>
                      <a:lnTo>
                        <a:pt x="371" y="679"/>
                      </a:lnTo>
                      <a:lnTo>
                        <a:pt x="371" y="681"/>
                      </a:lnTo>
                      <a:lnTo>
                        <a:pt x="371" y="683"/>
                      </a:lnTo>
                      <a:lnTo>
                        <a:pt x="371" y="683"/>
                      </a:lnTo>
                      <a:lnTo>
                        <a:pt x="373" y="683"/>
                      </a:lnTo>
                      <a:lnTo>
                        <a:pt x="373" y="683"/>
                      </a:lnTo>
                      <a:lnTo>
                        <a:pt x="375" y="683"/>
                      </a:lnTo>
                      <a:lnTo>
                        <a:pt x="377" y="681"/>
                      </a:lnTo>
                      <a:lnTo>
                        <a:pt x="377" y="679"/>
                      </a:lnTo>
                      <a:lnTo>
                        <a:pt x="379" y="679"/>
                      </a:lnTo>
                      <a:lnTo>
                        <a:pt x="381" y="681"/>
                      </a:lnTo>
                      <a:lnTo>
                        <a:pt x="383" y="683"/>
                      </a:lnTo>
                      <a:lnTo>
                        <a:pt x="383" y="685"/>
                      </a:lnTo>
                      <a:lnTo>
                        <a:pt x="383" y="686"/>
                      </a:lnTo>
                      <a:lnTo>
                        <a:pt x="383" y="688"/>
                      </a:lnTo>
                      <a:lnTo>
                        <a:pt x="383" y="690"/>
                      </a:lnTo>
                      <a:lnTo>
                        <a:pt x="383" y="692"/>
                      </a:lnTo>
                      <a:lnTo>
                        <a:pt x="383" y="694"/>
                      </a:lnTo>
                      <a:lnTo>
                        <a:pt x="385" y="694"/>
                      </a:lnTo>
                      <a:lnTo>
                        <a:pt x="383" y="696"/>
                      </a:lnTo>
                      <a:lnTo>
                        <a:pt x="383" y="698"/>
                      </a:lnTo>
                      <a:lnTo>
                        <a:pt x="383" y="700"/>
                      </a:lnTo>
                      <a:lnTo>
                        <a:pt x="387" y="700"/>
                      </a:lnTo>
                      <a:lnTo>
                        <a:pt x="389" y="700"/>
                      </a:lnTo>
                      <a:lnTo>
                        <a:pt x="391" y="702"/>
                      </a:lnTo>
                      <a:lnTo>
                        <a:pt x="391" y="702"/>
                      </a:lnTo>
                      <a:lnTo>
                        <a:pt x="398" y="700"/>
                      </a:lnTo>
                      <a:lnTo>
                        <a:pt x="400" y="700"/>
                      </a:lnTo>
                      <a:lnTo>
                        <a:pt x="400" y="700"/>
                      </a:lnTo>
                      <a:lnTo>
                        <a:pt x="402" y="702"/>
                      </a:lnTo>
                      <a:lnTo>
                        <a:pt x="404" y="705"/>
                      </a:lnTo>
                      <a:lnTo>
                        <a:pt x="408" y="709"/>
                      </a:lnTo>
                      <a:lnTo>
                        <a:pt x="408" y="709"/>
                      </a:lnTo>
                      <a:lnTo>
                        <a:pt x="410" y="709"/>
                      </a:lnTo>
                      <a:lnTo>
                        <a:pt x="410" y="709"/>
                      </a:lnTo>
                      <a:lnTo>
                        <a:pt x="410" y="709"/>
                      </a:lnTo>
                      <a:lnTo>
                        <a:pt x="411" y="709"/>
                      </a:lnTo>
                      <a:lnTo>
                        <a:pt x="411" y="709"/>
                      </a:lnTo>
                      <a:lnTo>
                        <a:pt x="411" y="709"/>
                      </a:lnTo>
                      <a:lnTo>
                        <a:pt x="411" y="707"/>
                      </a:lnTo>
                      <a:lnTo>
                        <a:pt x="411" y="707"/>
                      </a:lnTo>
                      <a:lnTo>
                        <a:pt x="413" y="707"/>
                      </a:lnTo>
                      <a:lnTo>
                        <a:pt x="413" y="707"/>
                      </a:lnTo>
                      <a:lnTo>
                        <a:pt x="417" y="711"/>
                      </a:lnTo>
                      <a:lnTo>
                        <a:pt x="421" y="713"/>
                      </a:lnTo>
                      <a:lnTo>
                        <a:pt x="425" y="717"/>
                      </a:lnTo>
                      <a:lnTo>
                        <a:pt x="427" y="717"/>
                      </a:lnTo>
                      <a:lnTo>
                        <a:pt x="429" y="719"/>
                      </a:lnTo>
                      <a:lnTo>
                        <a:pt x="429" y="721"/>
                      </a:lnTo>
                      <a:lnTo>
                        <a:pt x="429" y="721"/>
                      </a:lnTo>
                      <a:lnTo>
                        <a:pt x="429" y="723"/>
                      </a:lnTo>
                      <a:lnTo>
                        <a:pt x="429" y="724"/>
                      </a:lnTo>
                      <a:lnTo>
                        <a:pt x="429" y="726"/>
                      </a:lnTo>
                      <a:lnTo>
                        <a:pt x="431" y="726"/>
                      </a:lnTo>
                      <a:lnTo>
                        <a:pt x="431" y="728"/>
                      </a:lnTo>
                      <a:lnTo>
                        <a:pt x="432" y="728"/>
                      </a:lnTo>
                      <a:lnTo>
                        <a:pt x="432" y="726"/>
                      </a:lnTo>
                      <a:lnTo>
                        <a:pt x="434" y="726"/>
                      </a:lnTo>
                      <a:lnTo>
                        <a:pt x="434" y="726"/>
                      </a:lnTo>
                      <a:lnTo>
                        <a:pt x="436" y="726"/>
                      </a:lnTo>
                      <a:lnTo>
                        <a:pt x="436" y="726"/>
                      </a:lnTo>
                      <a:lnTo>
                        <a:pt x="440" y="728"/>
                      </a:lnTo>
                      <a:lnTo>
                        <a:pt x="440" y="728"/>
                      </a:lnTo>
                      <a:lnTo>
                        <a:pt x="442" y="730"/>
                      </a:lnTo>
                      <a:lnTo>
                        <a:pt x="442" y="732"/>
                      </a:lnTo>
                      <a:lnTo>
                        <a:pt x="444" y="734"/>
                      </a:lnTo>
                      <a:lnTo>
                        <a:pt x="444" y="734"/>
                      </a:lnTo>
                      <a:lnTo>
                        <a:pt x="446" y="736"/>
                      </a:lnTo>
                      <a:lnTo>
                        <a:pt x="446" y="736"/>
                      </a:lnTo>
                      <a:lnTo>
                        <a:pt x="446" y="736"/>
                      </a:lnTo>
                      <a:lnTo>
                        <a:pt x="448" y="738"/>
                      </a:lnTo>
                      <a:lnTo>
                        <a:pt x="448" y="740"/>
                      </a:lnTo>
                      <a:lnTo>
                        <a:pt x="450" y="738"/>
                      </a:lnTo>
                      <a:lnTo>
                        <a:pt x="451" y="738"/>
                      </a:lnTo>
                      <a:lnTo>
                        <a:pt x="451" y="738"/>
                      </a:lnTo>
                      <a:lnTo>
                        <a:pt x="453" y="736"/>
                      </a:lnTo>
                      <a:lnTo>
                        <a:pt x="453" y="736"/>
                      </a:lnTo>
                      <a:lnTo>
                        <a:pt x="455" y="736"/>
                      </a:lnTo>
                      <a:lnTo>
                        <a:pt x="457" y="736"/>
                      </a:lnTo>
                      <a:lnTo>
                        <a:pt x="459" y="738"/>
                      </a:lnTo>
                      <a:lnTo>
                        <a:pt x="459" y="738"/>
                      </a:lnTo>
                      <a:lnTo>
                        <a:pt x="461" y="738"/>
                      </a:lnTo>
                      <a:lnTo>
                        <a:pt x="469" y="734"/>
                      </a:lnTo>
                      <a:lnTo>
                        <a:pt x="474" y="732"/>
                      </a:lnTo>
                      <a:lnTo>
                        <a:pt x="480" y="728"/>
                      </a:lnTo>
                      <a:lnTo>
                        <a:pt x="484" y="726"/>
                      </a:lnTo>
                      <a:lnTo>
                        <a:pt x="484" y="726"/>
                      </a:lnTo>
                      <a:lnTo>
                        <a:pt x="484" y="724"/>
                      </a:lnTo>
                      <a:lnTo>
                        <a:pt x="482" y="724"/>
                      </a:lnTo>
                      <a:lnTo>
                        <a:pt x="482" y="723"/>
                      </a:lnTo>
                      <a:lnTo>
                        <a:pt x="480" y="723"/>
                      </a:lnTo>
                      <a:lnTo>
                        <a:pt x="480" y="721"/>
                      </a:lnTo>
                      <a:lnTo>
                        <a:pt x="478" y="721"/>
                      </a:lnTo>
                      <a:lnTo>
                        <a:pt x="478" y="721"/>
                      </a:lnTo>
                      <a:lnTo>
                        <a:pt x="476" y="721"/>
                      </a:lnTo>
                      <a:lnTo>
                        <a:pt x="474" y="721"/>
                      </a:lnTo>
                      <a:lnTo>
                        <a:pt x="472" y="719"/>
                      </a:lnTo>
                      <a:lnTo>
                        <a:pt x="469" y="719"/>
                      </a:lnTo>
                      <a:lnTo>
                        <a:pt x="469" y="719"/>
                      </a:lnTo>
                      <a:lnTo>
                        <a:pt x="467" y="719"/>
                      </a:lnTo>
                      <a:lnTo>
                        <a:pt x="467" y="717"/>
                      </a:lnTo>
                      <a:lnTo>
                        <a:pt x="467" y="717"/>
                      </a:lnTo>
                      <a:lnTo>
                        <a:pt x="467" y="715"/>
                      </a:lnTo>
                      <a:lnTo>
                        <a:pt x="467" y="715"/>
                      </a:lnTo>
                      <a:lnTo>
                        <a:pt x="469" y="707"/>
                      </a:lnTo>
                      <a:lnTo>
                        <a:pt x="471" y="707"/>
                      </a:lnTo>
                      <a:lnTo>
                        <a:pt x="476" y="702"/>
                      </a:lnTo>
                      <a:lnTo>
                        <a:pt x="478" y="700"/>
                      </a:lnTo>
                      <a:lnTo>
                        <a:pt x="482" y="698"/>
                      </a:lnTo>
                      <a:lnTo>
                        <a:pt x="484" y="698"/>
                      </a:lnTo>
                      <a:lnTo>
                        <a:pt x="490" y="694"/>
                      </a:lnTo>
                      <a:lnTo>
                        <a:pt x="491" y="694"/>
                      </a:lnTo>
                      <a:lnTo>
                        <a:pt x="493" y="694"/>
                      </a:lnTo>
                      <a:lnTo>
                        <a:pt x="493" y="694"/>
                      </a:lnTo>
                      <a:lnTo>
                        <a:pt x="497" y="690"/>
                      </a:lnTo>
                      <a:lnTo>
                        <a:pt x="497" y="690"/>
                      </a:lnTo>
                      <a:lnTo>
                        <a:pt x="499" y="688"/>
                      </a:lnTo>
                      <a:lnTo>
                        <a:pt x="499" y="686"/>
                      </a:lnTo>
                      <a:lnTo>
                        <a:pt x="501" y="683"/>
                      </a:lnTo>
                      <a:lnTo>
                        <a:pt x="501" y="681"/>
                      </a:lnTo>
                      <a:lnTo>
                        <a:pt x="501" y="681"/>
                      </a:lnTo>
                      <a:lnTo>
                        <a:pt x="503" y="679"/>
                      </a:lnTo>
                      <a:lnTo>
                        <a:pt x="503" y="679"/>
                      </a:lnTo>
                      <a:lnTo>
                        <a:pt x="505" y="677"/>
                      </a:lnTo>
                      <a:lnTo>
                        <a:pt x="505" y="675"/>
                      </a:lnTo>
                      <a:lnTo>
                        <a:pt x="505" y="673"/>
                      </a:lnTo>
                      <a:lnTo>
                        <a:pt x="505" y="671"/>
                      </a:lnTo>
                      <a:lnTo>
                        <a:pt x="505" y="667"/>
                      </a:lnTo>
                      <a:lnTo>
                        <a:pt x="503" y="666"/>
                      </a:lnTo>
                      <a:lnTo>
                        <a:pt x="501" y="664"/>
                      </a:lnTo>
                      <a:lnTo>
                        <a:pt x="501" y="662"/>
                      </a:lnTo>
                      <a:lnTo>
                        <a:pt x="501" y="660"/>
                      </a:lnTo>
                      <a:lnTo>
                        <a:pt x="501" y="658"/>
                      </a:lnTo>
                      <a:lnTo>
                        <a:pt x="501" y="654"/>
                      </a:lnTo>
                      <a:lnTo>
                        <a:pt x="505" y="643"/>
                      </a:lnTo>
                      <a:lnTo>
                        <a:pt x="507" y="641"/>
                      </a:lnTo>
                      <a:lnTo>
                        <a:pt x="507" y="641"/>
                      </a:lnTo>
                      <a:lnTo>
                        <a:pt x="507" y="639"/>
                      </a:lnTo>
                      <a:lnTo>
                        <a:pt x="507" y="639"/>
                      </a:lnTo>
                      <a:lnTo>
                        <a:pt x="507" y="637"/>
                      </a:lnTo>
                      <a:lnTo>
                        <a:pt x="505" y="637"/>
                      </a:lnTo>
                      <a:lnTo>
                        <a:pt x="503" y="635"/>
                      </a:lnTo>
                      <a:lnTo>
                        <a:pt x="503" y="633"/>
                      </a:lnTo>
                      <a:lnTo>
                        <a:pt x="501" y="633"/>
                      </a:lnTo>
                      <a:lnTo>
                        <a:pt x="501" y="631"/>
                      </a:lnTo>
                      <a:lnTo>
                        <a:pt x="501" y="629"/>
                      </a:lnTo>
                      <a:lnTo>
                        <a:pt x="499" y="627"/>
                      </a:lnTo>
                      <a:lnTo>
                        <a:pt x="499" y="622"/>
                      </a:lnTo>
                      <a:lnTo>
                        <a:pt x="499" y="620"/>
                      </a:lnTo>
                      <a:lnTo>
                        <a:pt x="499" y="620"/>
                      </a:lnTo>
                      <a:lnTo>
                        <a:pt x="497" y="618"/>
                      </a:lnTo>
                      <a:lnTo>
                        <a:pt x="495" y="618"/>
                      </a:lnTo>
                      <a:lnTo>
                        <a:pt x="493" y="616"/>
                      </a:lnTo>
                      <a:lnTo>
                        <a:pt x="491" y="616"/>
                      </a:lnTo>
                      <a:lnTo>
                        <a:pt x="488" y="616"/>
                      </a:lnTo>
                      <a:lnTo>
                        <a:pt x="488" y="616"/>
                      </a:lnTo>
                      <a:lnTo>
                        <a:pt x="486" y="616"/>
                      </a:lnTo>
                      <a:lnTo>
                        <a:pt x="486" y="616"/>
                      </a:lnTo>
                      <a:lnTo>
                        <a:pt x="486" y="614"/>
                      </a:lnTo>
                      <a:lnTo>
                        <a:pt x="488" y="614"/>
                      </a:lnTo>
                      <a:lnTo>
                        <a:pt x="488" y="612"/>
                      </a:lnTo>
                      <a:lnTo>
                        <a:pt x="488" y="610"/>
                      </a:lnTo>
                      <a:lnTo>
                        <a:pt x="488" y="608"/>
                      </a:lnTo>
                      <a:lnTo>
                        <a:pt x="488" y="608"/>
                      </a:lnTo>
                      <a:lnTo>
                        <a:pt x="490" y="607"/>
                      </a:lnTo>
                      <a:lnTo>
                        <a:pt x="493" y="603"/>
                      </a:lnTo>
                      <a:lnTo>
                        <a:pt x="495" y="601"/>
                      </a:lnTo>
                      <a:lnTo>
                        <a:pt x="495" y="599"/>
                      </a:lnTo>
                      <a:lnTo>
                        <a:pt x="495" y="597"/>
                      </a:lnTo>
                      <a:lnTo>
                        <a:pt x="495" y="595"/>
                      </a:lnTo>
                      <a:lnTo>
                        <a:pt x="493" y="595"/>
                      </a:lnTo>
                      <a:lnTo>
                        <a:pt x="484" y="593"/>
                      </a:lnTo>
                      <a:lnTo>
                        <a:pt x="484" y="591"/>
                      </a:lnTo>
                      <a:lnTo>
                        <a:pt x="484" y="591"/>
                      </a:lnTo>
                      <a:lnTo>
                        <a:pt x="484" y="589"/>
                      </a:lnTo>
                      <a:lnTo>
                        <a:pt x="484" y="589"/>
                      </a:lnTo>
                      <a:lnTo>
                        <a:pt x="484" y="588"/>
                      </a:lnTo>
                      <a:lnTo>
                        <a:pt x="488" y="584"/>
                      </a:lnTo>
                      <a:lnTo>
                        <a:pt x="490" y="576"/>
                      </a:lnTo>
                      <a:lnTo>
                        <a:pt x="490" y="574"/>
                      </a:lnTo>
                      <a:lnTo>
                        <a:pt x="490" y="572"/>
                      </a:lnTo>
                      <a:lnTo>
                        <a:pt x="490" y="572"/>
                      </a:lnTo>
                      <a:lnTo>
                        <a:pt x="490" y="569"/>
                      </a:lnTo>
                      <a:lnTo>
                        <a:pt x="490" y="565"/>
                      </a:lnTo>
                      <a:lnTo>
                        <a:pt x="490" y="565"/>
                      </a:lnTo>
                      <a:lnTo>
                        <a:pt x="490" y="565"/>
                      </a:lnTo>
                      <a:lnTo>
                        <a:pt x="491" y="565"/>
                      </a:lnTo>
                      <a:lnTo>
                        <a:pt x="491" y="565"/>
                      </a:lnTo>
                      <a:lnTo>
                        <a:pt x="491" y="567"/>
                      </a:lnTo>
                      <a:lnTo>
                        <a:pt x="491" y="569"/>
                      </a:lnTo>
                      <a:lnTo>
                        <a:pt x="493" y="569"/>
                      </a:lnTo>
                      <a:lnTo>
                        <a:pt x="493" y="570"/>
                      </a:lnTo>
                      <a:lnTo>
                        <a:pt x="495" y="570"/>
                      </a:lnTo>
                      <a:lnTo>
                        <a:pt x="495" y="572"/>
                      </a:lnTo>
                      <a:lnTo>
                        <a:pt x="497" y="574"/>
                      </a:lnTo>
                      <a:lnTo>
                        <a:pt x="497" y="574"/>
                      </a:lnTo>
                      <a:lnTo>
                        <a:pt x="499" y="576"/>
                      </a:lnTo>
                      <a:lnTo>
                        <a:pt x="499" y="576"/>
                      </a:lnTo>
                      <a:lnTo>
                        <a:pt x="503" y="576"/>
                      </a:lnTo>
                      <a:lnTo>
                        <a:pt x="505" y="576"/>
                      </a:lnTo>
                      <a:lnTo>
                        <a:pt x="505" y="574"/>
                      </a:lnTo>
                      <a:lnTo>
                        <a:pt x="507" y="574"/>
                      </a:lnTo>
                      <a:lnTo>
                        <a:pt x="507" y="572"/>
                      </a:lnTo>
                      <a:lnTo>
                        <a:pt x="507" y="570"/>
                      </a:lnTo>
                      <a:lnTo>
                        <a:pt x="507" y="570"/>
                      </a:lnTo>
                      <a:lnTo>
                        <a:pt x="507" y="569"/>
                      </a:lnTo>
                      <a:lnTo>
                        <a:pt x="507" y="567"/>
                      </a:lnTo>
                      <a:lnTo>
                        <a:pt x="509" y="565"/>
                      </a:lnTo>
                      <a:lnTo>
                        <a:pt x="509" y="565"/>
                      </a:lnTo>
                      <a:lnTo>
                        <a:pt x="509" y="563"/>
                      </a:lnTo>
                      <a:lnTo>
                        <a:pt x="507" y="563"/>
                      </a:lnTo>
                      <a:lnTo>
                        <a:pt x="507" y="563"/>
                      </a:lnTo>
                      <a:lnTo>
                        <a:pt x="505" y="563"/>
                      </a:lnTo>
                      <a:lnTo>
                        <a:pt x="505" y="563"/>
                      </a:lnTo>
                      <a:lnTo>
                        <a:pt x="503" y="563"/>
                      </a:lnTo>
                      <a:lnTo>
                        <a:pt x="503" y="563"/>
                      </a:lnTo>
                      <a:lnTo>
                        <a:pt x="501" y="563"/>
                      </a:lnTo>
                      <a:lnTo>
                        <a:pt x="499" y="563"/>
                      </a:lnTo>
                      <a:lnTo>
                        <a:pt x="497" y="563"/>
                      </a:lnTo>
                      <a:lnTo>
                        <a:pt x="495" y="563"/>
                      </a:lnTo>
                      <a:lnTo>
                        <a:pt x="495" y="563"/>
                      </a:lnTo>
                      <a:lnTo>
                        <a:pt x="495" y="561"/>
                      </a:lnTo>
                      <a:lnTo>
                        <a:pt x="495" y="559"/>
                      </a:lnTo>
                      <a:lnTo>
                        <a:pt x="495" y="557"/>
                      </a:lnTo>
                      <a:lnTo>
                        <a:pt x="495" y="555"/>
                      </a:lnTo>
                      <a:lnTo>
                        <a:pt x="495" y="555"/>
                      </a:lnTo>
                      <a:lnTo>
                        <a:pt x="493" y="550"/>
                      </a:lnTo>
                      <a:lnTo>
                        <a:pt x="493" y="550"/>
                      </a:lnTo>
                      <a:lnTo>
                        <a:pt x="493" y="548"/>
                      </a:lnTo>
                      <a:lnTo>
                        <a:pt x="495" y="548"/>
                      </a:lnTo>
                      <a:lnTo>
                        <a:pt x="497" y="550"/>
                      </a:lnTo>
                      <a:lnTo>
                        <a:pt x="499" y="550"/>
                      </a:lnTo>
                      <a:lnTo>
                        <a:pt x="501" y="551"/>
                      </a:lnTo>
                      <a:lnTo>
                        <a:pt x="501" y="551"/>
                      </a:lnTo>
                      <a:lnTo>
                        <a:pt x="501" y="553"/>
                      </a:lnTo>
                      <a:lnTo>
                        <a:pt x="503" y="553"/>
                      </a:lnTo>
                      <a:lnTo>
                        <a:pt x="503" y="553"/>
                      </a:lnTo>
                      <a:lnTo>
                        <a:pt x="507" y="555"/>
                      </a:lnTo>
                      <a:lnTo>
                        <a:pt x="507" y="555"/>
                      </a:lnTo>
                      <a:lnTo>
                        <a:pt x="509" y="555"/>
                      </a:lnTo>
                      <a:lnTo>
                        <a:pt x="511" y="555"/>
                      </a:lnTo>
                      <a:lnTo>
                        <a:pt x="511" y="555"/>
                      </a:lnTo>
                      <a:lnTo>
                        <a:pt x="512" y="555"/>
                      </a:lnTo>
                      <a:lnTo>
                        <a:pt x="514" y="551"/>
                      </a:lnTo>
                      <a:lnTo>
                        <a:pt x="514" y="551"/>
                      </a:lnTo>
                      <a:lnTo>
                        <a:pt x="514" y="551"/>
                      </a:lnTo>
                      <a:lnTo>
                        <a:pt x="516" y="553"/>
                      </a:lnTo>
                      <a:lnTo>
                        <a:pt x="518" y="553"/>
                      </a:lnTo>
                      <a:lnTo>
                        <a:pt x="518" y="553"/>
                      </a:lnTo>
                      <a:lnTo>
                        <a:pt x="518" y="553"/>
                      </a:lnTo>
                      <a:lnTo>
                        <a:pt x="518" y="551"/>
                      </a:lnTo>
                      <a:lnTo>
                        <a:pt x="520" y="551"/>
                      </a:lnTo>
                      <a:lnTo>
                        <a:pt x="520" y="550"/>
                      </a:lnTo>
                      <a:lnTo>
                        <a:pt x="520" y="548"/>
                      </a:lnTo>
                      <a:lnTo>
                        <a:pt x="518" y="544"/>
                      </a:lnTo>
                      <a:lnTo>
                        <a:pt x="518" y="544"/>
                      </a:lnTo>
                      <a:lnTo>
                        <a:pt x="520" y="544"/>
                      </a:lnTo>
                      <a:lnTo>
                        <a:pt x="520" y="542"/>
                      </a:lnTo>
                      <a:lnTo>
                        <a:pt x="520" y="542"/>
                      </a:lnTo>
                      <a:lnTo>
                        <a:pt x="522" y="540"/>
                      </a:lnTo>
                      <a:lnTo>
                        <a:pt x="522" y="540"/>
                      </a:lnTo>
                      <a:lnTo>
                        <a:pt x="522" y="540"/>
                      </a:lnTo>
                      <a:lnTo>
                        <a:pt x="522" y="538"/>
                      </a:lnTo>
                      <a:lnTo>
                        <a:pt x="522" y="538"/>
                      </a:lnTo>
                      <a:lnTo>
                        <a:pt x="522" y="538"/>
                      </a:lnTo>
                      <a:lnTo>
                        <a:pt x="524" y="538"/>
                      </a:lnTo>
                      <a:lnTo>
                        <a:pt x="524" y="536"/>
                      </a:lnTo>
                      <a:lnTo>
                        <a:pt x="530" y="538"/>
                      </a:lnTo>
                      <a:lnTo>
                        <a:pt x="532" y="538"/>
                      </a:lnTo>
                      <a:lnTo>
                        <a:pt x="535" y="536"/>
                      </a:lnTo>
                      <a:lnTo>
                        <a:pt x="539" y="536"/>
                      </a:lnTo>
                      <a:lnTo>
                        <a:pt x="539" y="536"/>
                      </a:lnTo>
                      <a:lnTo>
                        <a:pt x="539" y="536"/>
                      </a:lnTo>
                      <a:lnTo>
                        <a:pt x="541" y="536"/>
                      </a:lnTo>
                      <a:lnTo>
                        <a:pt x="541" y="536"/>
                      </a:lnTo>
                      <a:lnTo>
                        <a:pt x="539" y="538"/>
                      </a:lnTo>
                      <a:lnTo>
                        <a:pt x="539" y="538"/>
                      </a:lnTo>
                      <a:lnTo>
                        <a:pt x="537" y="542"/>
                      </a:lnTo>
                      <a:lnTo>
                        <a:pt x="537" y="544"/>
                      </a:lnTo>
                      <a:lnTo>
                        <a:pt x="537" y="544"/>
                      </a:lnTo>
                      <a:lnTo>
                        <a:pt x="537" y="544"/>
                      </a:lnTo>
                      <a:lnTo>
                        <a:pt x="539" y="546"/>
                      </a:lnTo>
                      <a:lnTo>
                        <a:pt x="539" y="548"/>
                      </a:lnTo>
                      <a:lnTo>
                        <a:pt x="539" y="548"/>
                      </a:lnTo>
                      <a:lnTo>
                        <a:pt x="539" y="550"/>
                      </a:lnTo>
                      <a:lnTo>
                        <a:pt x="539" y="550"/>
                      </a:lnTo>
                      <a:lnTo>
                        <a:pt x="537" y="550"/>
                      </a:lnTo>
                      <a:lnTo>
                        <a:pt x="537" y="550"/>
                      </a:lnTo>
                      <a:lnTo>
                        <a:pt x="535" y="548"/>
                      </a:lnTo>
                      <a:lnTo>
                        <a:pt x="533" y="548"/>
                      </a:lnTo>
                      <a:lnTo>
                        <a:pt x="533" y="548"/>
                      </a:lnTo>
                      <a:lnTo>
                        <a:pt x="533" y="548"/>
                      </a:lnTo>
                      <a:lnTo>
                        <a:pt x="533" y="550"/>
                      </a:lnTo>
                      <a:lnTo>
                        <a:pt x="533" y="550"/>
                      </a:lnTo>
                      <a:lnTo>
                        <a:pt x="533" y="551"/>
                      </a:lnTo>
                      <a:lnTo>
                        <a:pt x="533" y="551"/>
                      </a:lnTo>
                      <a:lnTo>
                        <a:pt x="535" y="553"/>
                      </a:lnTo>
                      <a:lnTo>
                        <a:pt x="537" y="553"/>
                      </a:lnTo>
                      <a:lnTo>
                        <a:pt x="539" y="553"/>
                      </a:lnTo>
                      <a:lnTo>
                        <a:pt x="543" y="553"/>
                      </a:lnTo>
                      <a:lnTo>
                        <a:pt x="547" y="551"/>
                      </a:lnTo>
                      <a:lnTo>
                        <a:pt x="547" y="551"/>
                      </a:lnTo>
                      <a:lnTo>
                        <a:pt x="547" y="551"/>
                      </a:lnTo>
                      <a:lnTo>
                        <a:pt x="549" y="551"/>
                      </a:lnTo>
                      <a:lnTo>
                        <a:pt x="547" y="553"/>
                      </a:lnTo>
                      <a:lnTo>
                        <a:pt x="547" y="553"/>
                      </a:lnTo>
                      <a:lnTo>
                        <a:pt x="547" y="555"/>
                      </a:lnTo>
                      <a:lnTo>
                        <a:pt x="545" y="555"/>
                      </a:lnTo>
                      <a:lnTo>
                        <a:pt x="545" y="557"/>
                      </a:lnTo>
                      <a:lnTo>
                        <a:pt x="543" y="557"/>
                      </a:lnTo>
                      <a:lnTo>
                        <a:pt x="541" y="557"/>
                      </a:lnTo>
                      <a:lnTo>
                        <a:pt x="539" y="557"/>
                      </a:lnTo>
                      <a:lnTo>
                        <a:pt x="537" y="557"/>
                      </a:lnTo>
                      <a:lnTo>
                        <a:pt x="535" y="557"/>
                      </a:lnTo>
                      <a:lnTo>
                        <a:pt x="535" y="557"/>
                      </a:lnTo>
                      <a:lnTo>
                        <a:pt x="533" y="557"/>
                      </a:lnTo>
                      <a:lnTo>
                        <a:pt x="532" y="555"/>
                      </a:lnTo>
                      <a:lnTo>
                        <a:pt x="530" y="553"/>
                      </a:lnTo>
                      <a:lnTo>
                        <a:pt x="530" y="553"/>
                      </a:lnTo>
                      <a:lnTo>
                        <a:pt x="528" y="551"/>
                      </a:lnTo>
                      <a:lnTo>
                        <a:pt x="528" y="553"/>
                      </a:lnTo>
                      <a:lnTo>
                        <a:pt x="528" y="553"/>
                      </a:lnTo>
                      <a:lnTo>
                        <a:pt x="528" y="553"/>
                      </a:lnTo>
                      <a:lnTo>
                        <a:pt x="528" y="555"/>
                      </a:lnTo>
                      <a:lnTo>
                        <a:pt x="530" y="557"/>
                      </a:lnTo>
                      <a:lnTo>
                        <a:pt x="530" y="559"/>
                      </a:lnTo>
                      <a:lnTo>
                        <a:pt x="530" y="559"/>
                      </a:lnTo>
                      <a:lnTo>
                        <a:pt x="530" y="561"/>
                      </a:lnTo>
                      <a:lnTo>
                        <a:pt x="530" y="561"/>
                      </a:lnTo>
                      <a:lnTo>
                        <a:pt x="528" y="563"/>
                      </a:lnTo>
                      <a:lnTo>
                        <a:pt x="526" y="565"/>
                      </a:lnTo>
                      <a:lnTo>
                        <a:pt x="526" y="567"/>
                      </a:lnTo>
                      <a:lnTo>
                        <a:pt x="526" y="567"/>
                      </a:lnTo>
                      <a:lnTo>
                        <a:pt x="528" y="569"/>
                      </a:lnTo>
                      <a:lnTo>
                        <a:pt x="528" y="569"/>
                      </a:lnTo>
                      <a:lnTo>
                        <a:pt x="530" y="570"/>
                      </a:lnTo>
                      <a:lnTo>
                        <a:pt x="532" y="570"/>
                      </a:lnTo>
                      <a:lnTo>
                        <a:pt x="533" y="570"/>
                      </a:lnTo>
                      <a:lnTo>
                        <a:pt x="535" y="570"/>
                      </a:lnTo>
                      <a:lnTo>
                        <a:pt x="539" y="570"/>
                      </a:lnTo>
                      <a:lnTo>
                        <a:pt x="541" y="570"/>
                      </a:lnTo>
                      <a:lnTo>
                        <a:pt x="547" y="572"/>
                      </a:lnTo>
                      <a:lnTo>
                        <a:pt x="549" y="572"/>
                      </a:lnTo>
                      <a:lnTo>
                        <a:pt x="552" y="572"/>
                      </a:lnTo>
                      <a:lnTo>
                        <a:pt x="560" y="569"/>
                      </a:lnTo>
                      <a:lnTo>
                        <a:pt x="566" y="569"/>
                      </a:lnTo>
                      <a:lnTo>
                        <a:pt x="570" y="569"/>
                      </a:lnTo>
                      <a:lnTo>
                        <a:pt x="577" y="565"/>
                      </a:lnTo>
                      <a:lnTo>
                        <a:pt x="577" y="565"/>
                      </a:lnTo>
                      <a:lnTo>
                        <a:pt x="579" y="565"/>
                      </a:lnTo>
                      <a:lnTo>
                        <a:pt x="581" y="565"/>
                      </a:lnTo>
                      <a:lnTo>
                        <a:pt x="581" y="565"/>
                      </a:lnTo>
                      <a:lnTo>
                        <a:pt x="583" y="567"/>
                      </a:lnTo>
                      <a:lnTo>
                        <a:pt x="585" y="570"/>
                      </a:lnTo>
                      <a:lnTo>
                        <a:pt x="585" y="572"/>
                      </a:lnTo>
                      <a:lnTo>
                        <a:pt x="585" y="574"/>
                      </a:lnTo>
                      <a:lnTo>
                        <a:pt x="585" y="574"/>
                      </a:lnTo>
                      <a:lnTo>
                        <a:pt x="585" y="576"/>
                      </a:lnTo>
                      <a:lnTo>
                        <a:pt x="587" y="576"/>
                      </a:lnTo>
                      <a:lnTo>
                        <a:pt x="589" y="578"/>
                      </a:lnTo>
                      <a:lnTo>
                        <a:pt x="591" y="582"/>
                      </a:lnTo>
                      <a:lnTo>
                        <a:pt x="591" y="591"/>
                      </a:lnTo>
                      <a:lnTo>
                        <a:pt x="591" y="591"/>
                      </a:lnTo>
                      <a:lnTo>
                        <a:pt x="591" y="593"/>
                      </a:lnTo>
                      <a:lnTo>
                        <a:pt x="591" y="593"/>
                      </a:lnTo>
                      <a:lnTo>
                        <a:pt x="591" y="595"/>
                      </a:lnTo>
                      <a:lnTo>
                        <a:pt x="589" y="595"/>
                      </a:lnTo>
                      <a:lnTo>
                        <a:pt x="587" y="595"/>
                      </a:lnTo>
                      <a:lnTo>
                        <a:pt x="587" y="595"/>
                      </a:lnTo>
                      <a:lnTo>
                        <a:pt x="583" y="593"/>
                      </a:lnTo>
                      <a:lnTo>
                        <a:pt x="581" y="593"/>
                      </a:lnTo>
                      <a:lnTo>
                        <a:pt x="581" y="593"/>
                      </a:lnTo>
                      <a:lnTo>
                        <a:pt x="579" y="593"/>
                      </a:lnTo>
                      <a:lnTo>
                        <a:pt x="579" y="595"/>
                      </a:lnTo>
                      <a:lnTo>
                        <a:pt x="577" y="599"/>
                      </a:lnTo>
                      <a:lnTo>
                        <a:pt x="577" y="601"/>
                      </a:lnTo>
                      <a:lnTo>
                        <a:pt x="579" y="601"/>
                      </a:lnTo>
                      <a:lnTo>
                        <a:pt x="579" y="603"/>
                      </a:lnTo>
                      <a:lnTo>
                        <a:pt x="579" y="607"/>
                      </a:lnTo>
                      <a:lnTo>
                        <a:pt x="579" y="608"/>
                      </a:lnTo>
                      <a:lnTo>
                        <a:pt x="581" y="608"/>
                      </a:lnTo>
                      <a:lnTo>
                        <a:pt x="581" y="610"/>
                      </a:lnTo>
                      <a:lnTo>
                        <a:pt x="583" y="610"/>
                      </a:lnTo>
                      <a:lnTo>
                        <a:pt x="583" y="610"/>
                      </a:lnTo>
                      <a:lnTo>
                        <a:pt x="583" y="610"/>
                      </a:lnTo>
                      <a:lnTo>
                        <a:pt x="585" y="612"/>
                      </a:lnTo>
                      <a:lnTo>
                        <a:pt x="585" y="614"/>
                      </a:lnTo>
                      <a:lnTo>
                        <a:pt x="585" y="616"/>
                      </a:lnTo>
                      <a:lnTo>
                        <a:pt x="583" y="618"/>
                      </a:lnTo>
                      <a:lnTo>
                        <a:pt x="581" y="622"/>
                      </a:lnTo>
                      <a:lnTo>
                        <a:pt x="579" y="624"/>
                      </a:lnTo>
                      <a:lnTo>
                        <a:pt x="579" y="626"/>
                      </a:lnTo>
                      <a:lnTo>
                        <a:pt x="579" y="627"/>
                      </a:lnTo>
                      <a:lnTo>
                        <a:pt x="581" y="629"/>
                      </a:lnTo>
                      <a:lnTo>
                        <a:pt x="585" y="631"/>
                      </a:lnTo>
                      <a:lnTo>
                        <a:pt x="585" y="631"/>
                      </a:lnTo>
                      <a:lnTo>
                        <a:pt x="585" y="633"/>
                      </a:lnTo>
                      <a:lnTo>
                        <a:pt x="583" y="635"/>
                      </a:lnTo>
                      <a:lnTo>
                        <a:pt x="581" y="637"/>
                      </a:lnTo>
                      <a:lnTo>
                        <a:pt x="579" y="639"/>
                      </a:lnTo>
                      <a:lnTo>
                        <a:pt x="579" y="641"/>
                      </a:lnTo>
                      <a:lnTo>
                        <a:pt x="579" y="643"/>
                      </a:lnTo>
                      <a:lnTo>
                        <a:pt x="577" y="643"/>
                      </a:lnTo>
                      <a:lnTo>
                        <a:pt x="577" y="643"/>
                      </a:lnTo>
                      <a:lnTo>
                        <a:pt x="577" y="643"/>
                      </a:lnTo>
                      <a:lnTo>
                        <a:pt x="575" y="643"/>
                      </a:lnTo>
                      <a:lnTo>
                        <a:pt x="573" y="641"/>
                      </a:lnTo>
                      <a:lnTo>
                        <a:pt x="573" y="641"/>
                      </a:lnTo>
                      <a:lnTo>
                        <a:pt x="572" y="641"/>
                      </a:lnTo>
                      <a:lnTo>
                        <a:pt x="570" y="643"/>
                      </a:lnTo>
                      <a:lnTo>
                        <a:pt x="570" y="643"/>
                      </a:lnTo>
                      <a:lnTo>
                        <a:pt x="568" y="643"/>
                      </a:lnTo>
                      <a:lnTo>
                        <a:pt x="566" y="643"/>
                      </a:lnTo>
                      <a:lnTo>
                        <a:pt x="566" y="643"/>
                      </a:lnTo>
                      <a:lnTo>
                        <a:pt x="564" y="641"/>
                      </a:lnTo>
                      <a:lnTo>
                        <a:pt x="564" y="641"/>
                      </a:lnTo>
                      <a:lnTo>
                        <a:pt x="562" y="641"/>
                      </a:lnTo>
                      <a:lnTo>
                        <a:pt x="560" y="639"/>
                      </a:lnTo>
                      <a:lnTo>
                        <a:pt x="560" y="639"/>
                      </a:lnTo>
                      <a:lnTo>
                        <a:pt x="558" y="639"/>
                      </a:lnTo>
                      <a:lnTo>
                        <a:pt x="558" y="639"/>
                      </a:lnTo>
                      <a:lnTo>
                        <a:pt x="558" y="639"/>
                      </a:lnTo>
                      <a:lnTo>
                        <a:pt x="556" y="641"/>
                      </a:lnTo>
                      <a:lnTo>
                        <a:pt x="554" y="645"/>
                      </a:lnTo>
                      <a:lnTo>
                        <a:pt x="554" y="645"/>
                      </a:lnTo>
                      <a:lnTo>
                        <a:pt x="556" y="648"/>
                      </a:lnTo>
                      <a:lnTo>
                        <a:pt x="556" y="650"/>
                      </a:lnTo>
                      <a:lnTo>
                        <a:pt x="556" y="652"/>
                      </a:lnTo>
                      <a:lnTo>
                        <a:pt x="558" y="652"/>
                      </a:lnTo>
                      <a:lnTo>
                        <a:pt x="564" y="656"/>
                      </a:lnTo>
                      <a:lnTo>
                        <a:pt x="564" y="656"/>
                      </a:lnTo>
                      <a:lnTo>
                        <a:pt x="564" y="658"/>
                      </a:lnTo>
                      <a:lnTo>
                        <a:pt x="564" y="660"/>
                      </a:lnTo>
                      <a:lnTo>
                        <a:pt x="566" y="662"/>
                      </a:lnTo>
                      <a:lnTo>
                        <a:pt x="570" y="662"/>
                      </a:lnTo>
                      <a:lnTo>
                        <a:pt x="570" y="662"/>
                      </a:lnTo>
                      <a:lnTo>
                        <a:pt x="572" y="662"/>
                      </a:lnTo>
                      <a:lnTo>
                        <a:pt x="573" y="664"/>
                      </a:lnTo>
                      <a:lnTo>
                        <a:pt x="573" y="664"/>
                      </a:lnTo>
                      <a:lnTo>
                        <a:pt x="575" y="664"/>
                      </a:lnTo>
                      <a:lnTo>
                        <a:pt x="575" y="664"/>
                      </a:lnTo>
                      <a:lnTo>
                        <a:pt x="575" y="662"/>
                      </a:lnTo>
                      <a:lnTo>
                        <a:pt x="575" y="662"/>
                      </a:lnTo>
                      <a:lnTo>
                        <a:pt x="575" y="660"/>
                      </a:lnTo>
                      <a:lnTo>
                        <a:pt x="577" y="658"/>
                      </a:lnTo>
                      <a:lnTo>
                        <a:pt x="577" y="656"/>
                      </a:lnTo>
                      <a:lnTo>
                        <a:pt x="577" y="656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7" y="652"/>
                      </a:lnTo>
                      <a:lnTo>
                        <a:pt x="579" y="652"/>
                      </a:lnTo>
                      <a:lnTo>
                        <a:pt x="579" y="652"/>
                      </a:lnTo>
                      <a:lnTo>
                        <a:pt x="581" y="652"/>
                      </a:lnTo>
                      <a:lnTo>
                        <a:pt x="581" y="654"/>
                      </a:lnTo>
                      <a:lnTo>
                        <a:pt x="581" y="654"/>
                      </a:lnTo>
                      <a:lnTo>
                        <a:pt x="583" y="654"/>
                      </a:lnTo>
                      <a:lnTo>
                        <a:pt x="585" y="654"/>
                      </a:lnTo>
                      <a:lnTo>
                        <a:pt x="589" y="652"/>
                      </a:lnTo>
                      <a:lnTo>
                        <a:pt x="592" y="650"/>
                      </a:lnTo>
                      <a:lnTo>
                        <a:pt x="600" y="647"/>
                      </a:lnTo>
                      <a:lnTo>
                        <a:pt x="602" y="647"/>
                      </a:lnTo>
                      <a:lnTo>
                        <a:pt x="602" y="645"/>
                      </a:lnTo>
                      <a:lnTo>
                        <a:pt x="602" y="645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3"/>
                      </a:lnTo>
                      <a:lnTo>
                        <a:pt x="602" y="641"/>
                      </a:lnTo>
                      <a:lnTo>
                        <a:pt x="600" y="641"/>
                      </a:lnTo>
                      <a:lnTo>
                        <a:pt x="602" y="639"/>
                      </a:lnTo>
                      <a:lnTo>
                        <a:pt x="602" y="637"/>
                      </a:lnTo>
                      <a:lnTo>
                        <a:pt x="610" y="633"/>
                      </a:lnTo>
                      <a:lnTo>
                        <a:pt x="613" y="629"/>
                      </a:lnTo>
                      <a:lnTo>
                        <a:pt x="613" y="627"/>
                      </a:lnTo>
                      <a:lnTo>
                        <a:pt x="613" y="627"/>
                      </a:lnTo>
                      <a:lnTo>
                        <a:pt x="613" y="624"/>
                      </a:lnTo>
                      <a:lnTo>
                        <a:pt x="613" y="624"/>
                      </a:lnTo>
                      <a:lnTo>
                        <a:pt x="613" y="620"/>
                      </a:lnTo>
                      <a:lnTo>
                        <a:pt x="613" y="618"/>
                      </a:lnTo>
                      <a:lnTo>
                        <a:pt x="613" y="616"/>
                      </a:lnTo>
                      <a:lnTo>
                        <a:pt x="613" y="614"/>
                      </a:lnTo>
                      <a:lnTo>
                        <a:pt x="613" y="612"/>
                      </a:lnTo>
                      <a:lnTo>
                        <a:pt x="613" y="610"/>
                      </a:lnTo>
                      <a:lnTo>
                        <a:pt x="615" y="610"/>
                      </a:lnTo>
                      <a:lnTo>
                        <a:pt x="615" y="608"/>
                      </a:lnTo>
                      <a:lnTo>
                        <a:pt x="617" y="608"/>
                      </a:lnTo>
                      <a:lnTo>
                        <a:pt x="619" y="607"/>
                      </a:lnTo>
                      <a:lnTo>
                        <a:pt x="619" y="607"/>
                      </a:lnTo>
                      <a:lnTo>
                        <a:pt x="619" y="607"/>
                      </a:lnTo>
                      <a:lnTo>
                        <a:pt x="621" y="608"/>
                      </a:lnTo>
                      <a:lnTo>
                        <a:pt x="621" y="608"/>
                      </a:lnTo>
                      <a:lnTo>
                        <a:pt x="619" y="610"/>
                      </a:lnTo>
                      <a:lnTo>
                        <a:pt x="619" y="610"/>
                      </a:lnTo>
                      <a:lnTo>
                        <a:pt x="619" y="612"/>
                      </a:lnTo>
                      <a:lnTo>
                        <a:pt x="621" y="612"/>
                      </a:lnTo>
                      <a:lnTo>
                        <a:pt x="621" y="614"/>
                      </a:lnTo>
                      <a:lnTo>
                        <a:pt x="623" y="614"/>
                      </a:lnTo>
                      <a:lnTo>
                        <a:pt x="623" y="614"/>
                      </a:lnTo>
                      <a:lnTo>
                        <a:pt x="627" y="614"/>
                      </a:lnTo>
                      <a:lnTo>
                        <a:pt x="629" y="614"/>
                      </a:lnTo>
                      <a:lnTo>
                        <a:pt x="631" y="614"/>
                      </a:lnTo>
                      <a:lnTo>
                        <a:pt x="636" y="616"/>
                      </a:lnTo>
                      <a:lnTo>
                        <a:pt x="638" y="616"/>
                      </a:lnTo>
                      <a:lnTo>
                        <a:pt x="640" y="616"/>
                      </a:lnTo>
                      <a:lnTo>
                        <a:pt x="644" y="616"/>
                      </a:lnTo>
                      <a:lnTo>
                        <a:pt x="646" y="616"/>
                      </a:lnTo>
                      <a:lnTo>
                        <a:pt x="646" y="618"/>
                      </a:lnTo>
                      <a:lnTo>
                        <a:pt x="648" y="618"/>
                      </a:lnTo>
                      <a:lnTo>
                        <a:pt x="648" y="620"/>
                      </a:lnTo>
                      <a:lnTo>
                        <a:pt x="648" y="622"/>
                      </a:lnTo>
                      <a:lnTo>
                        <a:pt x="650" y="622"/>
                      </a:lnTo>
                      <a:lnTo>
                        <a:pt x="650" y="622"/>
                      </a:lnTo>
                      <a:lnTo>
                        <a:pt x="652" y="622"/>
                      </a:lnTo>
                      <a:lnTo>
                        <a:pt x="653" y="622"/>
                      </a:lnTo>
                      <a:lnTo>
                        <a:pt x="653" y="620"/>
                      </a:lnTo>
                      <a:lnTo>
                        <a:pt x="653" y="620"/>
                      </a:lnTo>
                      <a:lnTo>
                        <a:pt x="655" y="616"/>
                      </a:lnTo>
                      <a:lnTo>
                        <a:pt x="655" y="616"/>
                      </a:lnTo>
                      <a:lnTo>
                        <a:pt x="655" y="614"/>
                      </a:lnTo>
                      <a:lnTo>
                        <a:pt x="657" y="614"/>
                      </a:lnTo>
                      <a:lnTo>
                        <a:pt x="659" y="612"/>
                      </a:lnTo>
                      <a:lnTo>
                        <a:pt x="663" y="612"/>
                      </a:lnTo>
                      <a:lnTo>
                        <a:pt x="663" y="612"/>
                      </a:lnTo>
                      <a:lnTo>
                        <a:pt x="665" y="612"/>
                      </a:lnTo>
                      <a:lnTo>
                        <a:pt x="665" y="612"/>
                      </a:lnTo>
                      <a:lnTo>
                        <a:pt x="665" y="614"/>
                      </a:lnTo>
                      <a:lnTo>
                        <a:pt x="665" y="616"/>
                      </a:lnTo>
                      <a:lnTo>
                        <a:pt x="663" y="616"/>
                      </a:lnTo>
                      <a:lnTo>
                        <a:pt x="663" y="618"/>
                      </a:lnTo>
                      <a:lnTo>
                        <a:pt x="663" y="618"/>
                      </a:lnTo>
                      <a:lnTo>
                        <a:pt x="663" y="620"/>
                      </a:lnTo>
                      <a:lnTo>
                        <a:pt x="665" y="620"/>
                      </a:lnTo>
                      <a:lnTo>
                        <a:pt x="669" y="624"/>
                      </a:lnTo>
                      <a:lnTo>
                        <a:pt x="671" y="626"/>
                      </a:lnTo>
                      <a:lnTo>
                        <a:pt x="673" y="627"/>
                      </a:lnTo>
                      <a:lnTo>
                        <a:pt x="676" y="627"/>
                      </a:lnTo>
                      <a:lnTo>
                        <a:pt x="678" y="626"/>
                      </a:lnTo>
                      <a:lnTo>
                        <a:pt x="678" y="626"/>
                      </a:lnTo>
                      <a:lnTo>
                        <a:pt x="678" y="626"/>
                      </a:lnTo>
                      <a:lnTo>
                        <a:pt x="680" y="626"/>
                      </a:lnTo>
                      <a:lnTo>
                        <a:pt x="682" y="626"/>
                      </a:lnTo>
                      <a:lnTo>
                        <a:pt x="682" y="626"/>
                      </a:lnTo>
                      <a:lnTo>
                        <a:pt x="682" y="624"/>
                      </a:lnTo>
                      <a:lnTo>
                        <a:pt x="684" y="624"/>
                      </a:lnTo>
                      <a:lnTo>
                        <a:pt x="684" y="622"/>
                      </a:lnTo>
                      <a:lnTo>
                        <a:pt x="684" y="622"/>
                      </a:lnTo>
                      <a:lnTo>
                        <a:pt x="684" y="620"/>
                      </a:lnTo>
                      <a:lnTo>
                        <a:pt x="686" y="620"/>
                      </a:lnTo>
                      <a:lnTo>
                        <a:pt x="684" y="618"/>
                      </a:lnTo>
                      <a:lnTo>
                        <a:pt x="684" y="616"/>
                      </a:lnTo>
                      <a:lnTo>
                        <a:pt x="680" y="610"/>
                      </a:lnTo>
                      <a:lnTo>
                        <a:pt x="678" y="608"/>
                      </a:lnTo>
                      <a:lnTo>
                        <a:pt x="678" y="607"/>
                      </a:lnTo>
                      <a:lnTo>
                        <a:pt x="678" y="599"/>
                      </a:lnTo>
                      <a:lnTo>
                        <a:pt x="676" y="597"/>
                      </a:lnTo>
                      <a:lnTo>
                        <a:pt x="676" y="597"/>
                      </a:lnTo>
                      <a:lnTo>
                        <a:pt x="676" y="595"/>
                      </a:lnTo>
                      <a:lnTo>
                        <a:pt x="676" y="595"/>
                      </a:lnTo>
                      <a:lnTo>
                        <a:pt x="678" y="591"/>
                      </a:lnTo>
                      <a:lnTo>
                        <a:pt x="678" y="591"/>
                      </a:lnTo>
                      <a:lnTo>
                        <a:pt x="678" y="591"/>
                      </a:lnTo>
                      <a:lnTo>
                        <a:pt x="678" y="589"/>
                      </a:lnTo>
                      <a:lnTo>
                        <a:pt x="676" y="588"/>
                      </a:lnTo>
                      <a:lnTo>
                        <a:pt x="676" y="586"/>
                      </a:lnTo>
                      <a:lnTo>
                        <a:pt x="678" y="586"/>
                      </a:lnTo>
                      <a:lnTo>
                        <a:pt x="678" y="584"/>
                      </a:lnTo>
                      <a:lnTo>
                        <a:pt x="678" y="584"/>
                      </a:lnTo>
                      <a:lnTo>
                        <a:pt x="680" y="586"/>
                      </a:lnTo>
                      <a:lnTo>
                        <a:pt x="680" y="586"/>
                      </a:lnTo>
                      <a:lnTo>
                        <a:pt x="680" y="586"/>
                      </a:lnTo>
                      <a:lnTo>
                        <a:pt x="682" y="586"/>
                      </a:lnTo>
                      <a:lnTo>
                        <a:pt x="682" y="586"/>
                      </a:lnTo>
                      <a:lnTo>
                        <a:pt x="684" y="586"/>
                      </a:lnTo>
                      <a:lnTo>
                        <a:pt x="684" y="586"/>
                      </a:lnTo>
                      <a:lnTo>
                        <a:pt x="684" y="588"/>
                      </a:lnTo>
                      <a:lnTo>
                        <a:pt x="684" y="588"/>
                      </a:lnTo>
                      <a:lnTo>
                        <a:pt x="686" y="589"/>
                      </a:lnTo>
                      <a:lnTo>
                        <a:pt x="686" y="589"/>
                      </a:lnTo>
                      <a:lnTo>
                        <a:pt x="686" y="589"/>
                      </a:lnTo>
                      <a:lnTo>
                        <a:pt x="686" y="591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6" y="593"/>
                      </a:lnTo>
                      <a:lnTo>
                        <a:pt x="688" y="593"/>
                      </a:lnTo>
                      <a:lnTo>
                        <a:pt x="690" y="593"/>
                      </a:lnTo>
                      <a:lnTo>
                        <a:pt x="690" y="593"/>
                      </a:lnTo>
                      <a:lnTo>
                        <a:pt x="697" y="588"/>
                      </a:lnTo>
                      <a:lnTo>
                        <a:pt x="699" y="588"/>
                      </a:lnTo>
                      <a:lnTo>
                        <a:pt x="699" y="588"/>
                      </a:lnTo>
                      <a:lnTo>
                        <a:pt x="701" y="586"/>
                      </a:lnTo>
                      <a:lnTo>
                        <a:pt x="701" y="584"/>
                      </a:lnTo>
                      <a:lnTo>
                        <a:pt x="701" y="582"/>
                      </a:lnTo>
                      <a:lnTo>
                        <a:pt x="699" y="578"/>
                      </a:lnTo>
                      <a:lnTo>
                        <a:pt x="699" y="574"/>
                      </a:lnTo>
                      <a:lnTo>
                        <a:pt x="697" y="574"/>
                      </a:lnTo>
                      <a:lnTo>
                        <a:pt x="695" y="572"/>
                      </a:lnTo>
                      <a:lnTo>
                        <a:pt x="692" y="569"/>
                      </a:lnTo>
                      <a:lnTo>
                        <a:pt x="692" y="569"/>
                      </a:lnTo>
                      <a:lnTo>
                        <a:pt x="690" y="569"/>
                      </a:lnTo>
                      <a:lnTo>
                        <a:pt x="690" y="569"/>
                      </a:lnTo>
                      <a:lnTo>
                        <a:pt x="688" y="569"/>
                      </a:lnTo>
                      <a:lnTo>
                        <a:pt x="688" y="569"/>
                      </a:lnTo>
                      <a:lnTo>
                        <a:pt x="684" y="569"/>
                      </a:lnTo>
                      <a:lnTo>
                        <a:pt x="680" y="567"/>
                      </a:lnTo>
                      <a:lnTo>
                        <a:pt x="676" y="561"/>
                      </a:lnTo>
                      <a:lnTo>
                        <a:pt x="674" y="559"/>
                      </a:lnTo>
                      <a:lnTo>
                        <a:pt x="674" y="559"/>
                      </a:lnTo>
                      <a:lnTo>
                        <a:pt x="674" y="557"/>
                      </a:lnTo>
                      <a:lnTo>
                        <a:pt x="676" y="557"/>
                      </a:lnTo>
                      <a:lnTo>
                        <a:pt x="676" y="557"/>
                      </a:lnTo>
                      <a:lnTo>
                        <a:pt x="676" y="557"/>
                      </a:lnTo>
                      <a:lnTo>
                        <a:pt x="678" y="555"/>
                      </a:lnTo>
                      <a:lnTo>
                        <a:pt x="680" y="555"/>
                      </a:lnTo>
                      <a:lnTo>
                        <a:pt x="682" y="555"/>
                      </a:lnTo>
                      <a:lnTo>
                        <a:pt x="682" y="555"/>
                      </a:lnTo>
                      <a:lnTo>
                        <a:pt x="684" y="553"/>
                      </a:lnTo>
                      <a:lnTo>
                        <a:pt x="684" y="553"/>
                      </a:lnTo>
                      <a:lnTo>
                        <a:pt x="684" y="551"/>
                      </a:lnTo>
                      <a:lnTo>
                        <a:pt x="684" y="550"/>
                      </a:lnTo>
                      <a:lnTo>
                        <a:pt x="684" y="548"/>
                      </a:lnTo>
                      <a:lnTo>
                        <a:pt x="682" y="546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2"/>
                      </a:lnTo>
                      <a:lnTo>
                        <a:pt x="680" y="540"/>
                      </a:lnTo>
                      <a:lnTo>
                        <a:pt x="682" y="540"/>
                      </a:lnTo>
                      <a:lnTo>
                        <a:pt x="682" y="538"/>
                      </a:lnTo>
                      <a:lnTo>
                        <a:pt x="682" y="538"/>
                      </a:lnTo>
                      <a:lnTo>
                        <a:pt x="684" y="536"/>
                      </a:lnTo>
                      <a:lnTo>
                        <a:pt x="688" y="536"/>
                      </a:lnTo>
                      <a:lnTo>
                        <a:pt x="695" y="532"/>
                      </a:lnTo>
                      <a:lnTo>
                        <a:pt x="695" y="532"/>
                      </a:lnTo>
                      <a:lnTo>
                        <a:pt x="697" y="532"/>
                      </a:lnTo>
                      <a:lnTo>
                        <a:pt x="699" y="532"/>
                      </a:lnTo>
                      <a:lnTo>
                        <a:pt x="703" y="532"/>
                      </a:lnTo>
                      <a:lnTo>
                        <a:pt x="713" y="529"/>
                      </a:lnTo>
                      <a:lnTo>
                        <a:pt x="713" y="529"/>
                      </a:lnTo>
                      <a:lnTo>
                        <a:pt x="714" y="529"/>
                      </a:lnTo>
                      <a:lnTo>
                        <a:pt x="716" y="529"/>
                      </a:lnTo>
                      <a:lnTo>
                        <a:pt x="718" y="529"/>
                      </a:lnTo>
                      <a:lnTo>
                        <a:pt x="720" y="529"/>
                      </a:lnTo>
                      <a:lnTo>
                        <a:pt x="720" y="529"/>
                      </a:lnTo>
                      <a:lnTo>
                        <a:pt x="722" y="530"/>
                      </a:lnTo>
                      <a:lnTo>
                        <a:pt x="724" y="530"/>
                      </a:lnTo>
                      <a:lnTo>
                        <a:pt x="726" y="530"/>
                      </a:lnTo>
                      <a:lnTo>
                        <a:pt x="726" y="530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28" y="529"/>
                      </a:lnTo>
                      <a:lnTo>
                        <a:pt x="730" y="527"/>
                      </a:lnTo>
                      <a:lnTo>
                        <a:pt x="730" y="527"/>
                      </a:lnTo>
                      <a:lnTo>
                        <a:pt x="732" y="527"/>
                      </a:lnTo>
                      <a:lnTo>
                        <a:pt x="732" y="525"/>
                      </a:lnTo>
                      <a:lnTo>
                        <a:pt x="730" y="523"/>
                      </a:lnTo>
                      <a:lnTo>
                        <a:pt x="732" y="523"/>
                      </a:lnTo>
                      <a:lnTo>
                        <a:pt x="732" y="521"/>
                      </a:lnTo>
                      <a:lnTo>
                        <a:pt x="732" y="521"/>
                      </a:lnTo>
                      <a:lnTo>
                        <a:pt x="732" y="521"/>
                      </a:lnTo>
                      <a:lnTo>
                        <a:pt x="732" y="519"/>
                      </a:lnTo>
                      <a:lnTo>
                        <a:pt x="732" y="519"/>
                      </a:lnTo>
                      <a:lnTo>
                        <a:pt x="730" y="515"/>
                      </a:lnTo>
                      <a:lnTo>
                        <a:pt x="728" y="515"/>
                      </a:lnTo>
                      <a:lnTo>
                        <a:pt x="728" y="513"/>
                      </a:lnTo>
                      <a:lnTo>
                        <a:pt x="728" y="513"/>
                      </a:lnTo>
                      <a:lnTo>
                        <a:pt x="728" y="511"/>
                      </a:lnTo>
                      <a:lnTo>
                        <a:pt x="728" y="511"/>
                      </a:lnTo>
                      <a:lnTo>
                        <a:pt x="728" y="511"/>
                      </a:lnTo>
                      <a:lnTo>
                        <a:pt x="728" y="510"/>
                      </a:lnTo>
                      <a:lnTo>
                        <a:pt x="728" y="510"/>
                      </a:lnTo>
                      <a:lnTo>
                        <a:pt x="728" y="508"/>
                      </a:lnTo>
                      <a:lnTo>
                        <a:pt x="728" y="508"/>
                      </a:lnTo>
                      <a:lnTo>
                        <a:pt x="728" y="506"/>
                      </a:lnTo>
                      <a:lnTo>
                        <a:pt x="726" y="506"/>
                      </a:lnTo>
                      <a:lnTo>
                        <a:pt x="726" y="504"/>
                      </a:lnTo>
                      <a:lnTo>
                        <a:pt x="726" y="504"/>
                      </a:lnTo>
                      <a:lnTo>
                        <a:pt x="728" y="502"/>
                      </a:lnTo>
                      <a:lnTo>
                        <a:pt x="728" y="502"/>
                      </a:lnTo>
                      <a:lnTo>
                        <a:pt x="728" y="500"/>
                      </a:lnTo>
                      <a:lnTo>
                        <a:pt x="728" y="500"/>
                      </a:lnTo>
                      <a:lnTo>
                        <a:pt x="728" y="500"/>
                      </a:lnTo>
                      <a:lnTo>
                        <a:pt x="728" y="498"/>
                      </a:lnTo>
                      <a:lnTo>
                        <a:pt x="728" y="498"/>
                      </a:lnTo>
                      <a:lnTo>
                        <a:pt x="728" y="498"/>
                      </a:lnTo>
                      <a:lnTo>
                        <a:pt x="726" y="496"/>
                      </a:lnTo>
                      <a:lnTo>
                        <a:pt x="726" y="496"/>
                      </a:lnTo>
                      <a:lnTo>
                        <a:pt x="726" y="496"/>
                      </a:lnTo>
                      <a:lnTo>
                        <a:pt x="724" y="496"/>
                      </a:lnTo>
                      <a:lnTo>
                        <a:pt x="722" y="496"/>
                      </a:lnTo>
                      <a:lnTo>
                        <a:pt x="720" y="496"/>
                      </a:lnTo>
                      <a:lnTo>
                        <a:pt x="718" y="498"/>
                      </a:lnTo>
                      <a:lnTo>
                        <a:pt x="716" y="498"/>
                      </a:lnTo>
                      <a:lnTo>
                        <a:pt x="716" y="500"/>
                      </a:lnTo>
                      <a:lnTo>
                        <a:pt x="716" y="500"/>
                      </a:lnTo>
                      <a:lnTo>
                        <a:pt x="714" y="504"/>
                      </a:lnTo>
                      <a:lnTo>
                        <a:pt x="714" y="504"/>
                      </a:lnTo>
                      <a:lnTo>
                        <a:pt x="713" y="506"/>
                      </a:lnTo>
                      <a:lnTo>
                        <a:pt x="713" y="506"/>
                      </a:lnTo>
                      <a:lnTo>
                        <a:pt x="711" y="508"/>
                      </a:lnTo>
                      <a:lnTo>
                        <a:pt x="711" y="508"/>
                      </a:lnTo>
                      <a:lnTo>
                        <a:pt x="709" y="508"/>
                      </a:lnTo>
                      <a:lnTo>
                        <a:pt x="707" y="506"/>
                      </a:lnTo>
                      <a:lnTo>
                        <a:pt x="705" y="506"/>
                      </a:lnTo>
                      <a:lnTo>
                        <a:pt x="703" y="506"/>
                      </a:lnTo>
                      <a:lnTo>
                        <a:pt x="703" y="506"/>
                      </a:lnTo>
                      <a:lnTo>
                        <a:pt x="701" y="506"/>
                      </a:lnTo>
                      <a:lnTo>
                        <a:pt x="697" y="508"/>
                      </a:lnTo>
                      <a:lnTo>
                        <a:pt x="695" y="510"/>
                      </a:lnTo>
                      <a:lnTo>
                        <a:pt x="690" y="510"/>
                      </a:lnTo>
                      <a:lnTo>
                        <a:pt x="688" y="510"/>
                      </a:lnTo>
                      <a:lnTo>
                        <a:pt x="688" y="510"/>
                      </a:lnTo>
                      <a:lnTo>
                        <a:pt x="688" y="510"/>
                      </a:lnTo>
                      <a:lnTo>
                        <a:pt x="684" y="508"/>
                      </a:lnTo>
                      <a:lnTo>
                        <a:pt x="682" y="508"/>
                      </a:lnTo>
                      <a:lnTo>
                        <a:pt x="678" y="506"/>
                      </a:lnTo>
                      <a:lnTo>
                        <a:pt x="678" y="506"/>
                      </a:lnTo>
                      <a:lnTo>
                        <a:pt x="678" y="508"/>
                      </a:lnTo>
                      <a:lnTo>
                        <a:pt x="674" y="508"/>
                      </a:lnTo>
                      <a:lnTo>
                        <a:pt x="674" y="508"/>
                      </a:lnTo>
                      <a:lnTo>
                        <a:pt x="673" y="508"/>
                      </a:lnTo>
                      <a:lnTo>
                        <a:pt x="673" y="508"/>
                      </a:lnTo>
                      <a:lnTo>
                        <a:pt x="669" y="504"/>
                      </a:lnTo>
                      <a:lnTo>
                        <a:pt x="667" y="504"/>
                      </a:lnTo>
                      <a:lnTo>
                        <a:pt x="667" y="504"/>
                      </a:lnTo>
                      <a:lnTo>
                        <a:pt x="665" y="504"/>
                      </a:lnTo>
                      <a:lnTo>
                        <a:pt x="663" y="504"/>
                      </a:lnTo>
                      <a:lnTo>
                        <a:pt x="663" y="504"/>
                      </a:lnTo>
                      <a:lnTo>
                        <a:pt x="661" y="502"/>
                      </a:lnTo>
                      <a:lnTo>
                        <a:pt x="661" y="502"/>
                      </a:lnTo>
                      <a:lnTo>
                        <a:pt x="659" y="498"/>
                      </a:lnTo>
                      <a:lnTo>
                        <a:pt x="657" y="496"/>
                      </a:lnTo>
                      <a:lnTo>
                        <a:pt x="657" y="496"/>
                      </a:lnTo>
                      <a:lnTo>
                        <a:pt x="655" y="496"/>
                      </a:lnTo>
                      <a:lnTo>
                        <a:pt x="655" y="496"/>
                      </a:lnTo>
                      <a:lnTo>
                        <a:pt x="653" y="496"/>
                      </a:lnTo>
                      <a:lnTo>
                        <a:pt x="653" y="494"/>
                      </a:lnTo>
                      <a:lnTo>
                        <a:pt x="653" y="494"/>
                      </a:lnTo>
                      <a:lnTo>
                        <a:pt x="653" y="491"/>
                      </a:lnTo>
                      <a:lnTo>
                        <a:pt x="652" y="485"/>
                      </a:lnTo>
                      <a:lnTo>
                        <a:pt x="648" y="472"/>
                      </a:lnTo>
                      <a:lnTo>
                        <a:pt x="648" y="470"/>
                      </a:lnTo>
                      <a:lnTo>
                        <a:pt x="648" y="470"/>
                      </a:lnTo>
                      <a:lnTo>
                        <a:pt x="646" y="468"/>
                      </a:lnTo>
                      <a:lnTo>
                        <a:pt x="648" y="468"/>
                      </a:lnTo>
                      <a:lnTo>
                        <a:pt x="648" y="466"/>
                      </a:lnTo>
                      <a:lnTo>
                        <a:pt x="650" y="466"/>
                      </a:lnTo>
                      <a:lnTo>
                        <a:pt x="650" y="466"/>
                      </a:lnTo>
                      <a:lnTo>
                        <a:pt x="650" y="464"/>
                      </a:lnTo>
                      <a:lnTo>
                        <a:pt x="650" y="462"/>
                      </a:lnTo>
                      <a:lnTo>
                        <a:pt x="650" y="460"/>
                      </a:lnTo>
                      <a:lnTo>
                        <a:pt x="652" y="458"/>
                      </a:lnTo>
                      <a:lnTo>
                        <a:pt x="653" y="454"/>
                      </a:lnTo>
                      <a:lnTo>
                        <a:pt x="653" y="454"/>
                      </a:lnTo>
                      <a:lnTo>
                        <a:pt x="653" y="454"/>
                      </a:lnTo>
                      <a:lnTo>
                        <a:pt x="657" y="453"/>
                      </a:lnTo>
                      <a:lnTo>
                        <a:pt x="657" y="453"/>
                      </a:lnTo>
                      <a:lnTo>
                        <a:pt x="659" y="453"/>
                      </a:lnTo>
                      <a:lnTo>
                        <a:pt x="659" y="451"/>
                      </a:lnTo>
                      <a:lnTo>
                        <a:pt x="661" y="451"/>
                      </a:lnTo>
                      <a:lnTo>
                        <a:pt x="661" y="449"/>
                      </a:lnTo>
                      <a:lnTo>
                        <a:pt x="661" y="447"/>
                      </a:lnTo>
                      <a:lnTo>
                        <a:pt x="663" y="447"/>
                      </a:lnTo>
                      <a:lnTo>
                        <a:pt x="667" y="449"/>
                      </a:lnTo>
                      <a:lnTo>
                        <a:pt x="669" y="449"/>
                      </a:lnTo>
                      <a:lnTo>
                        <a:pt x="671" y="449"/>
                      </a:lnTo>
                      <a:lnTo>
                        <a:pt x="671" y="447"/>
                      </a:lnTo>
                      <a:lnTo>
                        <a:pt x="673" y="445"/>
                      </a:lnTo>
                      <a:lnTo>
                        <a:pt x="674" y="445"/>
                      </a:lnTo>
                      <a:lnTo>
                        <a:pt x="674" y="443"/>
                      </a:lnTo>
                      <a:lnTo>
                        <a:pt x="674" y="443"/>
                      </a:lnTo>
                      <a:lnTo>
                        <a:pt x="676" y="443"/>
                      </a:lnTo>
                      <a:lnTo>
                        <a:pt x="676" y="443"/>
                      </a:lnTo>
                      <a:lnTo>
                        <a:pt x="676" y="441"/>
                      </a:lnTo>
                      <a:lnTo>
                        <a:pt x="676" y="439"/>
                      </a:lnTo>
                      <a:lnTo>
                        <a:pt x="676" y="439"/>
                      </a:lnTo>
                      <a:lnTo>
                        <a:pt x="678" y="437"/>
                      </a:lnTo>
                      <a:lnTo>
                        <a:pt x="684" y="433"/>
                      </a:lnTo>
                      <a:lnTo>
                        <a:pt x="684" y="433"/>
                      </a:lnTo>
                      <a:lnTo>
                        <a:pt x="686" y="432"/>
                      </a:lnTo>
                      <a:lnTo>
                        <a:pt x="686" y="432"/>
                      </a:lnTo>
                      <a:lnTo>
                        <a:pt x="686" y="430"/>
                      </a:lnTo>
                      <a:lnTo>
                        <a:pt x="686" y="430"/>
                      </a:lnTo>
                      <a:lnTo>
                        <a:pt x="690" y="430"/>
                      </a:lnTo>
                      <a:lnTo>
                        <a:pt x="690" y="428"/>
                      </a:lnTo>
                      <a:lnTo>
                        <a:pt x="692" y="428"/>
                      </a:lnTo>
                      <a:lnTo>
                        <a:pt x="692" y="426"/>
                      </a:lnTo>
                      <a:lnTo>
                        <a:pt x="693" y="426"/>
                      </a:lnTo>
                      <a:lnTo>
                        <a:pt x="695" y="424"/>
                      </a:lnTo>
                      <a:lnTo>
                        <a:pt x="695" y="424"/>
                      </a:lnTo>
                      <a:lnTo>
                        <a:pt x="695" y="422"/>
                      </a:lnTo>
                      <a:lnTo>
                        <a:pt x="697" y="422"/>
                      </a:lnTo>
                      <a:lnTo>
                        <a:pt x="699" y="420"/>
                      </a:lnTo>
                      <a:lnTo>
                        <a:pt x="701" y="420"/>
                      </a:lnTo>
                      <a:lnTo>
                        <a:pt x="701" y="420"/>
                      </a:lnTo>
                      <a:lnTo>
                        <a:pt x="703" y="420"/>
                      </a:lnTo>
                      <a:lnTo>
                        <a:pt x="703" y="420"/>
                      </a:lnTo>
                      <a:lnTo>
                        <a:pt x="703" y="418"/>
                      </a:lnTo>
                      <a:lnTo>
                        <a:pt x="703" y="418"/>
                      </a:lnTo>
                      <a:lnTo>
                        <a:pt x="705" y="416"/>
                      </a:lnTo>
                      <a:lnTo>
                        <a:pt x="707" y="414"/>
                      </a:lnTo>
                      <a:lnTo>
                        <a:pt x="709" y="414"/>
                      </a:lnTo>
                      <a:lnTo>
                        <a:pt x="711" y="414"/>
                      </a:lnTo>
                      <a:lnTo>
                        <a:pt x="714" y="414"/>
                      </a:lnTo>
                      <a:lnTo>
                        <a:pt x="716" y="413"/>
                      </a:lnTo>
                      <a:lnTo>
                        <a:pt x="718" y="411"/>
                      </a:lnTo>
                      <a:lnTo>
                        <a:pt x="720" y="411"/>
                      </a:lnTo>
                      <a:lnTo>
                        <a:pt x="720" y="409"/>
                      </a:lnTo>
                      <a:lnTo>
                        <a:pt x="722" y="409"/>
                      </a:lnTo>
                      <a:lnTo>
                        <a:pt x="722" y="409"/>
                      </a:lnTo>
                      <a:lnTo>
                        <a:pt x="722" y="407"/>
                      </a:lnTo>
                      <a:lnTo>
                        <a:pt x="724" y="405"/>
                      </a:lnTo>
                      <a:lnTo>
                        <a:pt x="724" y="403"/>
                      </a:lnTo>
                      <a:lnTo>
                        <a:pt x="726" y="403"/>
                      </a:lnTo>
                      <a:lnTo>
                        <a:pt x="728" y="401"/>
                      </a:lnTo>
                      <a:lnTo>
                        <a:pt x="730" y="403"/>
                      </a:lnTo>
                      <a:lnTo>
                        <a:pt x="732" y="401"/>
                      </a:lnTo>
                      <a:lnTo>
                        <a:pt x="732" y="401"/>
                      </a:lnTo>
                      <a:lnTo>
                        <a:pt x="734" y="401"/>
                      </a:lnTo>
                      <a:lnTo>
                        <a:pt x="735" y="401"/>
                      </a:lnTo>
                      <a:lnTo>
                        <a:pt x="735" y="399"/>
                      </a:lnTo>
                      <a:lnTo>
                        <a:pt x="735" y="399"/>
                      </a:lnTo>
                      <a:lnTo>
                        <a:pt x="735" y="397"/>
                      </a:lnTo>
                      <a:lnTo>
                        <a:pt x="737" y="397"/>
                      </a:lnTo>
                      <a:lnTo>
                        <a:pt x="741" y="397"/>
                      </a:lnTo>
                      <a:lnTo>
                        <a:pt x="743" y="397"/>
                      </a:lnTo>
                      <a:lnTo>
                        <a:pt x="743" y="395"/>
                      </a:lnTo>
                      <a:lnTo>
                        <a:pt x="747" y="394"/>
                      </a:lnTo>
                      <a:lnTo>
                        <a:pt x="753" y="390"/>
                      </a:lnTo>
                      <a:lnTo>
                        <a:pt x="753" y="390"/>
                      </a:lnTo>
                      <a:lnTo>
                        <a:pt x="754" y="390"/>
                      </a:lnTo>
                      <a:lnTo>
                        <a:pt x="758" y="388"/>
                      </a:lnTo>
                      <a:lnTo>
                        <a:pt x="760" y="388"/>
                      </a:lnTo>
                      <a:lnTo>
                        <a:pt x="760" y="388"/>
                      </a:lnTo>
                      <a:lnTo>
                        <a:pt x="762" y="386"/>
                      </a:lnTo>
                      <a:lnTo>
                        <a:pt x="764" y="384"/>
                      </a:lnTo>
                      <a:lnTo>
                        <a:pt x="766" y="384"/>
                      </a:lnTo>
                      <a:lnTo>
                        <a:pt x="770" y="382"/>
                      </a:lnTo>
                      <a:lnTo>
                        <a:pt x="772" y="380"/>
                      </a:lnTo>
                      <a:lnTo>
                        <a:pt x="770" y="376"/>
                      </a:lnTo>
                      <a:lnTo>
                        <a:pt x="775" y="376"/>
                      </a:lnTo>
                      <a:lnTo>
                        <a:pt x="775" y="375"/>
                      </a:lnTo>
                      <a:lnTo>
                        <a:pt x="777" y="375"/>
                      </a:lnTo>
                      <a:lnTo>
                        <a:pt x="777" y="373"/>
                      </a:lnTo>
                      <a:lnTo>
                        <a:pt x="777" y="373"/>
                      </a:lnTo>
                      <a:lnTo>
                        <a:pt x="777" y="371"/>
                      </a:lnTo>
                      <a:lnTo>
                        <a:pt x="779" y="371"/>
                      </a:lnTo>
                      <a:lnTo>
                        <a:pt x="781" y="371"/>
                      </a:lnTo>
                      <a:lnTo>
                        <a:pt x="783" y="371"/>
                      </a:lnTo>
                      <a:lnTo>
                        <a:pt x="785" y="369"/>
                      </a:lnTo>
                      <a:lnTo>
                        <a:pt x="787" y="369"/>
                      </a:lnTo>
                      <a:lnTo>
                        <a:pt x="789" y="369"/>
                      </a:lnTo>
                      <a:lnTo>
                        <a:pt x="789" y="369"/>
                      </a:lnTo>
                      <a:lnTo>
                        <a:pt x="791" y="369"/>
                      </a:lnTo>
                      <a:lnTo>
                        <a:pt x="791" y="369"/>
                      </a:lnTo>
                      <a:lnTo>
                        <a:pt x="793" y="369"/>
                      </a:lnTo>
                      <a:lnTo>
                        <a:pt x="793" y="369"/>
                      </a:lnTo>
                      <a:lnTo>
                        <a:pt x="794" y="369"/>
                      </a:lnTo>
                      <a:lnTo>
                        <a:pt x="794" y="369"/>
                      </a:lnTo>
                      <a:lnTo>
                        <a:pt x="794" y="367"/>
                      </a:lnTo>
                      <a:lnTo>
                        <a:pt x="794" y="365"/>
                      </a:lnTo>
                      <a:lnTo>
                        <a:pt x="796" y="365"/>
                      </a:lnTo>
                      <a:lnTo>
                        <a:pt x="796" y="363"/>
                      </a:lnTo>
                      <a:lnTo>
                        <a:pt x="796" y="363"/>
                      </a:lnTo>
                      <a:lnTo>
                        <a:pt x="796" y="361"/>
                      </a:lnTo>
                      <a:lnTo>
                        <a:pt x="796" y="361"/>
                      </a:lnTo>
                      <a:lnTo>
                        <a:pt x="796" y="359"/>
                      </a:lnTo>
                      <a:lnTo>
                        <a:pt x="796" y="357"/>
                      </a:lnTo>
                      <a:lnTo>
                        <a:pt x="798" y="357"/>
                      </a:lnTo>
                      <a:lnTo>
                        <a:pt x="802" y="359"/>
                      </a:lnTo>
                      <a:lnTo>
                        <a:pt x="802" y="357"/>
                      </a:lnTo>
                      <a:lnTo>
                        <a:pt x="802" y="356"/>
                      </a:lnTo>
                      <a:lnTo>
                        <a:pt x="804" y="356"/>
                      </a:lnTo>
                      <a:lnTo>
                        <a:pt x="806" y="356"/>
                      </a:lnTo>
                      <a:lnTo>
                        <a:pt x="806" y="354"/>
                      </a:lnTo>
                      <a:lnTo>
                        <a:pt x="806" y="354"/>
                      </a:lnTo>
                      <a:lnTo>
                        <a:pt x="804" y="352"/>
                      </a:lnTo>
                      <a:lnTo>
                        <a:pt x="804" y="352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4" y="350"/>
                      </a:lnTo>
                      <a:lnTo>
                        <a:pt x="806" y="350"/>
                      </a:lnTo>
                      <a:lnTo>
                        <a:pt x="806" y="348"/>
                      </a:lnTo>
                      <a:lnTo>
                        <a:pt x="810" y="346"/>
                      </a:lnTo>
                      <a:lnTo>
                        <a:pt x="810" y="346"/>
                      </a:lnTo>
                      <a:lnTo>
                        <a:pt x="810" y="34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6" name="Google Shape;386;p13"/>
                <p:cNvSpPr/>
                <p:nvPr/>
              </p:nvSpPr>
              <p:spPr>
                <a:xfrm>
                  <a:off x="4756150" y="1747838"/>
                  <a:ext cx="447675" cy="503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317" extrusionOk="0">
                      <a:moveTo>
                        <a:pt x="282" y="224"/>
                      </a:moveTo>
                      <a:lnTo>
                        <a:pt x="282" y="222"/>
                      </a:lnTo>
                      <a:lnTo>
                        <a:pt x="282" y="218"/>
                      </a:lnTo>
                      <a:lnTo>
                        <a:pt x="282" y="218"/>
                      </a:lnTo>
                      <a:lnTo>
                        <a:pt x="282" y="218"/>
                      </a:lnTo>
                      <a:lnTo>
                        <a:pt x="282" y="217"/>
                      </a:lnTo>
                      <a:lnTo>
                        <a:pt x="282" y="217"/>
                      </a:lnTo>
                      <a:lnTo>
                        <a:pt x="282" y="215"/>
                      </a:lnTo>
                      <a:lnTo>
                        <a:pt x="282" y="215"/>
                      </a:lnTo>
                      <a:lnTo>
                        <a:pt x="282" y="215"/>
                      </a:lnTo>
                      <a:lnTo>
                        <a:pt x="282" y="213"/>
                      </a:lnTo>
                      <a:lnTo>
                        <a:pt x="282" y="211"/>
                      </a:lnTo>
                      <a:lnTo>
                        <a:pt x="282" y="207"/>
                      </a:lnTo>
                      <a:lnTo>
                        <a:pt x="282" y="207"/>
                      </a:lnTo>
                      <a:lnTo>
                        <a:pt x="282" y="207"/>
                      </a:lnTo>
                      <a:lnTo>
                        <a:pt x="282" y="205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78" y="203"/>
                      </a:lnTo>
                      <a:lnTo>
                        <a:pt x="278" y="201"/>
                      </a:lnTo>
                      <a:lnTo>
                        <a:pt x="278" y="199"/>
                      </a:lnTo>
                      <a:lnTo>
                        <a:pt x="278" y="198"/>
                      </a:lnTo>
                      <a:lnTo>
                        <a:pt x="278" y="198"/>
                      </a:lnTo>
                      <a:lnTo>
                        <a:pt x="276" y="198"/>
                      </a:lnTo>
                      <a:lnTo>
                        <a:pt x="276" y="198"/>
                      </a:lnTo>
                      <a:lnTo>
                        <a:pt x="276" y="198"/>
                      </a:lnTo>
                      <a:lnTo>
                        <a:pt x="276" y="199"/>
                      </a:lnTo>
                      <a:lnTo>
                        <a:pt x="274" y="198"/>
                      </a:lnTo>
                      <a:lnTo>
                        <a:pt x="274" y="198"/>
                      </a:lnTo>
                      <a:lnTo>
                        <a:pt x="272" y="198"/>
                      </a:lnTo>
                      <a:lnTo>
                        <a:pt x="272" y="198"/>
                      </a:lnTo>
                      <a:lnTo>
                        <a:pt x="272" y="198"/>
                      </a:lnTo>
                      <a:lnTo>
                        <a:pt x="270" y="199"/>
                      </a:lnTo>
                      <a:lnTo>
                        <a:pt x="270" y="199"/>
                      </a:lnTo>
                      <a:lnTo>
                        <a:pt x="270" y="199"/>
                      </a:lnTo>
                      <a:lnTo>
                        <a:pt x="270" y="198"/>
                      </a:lnTo>
                      <a:lnTo>
                        <a:pt x="269" y="198"/>
                      </a:lnTo>
                      <a:lnTo>
                        <a:pt x="267" y="194"/>
                      </a:lnTo>
                      <a:lnTo>
                        <a:pt x="263" y="192"/>
                      </a:lnTo>
                      <a:lnTo>
                        <a:pt x="263" y="192"/>
                      </a:lnTo>
                      <a:lnTo>
                        <a:pt x="263" y="190"/>
                      </a:lnTo>
                      <a:lnTo>
                        <a:pt x="263" y="190"/>
                      </a:lnTo>
                      <a:lnTo>
                        <a:pt x="263" y="188"/>
                      </a:lnTo>
                      <a:lnTo>
                        <a:pt x="263" y="188"/>
                      </a:lnTo>
                      <a:lnTo>
                        <a:pt x="263" y="188"/>
                      </a:lnTo>
                      <a:lnTo>
                        <a:pt x="267" y="186"/>
                      </a:lnTo>
                      <a:lnTo>
                        <a:pt x="269" y="186"/>
                      </a:lnTo>
                      <a:lnTo>
                        <a:pt x="270" y="186"/>
                      </a:lnTo>
                      <a:lnTo>
                        <a:pt x="274" y="186"/>
                      </a:lnTo>
                      <a:lnTo>
                        <a:pt x="274" y="184"/>
                      </a:lnTo>
                      <a:lnTo>
                        <a:pt x="276" y="182"/>
                      </a:lnTo>
                      <a:lnTo>
                        <a:pt x="276" y="182"/>
                      </a:lnTo>
                      <a:lnTo>
                        <a:pt x="276" y="182"/>
                      </a:lnTo>
                      <a:lnTo>
                        <a:pt x="276" y="180"/>
                      </a:lnTo>
                      <a:lnTo>
                        <a:pt x="274" y="180"/>
                      </a:lnTo>
                      <a:lnTo>
                        <a:pt x="274" y="180"/>
                      </a:lnTo>
                      <a:lnTo>
                        <a:pt x="272" y="180"/>
                      </a:lnTo>
                      <a:lnTo>
                        <a:pt x="272" y="180"/>
                      </a:lnTo>
                      <a:lnTo>
                        <a:pt x="272" y="179"/>
                      </a:lnTo>
                      <a:lnTo>
                        <a:pt x="270" y="177"/>
                      </a:lnTo>
                      <a:lnTo>
                        <a:pt x="270" y="175"/>
                      </a:lnTo>
                      <a:lnTo>
                        <a:pt x="269" y="175"/>
                      </a:lnTo>
                      <a:lnTo>
                        <a:pt x="265" y="171"/>
                      </a:lnTo>
                      <a:lnTo>
                        <a:pt x="263" y="169"/>
                      </a:lnTo>
                      <a:lnTo>
                        <a:pt x="259" y="163"/>
                      </a:lnTo>
                      <a:lnTo>
                        <a:pt x="257" y="161"/>
                      </a:lnTo>
                      <a:lnTo>
                        <a:pt x="255" y="161"/>
                      </a:lnTo>
                      <a:lnTo>
                        <a:pt x="255" y="159"/>
                      </a:lnTo>
                      <a:lnTo>
                        <a:pt x="255" y="158"/>
                      </a:lnTo>
                      <a:lnTo>
                        <a:pt x="255" y="158"/>
                      </a:lnTo>
                      <a:lnTo>
                        <a:pt x="255" y="156"/>
                      </a:lnTo>
                      <a:lnTo>
                        <a:pt x="255" y="156"/>
                      </a:lnTo>
                      <a:lnTo>
                        <a:pt x="255" y="154"/>
                      </a:lnTo>
                      <a:lnTo>
                        <a:pt x="255" y="152"/>
                      </a:lnTo>
                      <a:lnTo>
                        <a:pt x="255" y="152"/>
                      </a:lnTo>
                      <a:lnTo>
                        <a:pt x="253" y="150"/>
                      </a:lnTo>
                      <a:lnTo>
                        <a:pt x="253" y="150"/>
                      </a:lnTo>
                      <a:lnTo>
                        <a:pt x="253" y="144"/>
                      </a:lnTo>
                      <a:lnTo>
                        <a:pt x="253" y="144"/>
                      </a:lnTo>
                      <a:lnTo>
                        <a:pt x="255" y="142"/>
                      </a:lnTo>
                      <a:lnTo>
                        <a:pt x="255" y="142"/>
                      </a:lnTo>
                      <a:lnTo>
                        <a:pt x="257" y="140"/>
                      </a:lnTo>
                      <a:lnTo>
                        <a:pt x="255" y="140"/>
                      </a:lnTo>
                      <a:lnTo>
                        <a:pt x="255" y="139"/>
                      </a:lnTo>
                      <a:lnTo>
                        <a:pt x="253" y="140"/>
                      </a:lnTo>
                      <a:lnTo>
                        <a:pt x="251" y="140"/>
                      </a:lnTo>
                      <a:lnTo>
                        <a:pt x="251" y="139"/>
                      </a:lnTo>
                      <a:lnTo>
                        <a:pt x="253" y="137"/>
                      </a:lnTo>
                      <a:lnTo>
                        <a:pt x="253" y="137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49" y="135"/>
                      </a:lnTo>
                      <a:lnTo>
                        <a:pt x="249" y="135"/>
                      </a:lnTo>
                      <a:lnTo>
                        <a:pt x="249" y="137"/>
                      </a:lnTo>
                      <a:lnTo>
                        <a:pt x="249" y="137"/>
                      </a:lnTo>
                      <a:lnTo>
                        <a:pt x="249" y="137"/>
                      </a:lnTo>
                      <a:lnTo>
                        <a:pt x="248" y="137"/>
                      </a:lnTo>
                      <a:lnTo>
                        <a:pt x="248" y="135"/>
                      </a:lnTo>
                      <a:lnTo>
                        <a:pt x="248" y="135"/>
                      </a:lnTo>
                      <a:lnTo>
                        <a:pt x="248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0" y="133"/>
                      </a:lnTo>
                      <a:lnTo>
                        <a:pt x="240" y="133"/>
                      </a:lnTo>
                      <a:lnTo>
                        <a:pt x="240" y="131"/>
                      </a:lnTo>
                      <a:lnTo>
                        <a:pt x="238" y="129"/>
                      </a:lnTo>
                      <a:lnTo>
                        <a:pt x="236" y="125"/>
                      </a:lnTo>
                      <a:lnTo>
                        <a:pt x="232" y="120"/>
                      </a:lnTo>
                      <a:lnTo>
                        <a:pt x="232" y="118"/>
                      </a:lnTo>
                      <a:lnTo>
                        <a:pt x="232" y="118"/>
                      </a:lnTo>
                      <a:lnTo>
                        <a:pt x="230" y="118"/>
                      </a:lnTo>
                      <a:lnTo>
                        <a:pt x="230" y="120"/>
                      </a:lnTo>
                      <a:lnTo>
                        <a:pt x="230" y="120"/>
                      </a:lnTo>
                      <a:lnTo>
                        <a:pt x="229" y="120"/>
                      </a:lnTo>
                      <a:lnTo>
                        <a:pt x="229" y="121"/>
                      </a:lnTo>
                      <a:lnTo>
                        <a:pt x="229" y="125"/>
                      </a:lnTo>
                      <a:lnTo>
                        <a:pt x="229" y="125"/>
                      </a:lnTo>
                      <a:lnTo>
                        <a:pt x="229" y="127"/>
                      </a:lnTo>
                      <a:lnTo>
                        <a:pt x="227" y="125"/>
                      </a:lnTo>
                      <a:lnTo>
                        <a:pt x="227" y="127"/>
                      </a:lnTo>
                      <a:lnTo>
                        <a:pt x="225" y="127"/>
                      </a:lnTo>
                      <a:lnTo>
                        <a:pt x="225" y="129"/>
                      </a:lnTo>
                      <a:lnTo>
                        <a:pt x="225" y="131"/>
                      </a:lnTo>
                      <a:lnTo>
                        <a:pt x="225" y="131"/>
                      </a:lnTo>
                      <a:lnTo>
                        <a:pt x="223" y="131"/>
                      </a:lnTo>
                      <a:lnTo>
                        <a:pt x="223" y="131"/>
                      </a:lnTo>
                      <a:lnTo>
                        <a:pt x="221" y="129"/>
                      </a:lnTo>
                      <a:lnTo>
                        <a:pt x="219" y="129"/>
                      </a:lnTo>
                      <a:lnTo>
                        <a:pt x="219" y="131"/>
                      </a:lnTo>
                      <a:lnTo>
                        <a:pt x="217" y="131"/>
                      </a:lnTo>
                      <a:lnTo>
                        <a:pt x="215" y="129"/>
                      </a:lnTo>
                      <a:lnTo>
                        <a:pt x="213" y="127"/>
                      </a:lnTo>
                      <a:lnTo>
                        <a:pt x="211" y="125"/>
                      </a:lnTo>
                      <a:lnTo>
                        <a:pt x="211" y="123"/>
                      </a:lnTo>
                      <a:lnTo>
                        <a:pt x="209" y="118"/>
                      </a:lnTo>
                      <a:lnTo>
                        <a:pt x="206" y="102"/>
                      </a:lnTo>
                      <a:lnTo>
                        <a:pt x="194" y="82"/>
                      </a:lnTo>
                      <a:lnTo>
                        <a:pt x="192" y="78"/>
                      </a:lnTo>
                      <a:lnTo>
                        <a:pt x="190" y="76"/>
                      </a:lnTo>
                      <a:lnTo>
                        <a:pt x="192" y="76"/>
                      </a:lnTo>
                      <a:lnTo>
                        <a:pt x="192" y="74"/>
                      </a:lnTo>
                      <a:lnTo>
                        <a:pt x="192" y="74"/>
                      </a:lnTo>
                      <a:lnTo>
                        <a:pt x="192" y="74"/>
                      </a:lnTo>
                      <a:lnTo>
                        <a:pt x="194" y="74"/>
                      </a:lnTo>
                      <a:lnTo>
                        <a:pt x="194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2"/>
                      </a:lnTo>
                      <a:lnTo>
                        <a:pt x="192" y="66"/>
                      </a:lnTo>
                      <a:lnTo>
                        <a:pt x="188" y="61"/>
                      </a:lnTo>
                      <a:lnTo>
                        <a:pt x="187" y="59"/>
                      </a:lnTo>
                      <a:lnTo>
                        <a:pt x="187" y="59"/>
                      </a:lnTo>
                      <a:lnTo>
                        <a:pt x="181" y="55"/>
                      </a:lnTo>
                      <a:lnTo>
                        <a:pt x="175" y="53"/>
                      </a:lnTo>
                      <a:lnTo>
                        <a:pt x="171" y="51"/>
                      </a:lnTo>
                      <a:lnTo>
                        <a:pt x="171" y="49"/>
                      </a:lnTo>
                      <a:lnTo>
                        <a:pt x="169" y="51"/>
                      </a:lnTo>
                      <a:lnTo>
                        <a:pt x="168" y="49"/>
                      </a:lnTo>
                      <a:lnTo>
                        <a:pt x="162" y="49"/>
                      </a:lnTo>
                      <a:lnTo>
                        <a:pt x="162" y="47"/>
                      </a:lnTo>
                      <a:lnTo>
                        <a:pt x="160" y="47"/>
                      </a:lnTo>
                      <a:lnTo>
                        <a:pt x="160" y="47"/>
                      </a:lnTo>
                      <a:lnTo>
                        <a:pt x="160" y="45"/>
                      </a:lnTo>
                      <a:lnTo>
                        <a:pt x="166" y="40"/>
                      </a:lnTo>
                      <a:lnTo>
                        <a:pt x="166" y="38"/>
                      </a:lnTo>
                      <a:lnTo>
                        <a:pt x="168" y="38"/>
                      </a:lnTo>
                      <a:lnTo>
                        <a:pt x="168" y="36"/>
                      </a:lnTo>
                      <a:lnTo>
                        <a:pt x="168" y="34"/>
                      </a:lnTo>
                      <a:lnTo>
                        <a:pt x="168" y="34"/>
                      </a:lnTo>
                      <a:lnTo>
                        <a:pt x="166" y="34"/>
                      </a:lnTo>
                      <a:lnTo>
                        <a:pt x="166" y="34"/>
                      </a:lnTo>
                      <a:lnTo>
                        <a:pt x="166" y="36"/>
                      </a:lnTo>
                      <a:lnTo>
                        <a:pt x="164" y="36"/>
                      </a:lnTo>
                      <a:lnTo>
                        <a:pt x="164" y="36"/>
                      </a:lnTo>
                      <a:lnTo>
                        <a:pt x="164" y="34"/>
                      </a:lnTo>
                      <a:lnTo>
                        <a:pt x="162" y="34"/>
                      </a:lnTo>
                      <a:lnTo>
                        <a:pt x="162" y="32"/>
                      </a:lnTo>
                      <a:lnTo>
                        <a:pt x="162" y="30"/>
                      </a:lnTo>
                      <a:lnTo>
                        <a:pt x="164" y="28"/>
                      </a:lnTo>
                      <a:lnTo>
                        <a:pt x="164" y="28"/>
                      </a:lnTo>
                      <a:lnTo>
                        <a:pt x="164" y="28"/>
                      </a:lnTo>
                      <a:lnTo>
                        <a:pt x="169" y="26"/>
                      </a:lnTo>
                      <a:lnTo>
                        <a:pt x="171" y="26"/>
                      </a:lnTo>
                      <a:lnTo>
                        <a:pt x="173" y="24"/>
                      </a:lnTo>
                      <a:lnTo>
                        <a:pt x="175" y="23"/>
                      </a:lnTo>
                      <a:lnTo>
                        <a:pt x="179" y="19"/>
                      </a:lnTo>
                      <a:lnTo>
                        <a:pt x="185" y="13"/>
                      </a:lnTo>
                      <a:lnTo>
                        <a:pt x="190" y="11"/>
                      </a:lnTo>
                      <a:lnTo>
                        <a:pt x="190" y="11"/>
                      </a:lnTo>
                      <a:lnTo>
                        <a:pt x="190" y="9"/>
                      </a:lnTo>
                      <a:lnTo>
                        <a:pt x="190" y="9"/>
                      </a:lnTo>
                      <a:lnTo>
                        <a:pt x="187" y="2"/>
                      </a:lnTo>
                      <a:lnTo>
                        <a:pt x="187" y="2"/>
                      </a:lnTo>
                      <a:lnTo>
                        <a:pt x="185" y="0"/>
                      </a:lnTo>
                      <a:lnTo>
                        <a:pt x="185" y="0"/>
                      </a:lnTo>
                      <a:lnTo>
                        <a:pt x="183" y="2"/>
                      </a:lnTo>
                      <a:lnTo>
                        <a:pt x="183" y="2"/>
                      </a:lnTo>
                      <a:lnTo>
                        <a:pt x="181" y="2"/>
                      </a:lnTo>
                      <a:lnTo>
                        <a:pt x="179" y="4"/>
                      </a:lnTo>
                      <a:lnTo>
                        <a:pt x="175" y="5"/>
                      </a:lnTo>
                      <a:lnTo>
                        <a:pt x="175" y="5"/>
                      </a:lnTo>
                      <a:lnTo>
                        <a:pt x="173" y="9"/>
                      </a:lnTo>
                      <a:lnTo>
                        <a:pt x="173" y="9"/>
                      </a:lnTo>
                      <a:lnTo>
                        <a:pt x="173" y="9"/>
                      </a:lnTo>
                      <a:lnTo>
                        <a:pt x="171" y="11"/>
                      </a:lnTo>
                      <a:lnTo>
                        <a:pt x="171" y="11"/>
                      </a:lnTo>
                      <a:lnTo>
                        <a:pt x="169" y="13"/>
                      </a:lnTo>
                      <a:lnTo>
                        <a:pt x="162" y="13"/>
                      </a:lnTo>
                      <a:lnTo>
                        <a:pt x="160" y="15"/>
                      </a:lnTo>
                      <a:lnTo>
                        <a:pt x="156" y="19"/>
                      </a:lnTo>
                      <a:lnTo>
                        <a:pt x="152" y="23"/>
                      </a:lnTo>
                      <a:lnTo>
                        <a:pt x="150" y="23"/>
                      </a:lnTo>
                      <a:lnTo>
                        <a:pt x="150" y="23"/>
                      </a:lnTo>
                      <a:lnTo>
                        <a:pt x="148" y="21"/>
                      </a:lnTo>
                      <a:lnTo>
                        <a:pt x="148" y="21"/>
                      </a:lnTo>
                      <a:lnTo>
                        <a:pt x="147" y="21"/>
                      </a:lnTo>
                      <a:lnTo>
                        <a:pt x="147" y="19"/>
                      </a:lnTo>
                      <a:lnTo>
                        <a:pt x="147" y="17"/>
                      </a:lnTo>
                      <a:lnTo>
                        <a:pt x="147" y="17"/>
                      </a:lnTo>
                      <a:lnTo>
                        <a:pt x="147" y="17"/>
                      </a:lnTo>
                      <a:lnTo>
                        <a:pt x="145" y="17"/>
                      </a:lnTo>
                      <a:lnTo>
                        <a:pt x="145" y="19"/>
                      </a:lnTo>
                      <a:lnTo>
                        <a:pt x="143" y="19"/>
                      </a:lnTo>
                      <a:lnTo>
                        <a:pt x="137" y="19"/>
                      </a:lnTo>
                      <a:lnTo>
                        <a:pt x="133" y="21"/>
                      </a:lnTo>
                      <a:lnTo>
                        <a:pt x="137" y="23"/>
                      </a:lnTo>
                      <a:lnTo>
                        <a:pt x="139" y="24"/>
                      </a:lnTo>
                      <a:lnTo>
                        <a:pt x="139" y="28"/>
                      </a:lnTo>
                      <a:lnTo>
                        <a:pt x="139" y="30"/>
                      </a:lnTo>
                      <a:lnTo>
                        <a:pt x="135" y="34"/>
                      </a:lnTo>
                      <a:lnTo>
                        <a:pt x="135" y="34"/>
                      </a:lnTo>
                      <a:lnTo>
                        <a:pt x="133" y="38"/>
                      </a:lnTo>
                      <a:lnTo>
                        <a:pt x="133" y="40"/>
                      </a:lnTo>
                      <a:lnTo>
                        <a:pt x="131" y="40"/>
                      </a:lnTo>
                      <a:lnTo>
                        <a:pt x="129" y="40"/>
                      </a:lnTo>
                      <a:lnTo>
                        <a:pt x="128" y="40"/>
                      </a:lnTo>
                      <a:lnTo>
                        <a:pt x="124" y="42"/>
                      </a:lnTo>
                      <a:lnTo>
                        <a:pt x="122" y="43"/>
                      </a:lnTo>
                      <a:lnTo>
                        <a:pt x="122" y="47"/>
                      </a:lnTo>
                      <a:lnTo>
                        <a:pt x="122" y="47"/>
                      </a:lnTo>
                      <a:lnTo>
                        <a:pt x="120" y="45"/>
                      </a:lnTo>
                      <a:lnTo>
                        <a:pt x="118" y="45"/>
                      </a:lnTo>
                      <a:lnTo>
                        <a:pt x="118" y="47"/>
                      </a:lnTo>
                      <a:lnTo>
                        <a:pt x="116" y="47"/>
                      </a:lnTo>
                      <a:lnTo>
                        <a:pt x="116" y="47"/>
                      </a:lnTo>
                      <a:lnTo>
                        <a:pt x="110" y="45"/>
                      </a:lnTo>
                      <a:lnTo>
                        <a:pt x="108" y="45"/>
                      </a:lnTo>
                      <a:lnTo>
                        <a:pt x="108" y="49"/>
                      </a:lnTo>
                      <a:lnTo>
                        <a:pt x="108" y="49"/>
                      </a:lnTo>
                      <a:lnTo>
                        <a:pt x="107" y="49"/>
                      </a:lnTo>
                      <a:lnTo>
                        <a:pt x="105" y="49"/>
                      </a:lnTo>
                      <a:lnTo>
                        <a:pt x="105" y="51"/>
                      </a:lnTo>
                      <a:lnTo>
                        <a:pt x="105" y="51"/>
                      </a:lnTo>
                      <a:lnTo>
                        <a:pt x="103" y="51"/>
                      </a:lnTo>
                      <a:lnTo>
                        <a:pt x="103" y="53"/>
                      </a:lnTo>
                      <a:lnTo>
                        <a:pt x="101" y="53"/>
                      </a:lnTo>
                      <a:lnTo>
                        <a:pt x="97" y="53"/>
                      </a:lnTo>
                      <a:lnTo>
                        <a:pt x="95" y="53"/>
                      </a:lnTo>
                      <a:lnTo>
                        <a:pt x="95" y="55"/>
                      </a:lnTo>
                      <a:lnTo>
                        <a:pt x="91" y="53"/>
                      </a:lnTo>
                      <a:lnTo>
                        <a:pt x="89" y="55"/>
                      </a:lnTo>
                      <a:lnTo>
                        <a:pt x="87" y="59"/>
                      </a:lnTo>
                      <a:lnTo>
                        <a:pt x="86" y="62"/>
                      </a:lnTo>
                      <a:lnTo>
                        <a:pt x="84" y="62"/>
                      </a:lnTo>
                      <a:lnTo>
                        <a:pt x="78" y="61"/>
                      </a:lnTo>
                      <a:lnTo>
                        <a:pt x="76" y="66"/>
                      </a:lnTo>
                      <a:lnTo>
                        <a:pt x="74" y="68"/>
                      </a:lnTo>
                      <a:lnTo>
                        <a:pt x="72" y="68"/>
                      </a:lnTo>
                      <a:lnTo>
                        <a:pt x="67" y="74"/>
                      </a:lnTo>
                      <a:lnTo>
                        <a:pt x="65" y="74"/>
                      </a:lnTo>
                      <a:lnTo>
                        <a:pt x="65" y="76"/>
                      </a:lnTo>
                      <a:lnTo>
                        <a:pt x="63" y="80"/>
                      </a:lnTo>
                      <a:lnTo>
                        <a:pt x="63" y="80"/>
                      </a:lnTo>
                      <a:lnTo>
                        <a:pt x="63" y="82"/>
                      </a:lnTo>
                      <a:lnTo>
                        <a:pt x="63" y="82"/>
                      </a:lnTo>
                      <a:lnTo>
                        <a:pt x="63" y="82"/>
                      </a:lnTo>
                      <a:lnTo>
                        <a:pt x="63" y="83"/>
                      </a:lnTo>
                      <a:lnTo>
                        <a:pt x="61" y="83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59" y="87"/>
                      </a:lnTo>
                      <a:lnTo>
                        <a:pt x="59" y="87"/>
                      </a:lnTo>
                      <a:lnTo>
                        <a:pt x="61" y="89"/>
                      </a:lnTo>
                      <a:lnTo>
                        <a:pt x="65" y="99"/>
                      </a:lnTo>
                      <a:lnTo>
                        <a:pt x="68" y="108"/>
                      </a:lnTo>
                      <a:lnTo>
                        <a:pt x="70" y="112"/>
                      </a:lnTo>
                      <a:lnTo>
                        <a:pt x="70" y="114"/>
                      </a:lnTo>
                      <a:lnTo>
                        <a:pt x="70" y="116"/>
                      </a:lnTo>
                      <a:lnTo>
                        <a:pt x="68" y="118"/>
                      </a:lnTo>
                      <a:lnTo>
                        <a:pt x="68" y="120"/>
                      </a:lnTo>
                      <a:lnTo>
                        <a:pt x="67" y="121"/>
                      </a:lnTo>
                      <a:lnTo>
                        <a:pt x="63" y="131"/>
                      </a:lnTo>
                      <a:lnTo>
                        <a:pt x="63" y="135"/>
                      </a:lnTo>
                      <a:lnTo>
                        <a:pt x="63" y="139"/>
                      </a:lnTo>
                      <a:lnTo>
                        <a:pt x="61" y="142"/>
                      </a:lnTo>
                      <a:lnTo>
                        <a:pt x="61" y="144"/>
                      </a:lnTo>
                      <a:lnTo>
                        <a:pt x="61" y="148"/>
                      </a:lnTo>
                      <a:lnTo>
                        <a:pt x="61" y="148"/>
                      </a:lnTo>
                      <a:lnTo>
                        <a:pt x="63" y="150"/>
                      </a:lnTo>
                      <a:lnTo>
                        <a:pt x="63" y="152"/>
                      </a:lnTo>
                      <a:lnTo>
                        <a:pt x="65" y="152"/>
                      </a:lnTo>
                      <a:lnTo>
                        <a:pt x="68" y="152"/>
                      </a:lnTo>
                      <a:lnTo>
                        <a:pt x="70" y="152"/>
                      </a:lnTo>
                      <a:lnTo>
                        <a:pt x="72" y="152"/>
                      </a:lnTo>
                      <a:lnTo>
                        <a:pt x="74" y="154"/>
                      </a:lnTo>
                      <a:lnTo>
                        <a:pt x="74" y="156"/>
                      </a:lnTo>
                      <a:lnTo>
                        <a:pt x="68" y="158"/>
                      </a:lnTo>
                      <a:lnTo>
                        <a:pt x="67" y="159"/>
                      </a:lnTo>
                      <a:lnTo>
                        <a:pt x="67" y="161"/>
                      </a:lnTo>
                      <a:lnTo>
                        <a:pt x="67" y="163"/>
                      </a:lnTo>
                      <a:lnTo>
                        <a:pt x="65" y="165"/>
                      </a:lnTo>
                      <a:lnTo>
                        <a:pt x="63" y="167"/>
                      </a:lnTo>
                      <a:lnTo>
                        <a:pt x="63" y="169"/>
                      </a:lnTo>
                      <a:lnTo>
                        <a:pt x="61" y="169"/>
                      </a:lnTo>
                      <a:lnTo>
                        <a:pt x="59" y="169"/>
                      </a:lnTo>
                      <a:lnTo>
                        <a:pt x="57" y="169"/>
                      </a:lnTo>
                      <a:lnTo>
                        <a:pt x="55" y="169"/>
                      </a:lnTo>
                      <a:lnTo>
                        <a:pt x="53" y="171"/>
                      </a:lnTo>
                      <a:lnTo>
                        <a:pt x="51" y="173"/>
                      </a:lnTo>
                      <a:lnTo>
                        <a:pt x="51" y="175"/>
                      </a:lnTo>
                      <a:lnTo>
                        <a:pt x="51" y="175"/>
                      </a:lnTo>
                      <a:lnTo>
                        <a:pt x="49" y="175"/>
                      </a:lnTo>
                      <a:lnTo>
                        <a:pt x="47" y="175"/>
                      </a:lnTo>
                      <a:lnTo>
                        <a:pt x="46" y="175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2" y="177"/>
                      </a:lnTo>
                      <a:lnTo>
                        <a:pt x="42" y="179"/>
                      </a:lnTo>
                      <a:lnTo>
                        <a:pt x="42" y="180"/>
                      </a:lnTo>
                      <a:lnTo>
                        <a:pt x="42" y="182"/>
                      </a:lnTo>
                      <a:lnTo>
                        <a:pt x="40" y="182"/>
                      </a:lnTo>
                      <a:lnTo>
                        <a:pt x="38" y="184"/>
                      </a:lnTo>
                      <a:lnTo>
                        <a:pt x="38" y="184"/>
                      </a:lnTo>
                      <a:lnTo>
                        <a:pt x="38" y="186"/>
                      </a:lnTo>
                      <a:lnTo>
                        <a:pt x="38" y="186"/>
                      </a:lnTo>
                      <a:lnTo>
                        <a:pt x="38" y="188"/>
                      </a:lnTo>
                      <a:lnTo>
                        <a:pt x="36" y="188"/>
                      </a:lnTo>
                      <a:lnTo>
                        <a:pt x="36" y="190"/>
                      </a:lnTo>
                      <a:lnTo>
                        <a:pt x="34" y="192"/>
                      </a:lnTo>
                      <a:lnTo>
                        <a:pt x="32" y="194"/>
                      </a:lnTo>
                      <a:lnTo>
                        <a:pt x="32" y="194"/>
                      </a:lnTo>
                      <a:lnTo>
                        <a:pt x="30" y="196"/>
                      </a:lnTo>
                      <a:lnTo>
                        <a:pt x="30" y="198"/>
                      </a:lnTo>
                      <a:lnTo>
                        <a:pt x="28" y="198"/>
                      </a:lnTo>
                      <a:lnTo>
                        <a:pt x="28" y="199"/>
                      </a:lnTo>
                      <a:lnTo>
                        <a:pt x="28" y="201"/>
                      </a:lnTo>
                      <a:lnTo>
                        <a:pt x="27" y="201"/>
                      </a:lnTo>
                      <a:lnTo>
                        <a:pt x="25" y="201"/>
                      </a:lnTo>
                      <a:lnTo>
                        <a:pt x="23" y="203"/>
                      </a:lnTo>
                      <a:lnTo>
                        <a:pt x="21" y="203"/>
                      </a:lnTo>
                      <a:lnTo>
                        <a:pt x="21" y="205"/>
                      </a:lnTo>
                      <a:lnTo>
                        <a:pt x="19" y="207"/>
                      </a:lnTo>
                      <a:lnTo>
                        <a:pt x="19" y="209"/>
                      </a:lnTo>
                      <a:lnTo>
                        <a:pt x="19" y="211"/>
                      </a:lnTo>
                      <a:lnTo>
                        <a:pt x="19" y="215"/>
                      </a:lnTo>
                      <a:lnTo>
                        <a:pt x="19" y="217"/>
                      </a:lnTo>
                      <a:lnTo>
                        <a:pt x="15" y="217"/>
                      </a:lnTo>
                      <a:lnTo>
                        <a:pt x="13" y="218"/>
                      </a:lnTo>
                      <a:lnTo>
                        <a:pt x="13" y="218"/>
                      </a:lnTo>
                      <a:lnTo>
                        <a:pt x="7" y="226"/>
                      </a:lnTo>
                      <a:lnTo>
                        <a:pt x="7" y="226"/>
                      </a:lnTo>
                      <a:lnTo>
                        <a:pt x="6" y="226"/>
                      </a:lnTo>
                      <a:lnTo>
                        <a:pt x="6" y="226"/>
                      </a:lnTo>
                      <a:lnTo>
                        <a:pt x="6" y="226"/>
                      </a:lnTo>
                      <a:lnTo>
                        <a:pt x="6" y="228"/>
                      </a:lnTo>
                      <a:lnTo>
                        <a:pt x="6" y="228"/>
                      </a:lnTo>
                      <a:lnTo>
                        <a:pt x="4" y="228"/>
                      </a:lnTo>
                      <a:lnTo>
                        <a:pt x="2" y="230"/>
                      </a:lnTo>
                      <a:lnTo>
                        <a:pt x="0" y="232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4" y="236"/>
                      </a:lnTo>
                      <a:lnTo>
                        <a:pt x="6" y="239"/>
                      </a:lnTo>
                      <a:lnTo>
                        <a:pt x="7" y="243"/>
                      </a:lnTo>
                      <a:lnTo>
                        <a:pt x="9" y="247"/>
                      </a:lnTo>
                      <a:lnTo>
                        <a:pt x="9" y="249"/>
                      </a:lnTo>
                      <a:lnTo>
                        <a:pt x="11" y="251"/>
                      </a:lnTo>
                      <a:lnTo>
                        <a:pt x="11" y="253"/>
                      </a:lnTo>
                      <a:lnTo>
                        <a:pt x="11" y="255"/>
                      </a:lnTo>
                      <a:lnTo>
                        <a:pt x="11" y="256"/>
                      </a:lnTo>
                      <a:lnTo>
                        <a:pt x="11" y="256"/>
                      </a:lnTo>
                      <a:lnTo>
                        <a:pt x="4" y="268"/>
                      </a:lnTo>
                      <a:lnTo>
                        <a:pt x="4" y="270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6" y="274"/>
                      </a:lnTo>
                      <a:lnTo>
                        <a:pt x="40" y="275"/>
                      </a:lnTo>
                      <a:lnTo>
                        <a:pt x="49" y="275"/>
                      </a:lnTo>
                      <a:lnTo>
                        <a:pt x="61" y="277"/>
                      </a:lnTo>
                      <a:lnTo>
                        <a:pt x="67" y="277"/>
                      </a:lnTo>
                      <a:lnTo>
                        <a:pt x="72" y="279"/>
                      </a:lnTo>
                      <a:lnTo>
                        <a:pt x="74" y="279"/>
                      </a:lnTo>
                      <a:lnTo>
                        <a:pt x="74" y="279"/>
                      </a:lnTo>
                      <a:lnTo>
                        <a:pt x="74" y="279"/>
                      </a:lnTo>
                      <a:lnTo>
                        <a:pt x="76" y="277"/>
                      </a:lnTo>
                      <a:lnTo>
                        <a:pt x="76" y="277"/>
                      </a:lnTo>
                      <a:lnTo>
                        <a:pt x="76" y="277"/>
                      </a:lnTo>
                      <a:lnTo>
                        <a:pt x="80" y="274"/>
                      </a:lnTo>
                      <a:lnTo>
                        <a:pt x="80" y="274"/>
                      </a:lnTo>
                      <a:lnTo>
                        <a:pt x="82" y="274"/>
                      </a:lnTo>
                      <a:lnTo>
                        <a:pt x="82" y="274"/>
                      </a:lnTo>
                      <a:lnTo>
                        <a:pt x="86" y="274"/>
                      </a:lnTo>
                      <a:lnTo>
                        <a:pt x="87" y="272"/>
                      </a:lnTo>
                      <a:lnTo>
                        <a:pt x="89" y="272"/>
                      </a:lnTo>
                      <a:lnTo>
                        <a:pt x="89" y="272"/>
                      </a:lnTo>
                      <a:lnTo>
                        <a:pt x="89" y="274"/>
                      </a:lnTo>
                      <a:lnTo>
                        <a:pt x="91" y="274"/>
                      </a:lnTo>
                      <a:lnTo>
                        <a:pt x="91" y="274"/>
                      </a:lnTo>
                      <a:lnTo>
                        <a:pt x="91" y="275"/>
                      </a:lnTo>
                      <a:lnTo>
                        <a:pt x="93" y="275"/>
                      </a:lnTo>
                      <a:lnTo>
                        <a:pt x="97" y="275"/>
                      </a:lnTo>
                      <a:lnTo>
                        <a:pt x="99" y="275"/>
                      </a:lnTo>
                      <a:lnTo>
                        <a:pt x="99" y="277"/>
                      </a:lnTo>
                      <a:lnTo>
                        <a:pt x="99" y="277"/>
                      </a:lnTo>
                      <a:lnTo>
                        <a:pt x="99" y="277"/>
                      </a:lnTo>
                      <a:lnTo>
                        <a:pt x="101" y="277"/>
                      </a:lnTo>
                      <a:lnTo>
                        <a:pt x="101" y="279"/>
                      </a:lnTo>
                      <a:lnTo>
                        <a:pt x="101" y="279"/>
                      </a:lnTo>
                      <a:lnTo>
                        <a:pt x="101" y="281"/>
                      </a:lnTo>
                      <a:lnTo>
                        <a:pt x="101" y="281"/>
                      </a:lnTo>
                      <a:lnTo>
                        <a:pt x="103" y="283"/>
                      </a:lnTo>
                      <a:lnTo>
                        <a:pt x="105" y="283"/>
                      </a:lnTo>
                      <a:lnTo>
                        <a:pt x="105" y="283"/>
                      </a:lnTo>
                      <a:lnTo>
                        <a:pt x="105" y="283"/>
                      </a:lnTo>
                      <a:lnTo>
                        <a:pt x="107" y="285"/>
                      </a:lnTo>
                      <a:lnTo>
                        <a:pt x="107" y="285"/>
                      </a:lnTo>
                      <a:lnTo>
                        <a:pt x="108" y="285"/>
                      </a:lnTo>
                      <a:lnTo>
                        <a:pt x="110" y="283"/>
                      </a:lnTo>
                      <a:lnTo>
                        <a:pt x="112" y="283"/>
                      </a:lnTo>
                      <a:lnTo>
                        <a:pt x="112" y="283"/>
                      </a:lnTo>
                      <a:lnTo>
                        <a:pt x="112" y="283"/>
                      </a:lnTo>
                      <a:lnTo>
                        <a:pt x="114" y="281"/>
                      </a:lnTo>
                      <a:lnTo>
                        <a:pt x="114" y="281"/>
                      </a:lnTo>
                      <a:lnTo>
                        <a:pt x="114" y="281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6" y="279"/>
                      </a:lnTo>
                      <a:lnTo>
                        <a:pt x="116" y="279"/>
                      </a:lnTo>
                      <a:lnTo>
                        <a:pt x="116" y="281"/>
                      </a:lnTo>
                      <a:lnTo>
                        <a:pt x="116" y="281"/>
                      </a:lnTo>
                      <a:lnTo>
                        <a:pt x="116" y="283"/>
                      </a:lnTo>
                      <a:lnTo>
                        <a:pt x="116" y="283"/>
                      </a:lnTo>
                      <a:lnTo>
                        <a:pt x="116" y="283"/>
                      </a:lnTo>
                      <a:lnTo>
                        <a:pt x="116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6" y="285"/>
                      </a:lnTo>
                      <a:lnTo>
                        <a:pt x="116" y="287"/>
                      </a:lnTo>
                      <a:lnTo>
                        <a:pt x="116" y="287"/>
                      </a:lnTo>
                      <a:lnTo>
                        <a:pt x="116" y="289"/>
                      </a:lnTo>
                      <a:lnTo>
                        <a:pt x="116" y="289"/>
                      </a:lnTo>
                      <a:lnTo>
                        <a:pt x="116" y="291"/>
                      </a:lnTo>
                      <a:lnTo>
                        <a:pt x="118" y="291"/>
                      </a:lnTo>
                      <a:lnTo>
                        <a:pt x="118" y="291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1"/>
                      </a:lnTo>
                      <a:lnTo>
                        <a:pt x="120" y="291"/>
                      </a:lnTo>
                      <a:lnTo>
                        <a:pt x="122" y="289"/>
                      </a:lnTo>
                      <a:lnTo>
                        <a:pt x="122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91"/>
                      </a:lnTo>
                      <a:lnTo>
                        <a:pt x="126" y="291"/>
                      </a:lnTo>
                      <a:lnTo>
                        <a:pt x="126" y="293"/>
                      </a:lnTo>
                      <a:lnTo>
                        <a:pt x="126" y="293"/>
                      </a:lnTo>
                      <a:lnTo>
                        <a:pt x="128" y="296"/>
                      </a:lnTo>
                      <a:lnTo>
                        <a:pt x="128" y="296"/>
                      </a:lnTo>
                      <a:lnTo>
                        <a:pt x="128" y="296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300"/>
                      </a:lnTo>
                      <a:lnTo>
                        <a:pt x="126" y="302"/>
                      </a:lnTo>
                      <a:lnTo>
                        <a:pt x="126" y="302"/>
                      </a:lnTo>
                      <a:lnTo>
                        <a:pt x="126" y="302"/>
                      </a:lnTo>
                      <a:lnTo>
                        <a:pt x="124" y="302"/>
                      </a:lnTo>
                      <a:lnTo>
                        <a:pt x="124" y="304"/>
                      </a:lnTo>
                      <a:lnTo>
                        <a:pt x="124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4" y="306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10"/>
                      </a:lnTo>
                      <a:lnTo>
                        <a:pt x="126" y="310"/>
                      </a:lnTo>
                      <a:lnTo>
                        <a:pt x="126" y="312"/>
                      </a:lnTo>
                      <a:lnTo>
                        <a:pt x="126" y="312"/>
                      </a:lnTo>
                      <a:lnTo>
                        <a:pt x="126" y="312"/>
                      </a:lnTo>
                      <a:lnTo>
                        <a:pt x="126" y="314"/>
                      </a:lnTo>
                      <a:lnTo>
                        <a:pt x="128" y="314"/>
                      </a:lnTo>
                      <a:lnTo>
                        <a:pt x="128" y="314"/>
                      </a:lnTo>
                      <a:lnTo>
                        <a:pt x="128" y="315"/>
                      </a:lnTo>
                      <a:lnTo>
                        <a:pt x="128" y="317"/>
                      </a:lnTo>
                      <a:lnTo>
                        <a:pt x="129" y="317"/>
                      </a:lnTo>
                      <a:lnTo>
                        <a:pt x="131" y="317"/>
                      </a:lnTo>
                      <a:lnTo>
                        <a:pt x="133" y="315"/>
                      </a:lnTo>
                      <a:lnTo>
                        <a:pt x="133" y="315"/>
                      </a:lnTo>
                      <a:lnTo>
                        <a:pt x="135" y="315"/>
                      </a:lnTo>
                      <a:lnTo>
                        <a:pt x="133" y="314"/>
                      </a:lnTo>
                      <a:lnTo>
                        <a:pt x="133" y="314"/>
                      </a:lnTo>
                      <a:lnTo>
                        <a:pt x="133" y="312"/>
                      </a:lnTo>
                      <a:lnTo>
                        <a:pt x="133" y="312"/>
                      </a:lnTo>
                      <a:lnTo>
                        <a:pt x="133" y="310"/>
                      </a:lnTo>
                      <a:lnTo>
                        <a:pt x="135" y="308"/>
                      </a:lnTo>
                      <a:lnTo>
                        <a:pt x="135" y="306"/>
                      </a:lnTo>
                      <a:lnTo>
                        <a:pt x="137" y="306"/>
                      </a:lnTo>
                      <a:lnTo>
                        <a:pt x="137" y="308"/>
                      </a:lnTo>
                      <a:lnTo>
                        <a:pt x="137" y="306"/>
                      </a:lnTo>
                      <a:lnTo>
                        <a:pt x="139" y="306"/>
                      </a:lnTo>
                      <a:lnTo>
                        <a:pt x="139" y="306"/>
                      </a:lnTo>
                      <a:lnTo>
                        <a:pt x="139" y="304"/>
                      </a:lnTo>
                      <a:lnTo>
                        <a:pt x="139" y="304"/>
                      </a:lnTo>
                      <a:lnTo>
                        <a:pt x="141" y="302"/>
                      </a:lnTo>
                      <a:lnTo>
                        <a:pt x="141" y="300"/>
                      </a:lnTo>
                      <a:lnTo>
                        <a:pt x="145" y="296"/>
                      </a:lnTo>
                      <a:lnTo>
                        <a:pt x="147" y="295"/>
                      </a:lnTo>
                      <a:lnTo>
                        <a:pt x="147" y="291"/>
                      </a:lnTo>
                      <a:lnTo>
                        <a:pt x="148" y="291"/>
                      </a:lnTo>
                      <a:lnTo>
                        <a:pt x="148" y="291"/>
                      </a:lnTo>
                      <a:lnTo>
                        <a:pt x="150" y="293"/>
                      </a:lnTo>
                      <a:lnTo>
                        <a:pt x="154" y="293"/>
                      </a:lnTo>
                      <a:lnTo>
                        <a:pt x="156" y="295"/>
                      </a:lnTo>
                      <a:lnTo>
                        <a:pt x="156" y="293"/>
                      </a:lnTo>
                      <a:lnTo>
                        <a:pt x="156" y="295"/>
                      </a:lnTo>
                      <a:lnTo>
                        <a:pt x="160" y="295"/>
                      </a:lnTo>
                      <a:lnTo>
                        <a:pt x="162" y="296"/>
                      </a:lnTo>
                      <a:lnTo>
                        <a:pt x="164" y="296"/>
                      </a:lnTo>
                      <a:lnTo>
                        <a:pt x="166" y="295"/>
                      </a:lnTo>
                      <a:lnTo>
                        <a:pt x="168" y="295"/>
                      </a:lnTo>
                      <a:lnTo>
                        <a:pt x="171" y="296"/>
                      </a:lnTo>
                      <a:lnTo>
                        <a:pt x="171" y="295"/>
                      </a:lnTo>
                      <a:lnTo>
                        <a:pt x="173" y="295"/>
                      </a:lnTo>
                      <a:lnTo>
                        <a:pt x="173" y="295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3" y="291"/>
                      </a:lnTo>
                      <a:lnTo>
                        <a:pt x="177" y="289"/>
                      </a:lnTo>
                      <a:lnTo>
                        <a:pt x="179" y="289"/>
                      </a:lnTo>
                      <a:lnTo>
                        <a:pt x="179" y="289"/>
                      </a:lnTo>
                      <a:lnTo>
                        <a:pt x="181" y="289"/>
                      </a:lnTo>
                      <a:lnTo>
                        <a:pt x="183" y="289"/>
                      </a:lnTo>
                      <a:lnTo>
                        <a:pt x="183" y="291"/>
                      </a:lnTo>
                      <a:lnTo>
                        <a:pt x="185" y="293"/>
                      </a:lnTo>
                      <a:lnTo>
                        <a:pt x="185" y="293"/>
                      </a:lnTo>
                      <a:lnTo>
                        <a:pt x="187" y="296"/>
                      </a:lnTo>
                      <a:lnTo>
                        <a:pt x="187" y="296"/>
                      </a:lnTo>
                      <a:lnTo>
                        <a:pt x="188" y="298"/>
                      </a:lnTo>
                      <a:lnTo>
                        <a:pt x="190" y="298"/>
                      </a:lnTo>
                      <a:lnTo>
                        <a:pt x="192" y="298"/>
                      </a:lnTo>
                      <a:lnTo>
                        <a:pt x="194" y="298"/>
                      </a:lnTo>
                      <a:lnTo>
                        <a:pt x="196" y="298"/>
                      </a:lnTo>
                      <a:lnTo>
                        <a:pt x="198" y="296"/>
                      </a:lnTo>
                      <a:lnTo>
                        <a:pt x="198" y="296"/>
                      </a:lnTo>
                      <a:lnTo>
                        <a:pt x="202" y="296"/>
                      </a:lnTo>
                      <a:lnTo>
                        <a:pt x="202" y="296"/>
                      </a:lnTo>
                      <a:lnTo>
                        <a:pt x="204" y="296"/>
                      </a:lnTo>
                      <a:lnTo>
                        <a:pt x="206" y="293"/>
                      </a:lnTo>
                      <a:lnTo>
                        <a:pt x="209" y="291"/>
                      </a:lnTo>
                      <a:lnTo>
                        <a:pt x="211" y="289"/>
                      </a:lnTo>
                      <a:lnTo>
                        <a:pt x="213" y="289"/>
                      </a:lnTo>
                      <a:lnTo>
                        <a:pt x="215" y="287"/>
                      </a:lnTo>
                      <a:lnTo>
                        <a:pt x="219" y="287"/>
                      </a:lnTo>
                      <a:lnTo>
                        <a:pt x="219" y="285"/>
                      </a:lnTo>
                      <a:lnTo>
                        <a:pt x="219" y="283"/>
                      </a:lnTo>
                      <a:lnTo>
                        <a:pt x="219" y="283"/>
                      </a:lnTo>
                      <a:lnTo>
                        <a:pt x="217" y="281"/>
                      </a:lnTo>
                      <a:lnTo>
                        <a:pt x="217" y="281"/>
                      </a:lnTo>
                      <a:lnTo>
                        <a:pt x="215" y="281"/>
                      </a:lnTo>
                      <a:lnTo>
                        <a:pt x="215" y="279"/>
                      </a:lnTo>
                      <a:lnTo>
                        <a:pt x="215" y="279"/>
                      </a:lnTo>
                      <a:lnTo>
                        <a:pt x="215" y="277"/>
                      </a:lnTo>
                      <a:lnTo>
                        <a:pt x="215" y="277"/>
                      </a:lnTo>
                      <a:lnTo>
                        <a:pt x="215" y="275"/>
                      </a:lnTo>
                      <a:lnTo>
                        <a:pt x="215" y="274"/>
                      </a:lnTo>
                      <a:lnTo>
                        <a:pt x="217" y="268"/>
                      </a:lnTo>
                      <a:lnTo>
                        <a:pt x="217" y="268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4"/>
                      </a:lnTo>
                      <a:lnTo>
                        <a:pt x="219" y="264"/>
                      </a:lnTo>
                      <a:lnTo>
                        <a:pt x="219" y="264"/>
                      </a:lnTo>
                      <a:lnTo>
                        <a:pt x="219" y="262"/>
                      </a:lnTo>
                      <a:lnTo>
                        <a:pt x="219" y="262"/>
                      </a:lnTo>
                      <a:lnTo>
                        <a:pt x="219" y="262"/>
                      </a:lnTo>
                      <a:lnTo>
                        <a:pt x="221" y="262"/>
                      </a:lnTo>
                      <a:lnTo>
                        <a:pt x="223" y="262"/>
                      </a:lnTo>
                      <a:lnTo>
                        <a:pt x="221" y="260"/>
                      </a:lnTo>
                      <a:lnTo>
                        <a:pt x="221" y="260"/>
                      </a:lnTo>
                      <a:lnTo>
                        <a:pt x="219" y="260"/>
                      </a:lnTo>
                      <a:lnTo>
                        <a:pt x="219" y="260"/>
                      </a:lnTo>
                      <a:lnTo>
                        <a:pt x="217" y="258"/>
                      </a:lnTo>
                      <a:lnTo>
                        <a:pt x="217" y="258"/>
                      </a:lnTo>
                      <a:lnTo>
                        <a:pt x="217" y="258"/>
                      </a:lnTo>
                      <a:lnTo>
                        <a:pt x="217" y="256"/>
                      </a:lnTo>
                      <a:lnTo>
                        <a:pt x="219" y="256"/>
                      </a:lnTo>
                      <a:lnTo>
                        <a:pt x="219" y="256"/>
                      </a:lnTo>
                      <a:lnTo>
                        <a:pt x="219" y="256"/>
                      </a:lnTo>
                      <a:lnTo>
                        <a:pt x="223" y="258"/>
                      </a:lnTo>
                      <a:lnTo>
                        <a:pt x="223" y="258"/>
                      </a:lnTo>
                      <a:lnTo>
                        <a:pt x="225" y="258"/>
                      </a:lnTo>
                      <a:lnTo>
                        <a:pt x="225" y="258"/>
                      </a:lnTo>
                      <a:lnTo>
                        <a:pt x="227" y="260"/>
                      </a:lnTo>
                      <a:lnTo>
                        <a:pt x="227" y="260"/>
                      </a:lnTo>
                      <a:lnTo>
                        <a:pt x="229" y="260"/>
                      </a:lnTo>
                      <a:lnTo>
                        <a:pt x="229" y="258"/>
                      </a:lnTo>
                      <a:lnTo>
                        <a:pt x="229" y="258"/>
                      </a:lnTo>
                      <a:lnTo>
                        <a:pt x="229" y="258"/>
                      </a:lnTo>
                      <a:lnTo>
                        <a:pt x="229" y="256"/>
                      </a:lnTo>
                      <a:lnTo>
                        <a:pt x="229" y="256"/>
                      </a:lnTo>
                      <a:lnTo>
                        <a:pt x="229" y="256"/>
                      </a:lnTo>
                      <a:lnTo>
                        <a:pt x="230" y="256"/>
                      </a:lnTo>
                      <a:lnTo>
                        <a:pt x="230" y="256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4" y="258"/>
                      </a:lnTo>
                      <a:lnTo>
                        <a:pt x="234" y="258"/>
                      </a:lnTo>
                      <a:lnTo>
                        <a:pt x="234" y="256"/>
                      </a:lnTo>
                      <a:lnTo>
                        <a:pt x="234" y="255"/>
                      </a:lnTo>
                      <a:lnTo>
                        <a:pt x="234" y="255"/>
                      </a:lnTo>
                      <a:lnTo>
                        <a:pt x="234" y="255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4" y="251"/>
                      </a:lnTo>
                      <a:lnTo>
                        <a:pt x="236" y="251"/>
                      </a:lnTo>
                      <a:lnTo>
                        <a:pt x="236" y="251"/>
                      </a:lnTo>
                      <a:lnTo>
                        <a:pt x="236" y="251"/>
                      </a:lnTo>
                      <a:lnTo>
                        <a:pt x="238" y="253"/>
                      </a:lnTo>
                      <a:lnTo>
                        <a:pt x="238" y="256"/>
                      </a:lnTo>
                      <a:lnTo>
                        <a:pt x="238" y="258"/>
                      </a:lnTo>
                      <a:lnTo>
                        <a:pt x="240" y="260"/>
                      </a:lnTo>
                      <a:lnTo>
                        <a:pt x="240" y="260"/>
                      </a:lnTo>
                      <a:lnTo>
                        <a:pt x="242" y="260"/>
                      </a:lnTo>
                      <a:lnTo>
                        <a:pt x="244" y="262"/>
                      </a:lnTo>
                      <a:lnTo>
                        <a:pt x="244" y="262"/>
                      </a:lnTo>
                      <a:lnTo>
                        <a:pt x="248" y="262"/>
                      </a:lnTo>
                      <a:lnTo>
                        <a:pt x="253" y="258"/>
                      </a:lnTo>
                      <a:lnTo>
                        <a:pt x="257" y="256"/>
                      </a:lnTo>
                      <a:lnTo>
                        <a:pt x="257" y="255"/>
                      </a:lnTo>
                      <a:lnTo>
                        <a:pt x="257" y="255"/>
                      </a:lnTo>
                      <a:lnTo>
                        <a:pt x="257" y="253"/>
                      </a:lnTo>
                      <a:lnTo>
                        <a:pt x="257" y="251"/>
                      </a:lnTo>
                      <a:lnTo>
                        <a:pt x="257" y="251"/>
                      </a:lnTo>
                      <a:lnTo>
                        <a:pt x="257" y="251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5" y="249"/>
                      </a:lnTo>
                      <a:lnTo>
                        <a:pt x="255" y="247"/>
                      </a:lnTo>
                      <a:lnTo>
                        <a:pt x="255" y="247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1" y="245"/>
                      </a:lnTo>
                      <a:lnTo>
                        <a:pt x="251" y="245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8" y="247"/>
                      </a:lnTo>
                      <a:lnTo>
                        <a:pt x="248" y="247"/>
                      </a:lnTo>
                      <a:lnTo>
                        <a:pt x="248" y="245"/>
                      </a:lnTo>
                      <a:lnTo>
                        <a:pt x="248" y="245"/>
                      </a:lnTo>
                      <a:lnTo>
                        <a:pt x="249" y="243"/>
                      </a:lnTo>
                      <a:lnTo>
                        <a:pt x="251" y="243"/>
                      </a:lnTo>
                      <a:lnTo>
                        <a:pt x="255" y="241"/>
                      </a:lnTo>
                      <a:lnTo>
                        <a:pt x="255" y="241"/>
                      </a:lnTo>
                      <a:lnTo>
                        <a:pt x="257" y="239"/>
                      </a:lnTo>
                      <a:lnTo>
                        <a:pt x="259" y="239"/>
                      </a:lnTo>
                      <a:lnTo>
                        <a:pt x="265" y="236"/>
                      </a:lnTo>
                      <a:lnTo>
                        <a:pt x="267" y="234"/>
                      </a:lnTo>
                      <a:lnTo>
                        <a:pt x="267" y="234"/>
                      </a:lnTo>
                      <a:lnTo>
                        <a:pt x="267" y="232"/>
                      </a:lnTo>
                      <a:lnTo>
                        <a:pt x="267" y="232"/>
                      </a:lnTo>
                      <a:lnTo>
                        <a:pt x="267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5" y="230"/>
                      </a:lnTo>
                      <a:lnTo>
                        <a:pt x="265" y="228"/>
                      </a:lnTo>
                      <a:lnTo>
                        <a:pt x="265" y="226"/>
                      </a:lnTo>
                      <a:lnTo>
                        <a:pt x="267" y="226"/>
                      </a:lnTo>
                      <a:lnTo>
                        <a:pt x="269" y="224"/>
                      </a:lnTo>
                      <a:lnTo>
                        <a:pt x="269" y="224"/>
                      </a:lnTo>
                      <a:lnTo>
                        <a:pt x="270" y="226"/>
                      </a:lnTo>
                      <a:lnTo>
                        <a:pt x="272" y="226"/>
                      </a:lnTo>
                      <a:lnTo>
                        <a:pt x="274" y="226"/>
                      </a:lnTo>
                      <a:lnTo>
                        <a:pt x="276" y="226"/>
                      </a:lnTo>
                      <a:lnTo>
                        <a:pt x="276" y="226"/>
                      </a:lnTo>
                      <a:lnTo>
                        <a:pt x="278" y="228"/>
                      </a:lnTo>
                      <a:lnTo>
                        <a:pt x="278" y="230"/>
                      </a:lnTo>
                      <a:lnTo>
                        <a:pt x="278" y="232"/>
                      </a:lnTo>
                      <a:lnTo>
                        <a:pt x="280" y="234"/>
                      </a:lnTo>
                      <a:lnTo>
                        <a:pt x="280" y="232"/>
                      </a:lnTo>
                      <a:lnTo>
                        <a:pt x="282" y="232"/>
                      </a:lnTo>
                      <a:lnTo>
                        <a:pt x="282" y="230"/>
                      </a:lnTo>
                      <a:lnTo>
                        <a:pt x="282" y="228"/>
                      </a:lnTo>
                      <a:lnTo>
                        <a:pt x="282" y="228"/>
                      </a:lnTo>
                      <a:lnTo>
                        <a:pt x="282" y="224"/>
                      </a:lnTo>
                      <a:close/>
                    </a:path>
                  </a:pathLst>
                </a:custGeom>
                <a:solidFill>
                  <a:srgbClr val="FFE3C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7" name="Google Shape;387;p13"/>
                <p:cNvSpPr/>
                <p:nvPr/>
              </p:nvSpPr>
              <p:spPr>
                <a:xfrm>
                  <a:off x="4756150" y="1747838"/>
                  <a:ext cx="447675" cy="503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317" extrusionOk="0">
                      <a:moveTo>
                        <a:pt x="282" y="224"/>
                      </a:moveTo>
                      <a:lnTo>
                        <a:pt x="282" y="222"/>
                      </a:lnTo>
                      <a:lnTo>
                        <a:pt x="282" y="218"/>
                      </a:lnTo>
                      <a:lnTo>
                        <a:pt x="282" y="218"/>
                      </a:lnTo>
                      <a:lnTo>
                        <a:pt x="282" y="218"/>
                      </a:lnTo>
                      <a:lnTo>
                        <a:pt x="282" y="217"/>
                      </a:lnTo>
                      <a:lnTo>
                        <a:pt x="282" y="217"/>
                      </a:lnTo>
                      <a:lnTo>
                        <a:pt x="282" y="215"/>
                      </a:lnTo>
                      <a:lnTo>
                        <a:pt x="282" y="215"/>
                      </a:lnTo>
                      <a:lnTo>
                        <a:pt x="282" y="215"/>
                      </a:lnTo>
                      <a:lnTo>
                        <a:pt x="282" y="213"/>
                      </a:lnTo>
                      <a:lnTo>
                        <a:pt x="282" y="211"/>
                      </a:lnTo>
                      <a:lnTo>
                        <a:pt x="282" y="207"/>
                      </a:lnTo>
                      <a:lnTo>
                        <a:pt x="282" y="207"/>
                      </a:lnTo>
                      <a:lnTo>
                        <a:pt x="282" y="207"/>
                      </a:lnTo>
                      <a:lnTo>
                        <a:pt x="282" y="205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80" y="203"/>
                      </a:lnTo>
                      <a:lnTo>
                        <a:pt x="278" y="203"/>
                      </a:lnTo>
                      <a:lnTo>
                        <a:pt x="278" y="201"/>
                      </a:lnTo>
                      <a:lnTo>
                        <a:pt x="278" y="199"/>
                      </a:lnTo>
                      <a:lnTo>
                        <a:pt x="278" y="198"/>
                      </a:lnTo>
                      <a:lnTo>
                        <a:pt x="278" y="198"/>
                      </a:lnTo>
                      <a:lnTo>
                        <a:pt x="276" y="198"/>
                      </a:lnTo>
                      <a:lnTo>
                        <a:pt x="276" y="198"/>
                      </a:lnTo>
                      <a:lnTo>
                        <a:pt x="276" y="198"/>
                      </a:lnTo>
                      <a:lnTo>
                        <a:pt x="276" y="199"/>
                      </a:lnTo>
                      <a:lnTo>
                        <a:pt x="274" y="198"/>
                      </a:lnTo>
                      <a:lnTo>
                        <a:pt x="274" y="198"/>
                      </a:lnTo>
                      <a:lnTo>
                        <a:pt x="272" y="198"/>
                      </a:lnTo>
                      <a:lnTo>
                        <a:pt x="272" y="198"/>
                      </a:lnTo>
                      <a:lnTo>
                        <a:pt x="272" y="198"/>
                      </a:lnTo>
                      <a:lnTo>
                        <a:pt x="270" y="199"/>
                      </a:lnTo>
                      <a:lnTo>
                        <a:pt x="270" y="199"/>
                      </a:lnTo>
                      <a:lnTo>
                        <a:pt x="270" y="199"/>
                      </a:lnTo>
                      <a:lnTo>
                        <a:pt x="270" y="198"/>
                      </a:lnTo>
                      <a:lnTo>
                        <a:pt x="269" y="198"/>
                      </a:lnTo>
                      <a:lnTo>
                        <a:pt x="267" y="194"/>
                      </a:lnTo>
                      <a:lnTo>
                        <a:pt x="263" y="192"/>
                      </a:lnTo>
                      <a:lnTo>
                        <a:pt x="263" y="192"/>
                      </a:lnTo>
                      <a:lnTo>
                        <a:pt x="263" y="190"/>
                      </a:lnTo>
                      <a:lnTo>
                        <a:pt x="263" y="190"/>
                      </a:lnTo>
                      <a:lnTo>
                        <a:pt x="263" y="188"/>
                      </a:lnTo>
                      <a:lnTo>
                        <a:pt x="263" y="188"/>
                      </a:lnTo>
                      <a:lnTo>
                        <a:pt x="263" y="188"/>
                      </a:lnTo>
                      <a:lnTo>
                        <a:pt x="267" y="186"/>
                      </a:lnTo>
                      <a:lnTo>
                        <a:pt x="269" y="186"/>
                      </a:lnTo>
                      <a:lnTo>
                        <a:pt x="270" y="186"/>
                      </a:lnTo>
                      <a:lnTo>
                        <a:pt x="274" y="186"/>
                      </a:lnTo>
                      <a:lnTo>
                        <a:pt x="274" y="184"/>
                      </a:lnTo>
                      <a:lnTo>
                        <a:pt x="276" y="182"/>
                      </a:lnTo>
                      <a:lnTo>
                        <a:pt x="276" y="182"/>
                      </a:lnTo>
                      <a:lnTo>
                        <a:pt x="276" y="182"/>
                      </a:lnTo>
                      <a:lnTo>
                        <a:pt x="276" y="180"/>
                      </a:lnTo>
                      <a:lnTo>
                        <a:pt x="274" y="180"/>
                      </a:lnTo>
                      <a:lnTo>
                        <a:pt x="274" y="180"/>
                      </a:lnTo>
                      <a:lnTo>
                        <a:pt x="272" y="180"/>
                      </a:lnTo>
                      <a:lnTo>
                        <a:pt x="272" y="180"/>
                      </a:lnTo>
                      <a:lnTo>
                        <a:pt x="272" y="179"/>
                      </a:lnTo>
                      <a:lnTo>
                        <a:pt x="270" y="177"/>
                      </a:lnTo>
                      <a:lnTo>
                        <a:pt x="270" y="175"/>
                      </a:lnTo>
                      <a:lnTo>
                        <a:pt x="269" y="175"/>
                      </a:lnTo>
                      <a:lnTo>
                        <a:pt x="265" y="171"/>
                      </a:lnTo>
                      <a:lnTo>
                        <a:pt x="263" y="169"/>
                      </a:lnTo>
                      <a:lnTo>
                        <a:pt x="259" y="163"/>
                      </a:lnTo>
                      <a:lnTo>
                        <a:pt x="257" y="161"/>
                      </a:lnTo>
                      <a:lnTo>
                        <a:pt x="255" y="161"/>
                      </a:lnTo>
                      <a:lnTo>
                        <a:pt x="255" y="159"/>
                      </a:lnTo>
                      <a:lnTo>
                        <a:pt x="255" y="158"/>
                      </a:lnTo>
                      <a:lnTo>
                        <a:pt x="255" y="158"/>
                      </a:lnTo>
                      <a:lnTo>
                        <a:pt x="255" y="156"/>
                      </a:lnTo>
                      <a:lnTo>
                        <a:pt x="255" y="156"/>
                      </a:lnTo>
                      <a:lnTo>
                        <a:pt x="255" y="154"/>
                      </a:lnTo>
                      <a:lnTo>
                        <a:pt x="255" y="152"/>
                      </a:lnTo>
                      <a:lnTo>
                        <a:pt x="255" y="152"/>
                      </a:lnTo>
                      <a:lnTo>
                        <a:pt x="253" y="150"/>
                      </a:lnTo>
                      <a:lnTo>
                        <a:pt x="253" y="150"/>
                      </a:lnTo>
                      <a:lnTo>
                        <a:pt x="253" y="144"/>
                      </a:lnTo>
                      <a:lnTo>
                        <a:pt x="253" y="144"/>
                      </a:lnTo>
                      <a:lnTo>
                        <a:pt x="255" y="142"/>
                      </a:lnTo>
                      <a:lnTo>
                        <a:pt x="255" y="142"/>
                      </a:lnTo>
                      <a:lnTo>
                        <a:pt x="257" y="140"/>
                      </a:lnTo>
                      <a:lnTo>
                        <a:pt x="255" y="140"/>
                      </a:lnTo>
                      <a:lnTo>
                        <a:pt x="255" y="139"/>
                      </a:lnTo>
                      <a:lnTo>
                        <a:pt x="253" y="140"/>
                      </a:lnTo>
                      <a:lnTo>
                        <a:pt x="251" y="140"/>
                      </a:lnTo>
                      <a:lnTo>
                        <a:pt x="251" y="139"/>
                      </a:lnTo>
                      <a:lnTo>
                        <a:pt x="253" y="137"/>
                      </a:lnTo>
                      <a:lnTo>
                        <a:pt x="253" y="137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51" y="135"/>
                      </a:lnTo>
                      <a:lnTo>
                        <a:pt x="249" y="135"/>
                      </a:lnTo>
                      <a:lnTo>
                        <a:pt x="249" y="135"/>
                      </a:lnTo>
                      <a:lnTo>
                        <a:pt x="249" y="137"/>
                      </a:lnTo>
                      <a:lnTo>
                        <a:pt x="249" y="137"/>
                      </a:lnTo>
                      <a:lnTo>
                        <a:pt x="249" y="137"/>
                      </a:lnTo>
                      <a:lnTo>
                        <a:pt x="248" y="137"/>
                      </a:lnTo>
                      <a:lnTo>
                        <a:pt x="248" y="135"/>
                      </a:lnTo>
                      <a:lnTo>
                        <a:pt x="248" y="135"/>
                      </a:lnTo>
                      <a:lnTo>
                        <a:pt x="248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6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4" y="133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2" y="131"/>
                      </a:lnTo>
                      <a:lnTo>
                        <a:pt x="240" y="133"/>
                      </a:lnTo>
                      <a:lnTo>
                        <a:pt x="240" y="133"/>
                      </a:lnTo>
                      <a:lnTo>
                        <a:pt x="240" y="131"/>
                      </a:lnTo>
                      <a:lnTo>
                        <a:pt x="238" y="129"/>
                      </a:lnTo>
                      <a:lnTo>
                        <a:pt x="236" y="125"/>
                      </a:lnTo>
                      <a:lnTo>
                        <a:pt x="232" y="120"/>
                      </a:lnTo>
                      <a:lnTo>
                        <a:pt x="232" y="118"/>
                      </a:lnTo>
                      <a:lnTo>
                        <a:pt x="232" y="118"/>
                      </a:lnTo>
                      <a:lnTo>
                        <a:pt x="230" y="118"/>
                      </a:lnTo>
                      <a:lnTo>
                        <a:pt x="230" y="120"/>
                      </a:lnTo>
                      <a:lnTo>
                        <a:pt x="230" y="120"/>
                      </a:lnTo>
                      <a:lnTo>
                        <a:pt x="229" y="120"/>
                      </a:lnTo>
                      <a:lnTo>
                        <a:pt x="229" y="121"/>
                      </a:lnTo>
                      <a:lnTo>
                        <a:pt x="229" y="125"/>
                      </a:lnTo>
                      <a:lnTo>
                        <a:pt x="229" y="125"/>
                      </a:lnTo>
                      <a:lnTo>
                        <a:pt x="229" y="127"/>
                      </a:lnTo>
                      <a:lnTo>
                        <a:pt x="227" y="125"/>
                      </a:lnTo>
                      <a:lnTo>
                        <a:pt x="227" y="127"/>
                      </a:lnTo>
                      <a:lnTo>
                        <a:pt x="225" y="127"/>
                      </a:lnTo>
                      <a:lnTo>
                        <a:pt x="225" y="129"/>
                      </a:lnTo>
                      <a:lnTo>
                        <a:pt x="225" y="131"/>
                      </a:lnTo>
                      <a:lnTo>
                        <a:pt x="225" y="131"/>
                      </a:lnTo>
                      <a:lnTo>
                        <a:pt x="223" y="131"/>
                      </a:lnTo>
                      <a:lnTo>
                        <a:pt x="223" y="131"/>
                      </a:lnTo>
                      <a:lnTo>
                        <a:pt x="221" y="129"/>
                      </a:lnTo>
                      <a:lnTo>
                        <a:pt x="219" y="129"/>
                      </a:lnTo>
                      <a:lnTo>
                        <a:pt x="219" y="131"/>
                      </a:lnTo>
                      <a:lnTo>
                        <a:pt x="217" y="131"/>
                      </a:lnTo>
                      <a:lnTo>
                        <a:pt x="215" y="129"/>
                      </a:lnTo>
                      <a:lnTo>
                        <a:pt x="213" y="127"/>
                      </a:lnTo>
                      <a:lnTo>
                        <a:pt x="211" y="125"/>
                      </a:lnTo>
                      <a:lnTo>
                        <a:pt x="211" y="123"/>
                      </a:lnTo>
                      <a:lnTo>
                        <a:pt x="209" y="118"/>
                      </a:lnTo>
                      <a:lnTo>
                        <a:pt x="206" y="102"/>
                      </a:lnTo>
                      <a:lnTo>
                        <a:pt x="194" y="82"/>
                      </a:lnTo>
                      <a:lnTo>
                        <a:pt x="192" y="78"/>
                      </a:lnTo>
                      <a:lnTo>
                        <a:pt x="190" y="76"/>
                      </a:lnTo>
                      <a:lnTo>
                        <a:pt x="192" y="76"/>
                      </a:lnTo>
                      <a:lnTo>
                        <a:pt x="192" y="74"/>
                      </a:lnTo>
                      <a:lnTo>
                        <a:pt x="192" y="74"/>
                      </a:lnTo>
                      <a:lnTo>
                        <a:pt x="192" y="74"/>
                      </a:lnTo>
                      <a:lnTo>
                        <a:pt x="194" y="74"/>
                      </a:lnTo>
                      <a:lnTo>
                        <a:pt x="194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2"/>
                      </a:lnTo>
                      <a:lnTo>
                        <a:pt x="192" y="66"/>
                      </a:lnTo>
                      <a:lnTo>
                        <a:pt x="188" y="61"/>
                      </a:lnTo>
                      <a:lnTo>
                        <a:pt x="187" y="59"/>
                      </a:lnTo>
                      <a:lnTo>
                        <a:pt x="187" y="59"/>
                      </a:lnTo>
                      <a:lnTo>
                        <a:pt x="181" y="55"/>
                      </a:lnTo>
                      <a:lnTo>
                        <a:pt x="175" y="53"/>
                      </a:lnTo>
                      <a:lnTo>
                        <a:pt x="171" y="51"/>
                      </a:lnTo>
                      <a:lnTo>
                        <a:pt x="171" y="49"/>
                      </a:lnTo>
                      <a:lnTo>
                        <a:pt x="169" y="51"/>
                      </a:lnTo>
                      <a:lnTo>
                        <a:pt x="168" y="49"/>
                      </a:lnTo>
                      <a:lnTo>
                        <a:pt x="162" y="49"/>
                      </a:lnTo>
                      <a:lnTo>
                        <a:pt x="162" y="47"/>
                      </a:lnTo>
                      <a:lnTo>
                        <a:pt x="160" y="47"/>
                      </a:lnTo>
                      <a:lnTo>
                        <a:pt x="160" y="47"/>
                      </a:lnTo>
                      <a:lnTo>
                        <a:pt x="160" y="45"/>
                      </a:lnTo>
                      <a:lnTo>
                        <a:pt x="166" y="40"/>
                      </a:lnTo>
                      <a:lnTo>
                        <a:pt x="166" y="38"/>
                      </a:lnTo>
                      <a:lnTo>
                        <a:pt x="168" y="38"/>
                      </a:lnTo>
                      <a:lnTo>
                        <a:pt x="168" y="36"/>
                      </a:lnTo>
                      <a:lnTo>
                        <a:pt x="168" y="34"/>
                      </a:lnTo>
                      <a:lnTo>
                        <a:pt x="168" y="34"/>
                      </a:lnTo>
                      <a:lnTo>
                        <a:pt x="166" y="34"/>
                      </a:lnTo>
                      <a:lnTo>
                        <a:pt x="166" y="34"/>
                      </a:lnTo>
                      <a:lnTo>
                        <a:pt x="166" y="36"/>
                      </a:lnTo>
                      <a:lnTo>
                        <a:pt x="164" y="36"/>
                      </a:lnTo>
                      <a:lnTo>
                        <a:pt x="164" y="36"/>
                      </a:lnTo>
                      <a:lnTo>
                        <a:pt x="164" y="34"/>
                      </a:lnTo>
                      <a:lnTo>
                        <a:pt x="162" y="34"/>
                      </a:lnTo>
                      <a:lnTo>
                        <a:pt x="162" y="32"/>
                      </a:lnTo>
                      <a:lnTo>
                        <a:pt x="162" y="30"/>
                      </a:lnTo>
                      <a:lnTo>
                        <a:pt x="164" y="28"/>
                      </a:lnTo>
                      <a:lnTo>
                        <a:pt x="164" y="28"/>
                      </a:lnTo>
                      <a:lnTo>
                        <a:pt x="164" y="28"/>
                      </a:lnTo>
                      <a:lnTo>
                        <a:pt x="169" y="26"/>
                      </a:lnTo>
                      <a:lnTo>
                        <a:pt x="171" y="26"/>
                      </a:lnTo>
                      <a:lnTo>
                        <a:pt x="173" y="24"/>
                      </a:lnTo>
                      <a:lnTo>
                        <a:pt x="175" y="23"/>
                      </a:lnTo>
                      <a:lnTo>
                        <a:pt x="179" y="19"/>
                      </a:lnTo>
                      <a:lnTo>
                        <a:pt x="185" y="13"/>
                      </a:lnTo>
                      <a:lnTo>
                        <a:pt x="190" y="11"/>
                      </a:lnTo>
                      <a:lnTo>
                        <a:pt x="190" y="11"/>
                      </a:lnTo>
                      <a:lnTo>
                        <a:pt x="190" y="9"/>
                      </a:lnTo>
                      <a:lnTo>
                        <a:pt x="190" y="9"/>
                      </a:lnTo>
                      <a:lnTo>
                        <a:pt x="187" y="2"/>
                      </a:lnTo>
                      <a:lnTo>
                        <a:pt x="187" y="2"/>
                      </a:lnTo>
                      <a:lnTo>
                        <a:pt x="185" y="0"/>
                      </a:lnTo>
                      <a:lnTo>
                        <a:pt x="185" y="0"/>
                      </a:lnTo>
                      <a:lnTo>
                        <a:pt x="183" y="2"/>
                      </a:lnTo>
                      <a:lnTo>
                        <a:pt x="183" y="2"/>
                      </a:lnTo>
                      <a:lnTo>
                        <a:pt x="181" y="2"/>
                      </a:lnTo>
                      <a:lnTo>
                        <a:pt x="179" y="4"/>
                      </a:lnTo>
                      <a:lnTo>
                        <a:pt x="175" y="5"/>
                      </a:lnTo>
                      <a:lnTo>
                        <a:pt x="175" y="5"/>
                      </a:lnTo>
                      <a:lnTo>
                        <a:pt x="173" y="9"/>
                      </a:lnTo>
                      <a:lnTo>
                        <a:pt x="173" y="9"/>
                      </a:lnTo>
                      <a:lnTo>
                        <a:pt x="173" y="9"/>
                      </a:lnTo>
                      <a:lnTo>
                        <a:pt x="171" y="11"/>
                      </a:lnTo>
                      <a:lnTo>
                        <a:pt x="171" y="11"/>
                      </a:lnTo>
                      <a:lnTo>
                        <a:pt x="169" y="13"/>
                      </a:lnTo>
                      <a:lnTo>
                        <a:pt x="162" y="13"/>
                      </a:lnTo>
                      <a:lnTo>
                        <a:pt x="160" y="15"/>
                      </a:lnTo>
                      <a:lnTo>
                        <a:pt x="156" y="19"/>
                      </a:lnTo>
                      <a:lnTo>
                        <a:pt x="152" y="23"/>
                      </a:lnTo>
                      <a:lnTo>
                        <a:pt x="150" y="23"/>
                      </a:lnTo>
                      <a:lnTo>
                        <a:pt x="150" y="23"/>
                      </a:lnTo>
                      <a:lnTo>
                        <a:pt x="148" y="21"/>
                      </a:lnTo>
                      <a:lnTo>
                        <a:pt x="148" y="21"/>
                      </a:lnTo>
                      <a:lnTo>
                        <a:pt x="147" y="21"/>
                      </a:lnTo>
                      <a:lnTo>
                        <a:pt x="147" y="19"/>
                      </a:lnTo>
                      <a:lnTo>
                        <a:pt x="147" y="17"/>
                      </a:lnTo>
                      <a:lnTo>
                        <a:pt x="147" y="17"/>
                      </a:lnTo>
                      <a:lnTo>
                        <a:pt x="147" y="17"/>
                      </a:lnTo>
                      <a:lnTo>
                        <a:pt x="145" y="17"/>
                      </a:lnTo>
                      <a:lnTo>
                        <a:pt x="145" y="19"/>
                      </a:lnTo>
                      <a:lnTo>
                        <a:pt x="143" y="19"/>
                      </a:lnTo>
                      <a:lnTo>
                        <a:pt x="137" y="19"/>
                      </a:lnTo>
                      <a:lnTo>
                        <a:pt x="133" y="21"/>
                      </a:lnTo>
                      <a:lnTo>
                        <a:pt x="137" y="23"/>
                      </a:lnTo>
                      <a:lnTo>
                        <a:pt x="139" y="24"/>
                      </a:lnTo>
                      <a:lnTo>
                        <a:pt x="139" y="28"/>
                      </a:lnTo>
                      <a:lnTo>
                        <a:pt x="139" y="30"/>
                      </a:lnTo>
                      <a:lnTo>
                        <a:pt x="135" y="34"/>
                      </a:lnTo>
                      <a:lnTo>
                        <a:pt x="135" y="34"/>
                      </a:lnTo>
                      <a:lnTo>
                        <a:pt x="133" y="38"/>
                      </a:lnTo>
                      <a:lnTo>
                        <a:pt x="133" y="40"/>
                      </a:lnTo>
                      <a:lnTo>
                        <a:pt x="131" y="40"/>
                      </a:lnTo>
                      <a:lnTo>
                        <a:pt x="129" y="40"/>
                      </a:lnTo>
                      <a:lnTo>
                        <a:pt x="128" y="40"/>
                      </a:lnTo>
                      <a:lnTo>
                        <a:pt x="124" y="42"/>
                      </a:lnTo>
                      <a:lnTo>
                        <a:pt x="122" y="43"/>
                      </a:lnTo>
                      <a:lnTo>
                        <a:pt x="122" y="47"/>
                      </a:lnTo>
                      <a:lnTo>
                        <a:pt x="122" y="47"/>
                      </a:lnTo>
                      <a:lnTo>
                        <a:pt x="120" y="45"/>
                      </a:lnTo>
                      <a:lnTo>
                        <a:pt x="118" y="45"/>
                      </a:lnTo>
                      <a:lnTo>
                        <a:pt x="118" y="47"/>
                      </a:lnTo>
                      <a:lnTo>
                        <a:pt x="116" y="47"/>
                      </a:lnTo>
                      <a:lnTo>
                        <a:pt x="116" y="47"/>
                      </a:lnTo>
                      <a:lnTo>
                        <a:pt x="110" y="45"/>
                      </a:lnTo>
                      <a:lnTo>
                        <a:pt x="108" y="45"/>
                      </a:lnTo>
                      <a:lnTo>
                        <a:pt x="108" y="49"/>
                      </a:lnTo>
                      <a:lnTo>
                        <a:pt x="108" y="49"/>
                      </a:lnTo>
                      <a:lnTo>
                        <a:pt x="107" y="49"/>
                      </a:lnTo>
                      <a:lnTo>
                        <a:pt x="105" y="49"/>
                      </a:lnTo>
                      <a:lnTo>
                        <a:pt x="105" y="51"/>
                      </a:lnTo>
                      <a:lnTo>
                        <a:pt x="105" y="51"/>
                      </a:lnTo>
                      <a:lnTo>
                        <a:pt x="103" y="51"/>
                      </a:lnTo>
                      <a:lnTo>
                        <a:pt x="103" y="53"/>
                      </a:lnTo>
                      <a:lnTo>
                        <a:pt x="101" y="53"/>
                      </a:lnTo>
                      <a:lnTo>
                        <a:pt x="97" y="53"/>
                      </a:lnTo>
                      <a:lnTo>
                        <a:pt x="95" y="53"/>
                      </a:lnTo>
                      <a:lnTo>
                        <a:pt x="95" y="55"/>
                      </a:lnTo>
                      <a:lnTo>
                        <a:pt x="91" y="53"/>
                      </a:lnTo>
                      <a:lnTo>
                        <a:pt x="89" y="55"/>
                      </a:lnTo>
                      <a:lnTo>
                        <a:pt x="87" y="59"/>
                      </a:lnTo>
                      <a:lnTo>
                        <a:pt x="86" y="62"/>
                      </a:lnTo>
                      <a:lnTo>
                        <a:pt x="84" y="62"/>
                      </a:lnTo>
                      <a:lnTo>
                        <a:pt x="78" y="61"/>
                      </a:lnTo>
                      <a:lnTo>
                        <a:pt x="76" y="66"/>
                      </a:lnTo>
                      <a:lnTo>
                        <a:pt x="74" y="68"/>
                      </a:lnTo>
                      <a:lnTo>
                        <a:pt x="72" y="68"/>
                      </a:lnTo>
                      <a:lnTo>
                        <a:pt x="67" y="74"/>
                      </a:lnTo>
                      <a:lnTo>
                        <a:pt x="65" y="74"/>
                      </a:lnTo>
                      <a:lnTo>
                        <a:pt x="65" y="76"/>
                      </a:lnTo>
                      <a:lnTo>
                        <a:pt x="63" y="80"/>
                      </a:lnTo>
                      <a:lnTo>
                        <a:pt x="63" y="80"/>
                      </a:lnTo>
                      <a:lnTo>
                        <a:pt x="63" y="82"/>
                      </a:lnTo>
                      <a:lnTo>
                        <a:pt x="63" y="82"/>
                      </a:lnTo>
                      <a:lnTo>
                        <a:pt x="63" y="82"/>
                      </a:lnTo>
                      <a:lnTo>
                        <a:pt x="63" y="83"/>
                      </a:lnTo>
                      <a:lnTo>
                        <a:pt x="61" y="83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61" y="85"/>
                      </a:lnTo>
                      <a:lnTo>
                        <a:pt x="59" y="87"/>
                      </a:lnTo>
                      <a:lnTo>
                        <a:pt x="59" y="87"/>
                      </a:lnTo>
                      <a:lnTo>
                        <a:pt x="61" y="89"/>
                      </a:lnTo>
                      <a:lnTo>
                        <a:pt x="65" y="99"/>
                      </a:lnTo>
                      <a:lnTo>
                        <a:pt x="68" y="108"/>
                      </a:lnTo>
                      <a:lnTo>
                        <a:pt x="70" y="112"/>
                      </a:lnTo>
                      <a:lnTo>
                        <a:pt x="70" y="114"/>
                      </a:lnTo>
                      <a:lnTo>
                        <a:pt x="70" y="116"/>
                      </a:lnTo>
                      <a:lnTo>
                        <a:pt x="68" y="118"/>
                      </a:lnTo>
                      <a:lnTo>
                        <a:pt x="68" y="120"/>
                      </a:lnTo>
                      <a:lnTo>
                        <a:pt x="67" y="121"/>
                      </a:lnTo>
                      <a:lnTo>
                        <a:pt x="63" y="131"/>
                      </a:lnTo>
                      <a:lnTo>
                        <a:pt x="63" y="135"/>
                      </a:lnTo>
                      <a:lnTo>
                        <a:pt x="63" y="139"/>
                      </a:lnTo>
                      <a:lnTo>
                        <a:pt x="61" y="142"/>
                      </a:lnTo>
                      <a:lnTo>
                        <a:pt x="61" y="144"/>
                      </a:lnTo>
                      <a:lnTo>
                        <a:pt x="61" y="148"/>
                      </a:lnTo>
                      <a:lnTo>
                        <a:pt x="61" y="148"/>
                      </a:lnTo>
                      <a:lnTo>
                        <a:pt x="63" y="150"/>
                      </a:lnTo>
                      <a:lnTo>
                        <a:pt x="63" y="152"/>
                      </a:lnTo>
                      <a:lnTo>
                        <a:pt x="65" y="152"/>
                      </a:lnTo>
                      <a:lnTo>
                        <a:pt x="68" y="152"/>
                      </a:lnTo>
                      <a:lnTo>
                        <a:pt x="70" y="152"/>
                      </a:lnTo>
                      <a:lnTo>
                        <a:pt x="72" y="152"/>
                      </a:lnTo>
                      <a:lnTo>
                        <a:pt x="74" y="154"/>
                      </a:lnTo>
                      <a:lnTo>
                        <a:pt x="74" y="156"/>
                      </a:lnTo>
                      <a:lnTo>
                        <a:pt x="68" y="158"/>
                      </a:lnTo>
                      <a:lnTo>
                        <a:pt x="67" y="159"/>
                      </a:lnTo>
                      <a:lnTo>
                        <a:pt x="67" y="161"/>
                      </a:lnTo>
                      <a:lnTo>
                        <a:pt x="67" y="163"/>
                      </a:lnTo>
                      <a:lnTo>
                        <a:pt x="65" y="165"/>
                      </a:lnTo>
                      <a:lnTo>
                        <a:pt x="63" y="167"/>
                      </a:lnTo>
                      <a:lnTo>
                        <a:pt x="63" y="169"/>
                      </a:lnTo>
                      <a:lnTo>
                        <a:pt x="61" y="169"/>
                      </a:lnTo>
                      <a:lnTo>
                        <a:pt x="59" y="169"/>
                      </a:lnTo>
                      <a:lnTo>
                        <a:pt x="57" y="169"/>
                      </a:lnTo>
                      <a:lnTo>
                        <a:pt x="55" y="169"/>
                      </a:lnTo>
                      <a:lnTo>
                        <a:pt x="53" y="171"/>
                      </a:lnTo>
                      <a:lnTo>
                        <a:pt x="51" y="173"/>
                      </a:lnTo>
                      <a:lnTo>
                        <a:pt x="51" y="175"/>
                      </a:lnTo>
                      <a:lnTo>
                        <a:pt x="51" y="175"/>
                      </a:lnTo>
                      <a:lnTo>
                        <a:pt x="49" y="175"/>
                      </a:lnTo>
                      <a:lnTo>
                        <a:pt x="47" y="175"/>
                      </a:lnTo>
                      <a:lnTo>
                        <a:pt x="46" y="175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2" y="177"/>
                      </a:lnTo>
                      <a:lnTo>
                        <a:pt x="42" y="179"/>
                      </a:lnTo>
                      <a:lnTo>
                        <a:pt x="42" y="180"/>
                      </a:lnTo>
                      <a:lnTo>
                        <a:pt x="42" y="182"/>
                      </a:lnTo>
                      <a:lnTo>
                        <a:pt x="40" y="182"/>
                      </a:lnTo>
                      <a:lnTo>
                        <a:pt x="38" y="184"/>
                      </a:lnTo>
                      <a:lnTo>
                        <a:pt x="38" y="184"/>
                      </a:lnTo>
                      <a:lnTo>
                        <a:pt x="38" y="186"/>
                      </a:lnTo>
                      <a:lnTo>
                        <a:pt x="38" y="186"/>
                      </a:lnTo>
                      <a:lnTo>
                        <a:pt x="38" y="188"/>
                      </a:lnTo>
                      <a:lnTo>
                        <a:pt x="36" y="188"/>
                      </a:lnTo>
                      <a:lnTo>
                        <a:pt x="36" y="190"/>
                      </a:lnTo>
                      <a:lnTo>
                        <a:pt x="34" y="192"/>
                      </a:lnTo>
                      <a:lnTo>
                        <a:pt x="32" y="194"/>
                      </a:lnTo>
                      <a:lnTo>
                        <a:pt x="32" y="194"/>
                      </a:lnTo>
                      <a:lnTo>
                        <a:pt x="30" y="196"/>
                      </a:lnTo>
                      <a:lnTo>
                        <a:pt x="30" y="198"/>
                      </a:lnTo>
                      <a:lnTo>
                        <a:pt x="28" y="198"/>
                      </a:lnTo>
                      <a:lnTo>
                        <a:pt x="28" y="199"/>
                      </a:lnTo>
                      <a:lnTo>
                        <a:pt x="28" y="201"/>
                      </a:lnTo>
                      <a:lnTo>
                        <a:pt x="27" y="201"/>
                      </a:lnTo>
                      <a:lnTo>
                        <a:pt x="25" y="201"/>
                      </a:lnTo>
                      <a:lnTo>
                        <a:pt x="23" y="203"/>
                      </a:lnTo>
                      <a:lnTo>
                        <a:pt x="21" y="203"/>
                      </a:lnTo>
                      <a:lnTo>
                        <a:pt x="21" y="205"/>
                      </a:lnTo>
                      <a:lnTo>
                        <a:pt x="19" y="207"/>
                      </a:lnTo>
                      <a:lnTo>
                        <a:pt x="19" y="209"/>
                      </a:lnTo>
                      <a:lnTo>
                        <a:pt x="19" y="211"/>
                      </a:lnTo>
                      <a:lnTo>
                        <a:pt x="19" y="215"/>
                      </a:lnTo>
                      <a:lnTo>
                        <a:pt x="19" y="217"/>
                      </a:lnTo>
                      <a:lnTo>
                        <a:pt x="15" y="217"/>
                      </a:lnTo>
                      <a:lnTo>
                        <a:pt x="13" y="218"/>
                      </a:lnTo>
                      <a:lnTo>
                        <a:pt x="13" y="218"/>
                      </a:lnTo>
                      <a:lnTo>
                        <a:pt x="7" y="226"/>
                      </a:lnTo>
                      <a:lnTo>
                        <a:pt x="7" y="226"/>
                      </a:lnTo>
                      <a:lnTo>
                        <a:pt x="6" y="226"/>
                      </a:lnTo>
                      <a:lnTo>
                        <a:pt x="6" y="226"/>
                      </a:lnTo>
                      <a:lnTo>
                        <a:pt x="6" y="226"/>
                      </a:lnTo>
                      <a:lnTo>
                        <a:pt x="6" y="228"/>
                      </a:lnTo>
                      <a:lnTo>
                        <a:pt x="6" y="228"/>
                      </a:lnTo>
                      <a:lnTo>
                        <a:pt x="4" y="228"/>
                      </a:lnTo>
                      <a:lnTo>
                        <a:pt x="2" y="230"/>
                      </a:lnTo>
                      <a:lnTo>
                        <a:pt x="0" y="232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4" y="236"/>
                      </a:lnTo>
                      <a:lnTo>
                        <a:pt x="6" y="239"/>
                      </a:lnTo>
                      <a:lnTo>
                        <a:pt x="7" y="243"/>
                      </a:lnTo>
                      <a:lnTo>
                        <a:pt x="9" y="247"/>
                      </a:lnTo>
                      <a:lnTo>
                        <a:pt x="9" y="249"/>
                      </a:lnTo>
                      <a:lnTo>
                        <a:pt x="11" y="251"/>
                      </a:lnTo>
                      <a:lnTo>
                        <a:pt x="11" y="253"/>
                      </a:lnTo>
                      <a:lnTo>
                        <a:pt x="11" y="255"/>
                      </a:lnTo>
                      <a:lnTo>
                        <a:pt x="11" y="256"/>
                      </a:lnTo>
                      <a:lnTo>
                        <a:pt x="11" y="256"/>
                      </a:lnTo>
                      <a:lnTo>
                        <a:pt x="4" y="268"/>
                      </a:lnTo>
                      <a:lnTo>
                        <a:pt x="4" y="270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6" y="274"/>
                      </a:lnTo>
                      <a:lnTo>
                        <a:pt x="40" y="275"/>
                      </a:lnTo>
                      <a:lnTo>
                        <a:pt x="49" y="275"/>
                      </a:lnTo>
                      <a:lnTo>
                        <a:pt x="61" y="277"/>
                      </a:lnTo>
                      <a:lnTo>
                        <a:pt x="67" y="277"/>
                      </a:lnTo>
                      <a:lnTo>
                        <a:pt x="72" y="279"/>
                      </a:lnTo>
                      <a:lnTo>
                        <a:pt x="74" y="279"/>
                      </a:lnTo>
                      <a:lnTo>
                        <a:pt x="74" y="279"/>
                      </a:lnTo>
                      <a:lnTo>
                        <a:pt x="74" y="279"/>
                      </a:lnTo>
                      <a:lnTo>
                        <a:pt x="76" y="277"/>
                      </a:lnTo>
                      <a:lnTo>
                        <a:pt x="76" y="277"/>
                      </a:lnTo>
                      <a:lnTo>
                        <a:pt x="76" y="277"/>
                      </a:lnTo>
                      <a:lnTo>
                        <a:pt x="80" y="274"/>
                      </a:lnTo>
                      <a:lnTo>
                        <a:pt x="80" y="274"/>
                      </a:lnTo>
                      <a:lnTo>
                        <a:pt x="82" y="274"/>
                      </a:lnTo>
                      <a:lnTo>
                        <a:pt x="82" y="274"/>
                      </a:lnTo>
                      <a:lnTo>
                        <a:pt x="86" y="274"/>
                      </a:lnTo>
                      <a:lnTo>
                        <a:pt x="87" y="272"/>
                      </a:lnTo>
                      <a:lnTo>
                        <a:pt x="89" y="272"/>
                      </a:lnTo>
                      <a:lnTo>
                        <a:pt x="89" y="272"/>
                      </a:lnTo>
                      <a:lnTo>
                        <a:pt x="89" y="274"/>
                      </a:lnTo>
                      <a:lnTo>
                        <a:pt x="91" y="274"/>
                      </a:lnTo>
                      <a:lnTo>
                        <a:pt x="91" y="274"/>
                      </a:lnTo>
                      <a:lnTo>
                        <a:pt x="91" y="275"/>
                      </a:lnTo>
                      <a:lnTo>
                        <a:pt x="93" y="275"/>
                      </a:lnTo>
                      <a:lnTo>
                        <a:pt x="97" y="275"/>
                      </a:lnTo>
                      <a:lnTo>
                        <a:pt x="99" y="275"/>
                      </a:lnTo>
                      <a:lnTo>
                        <a:pt x="99" y="277"/>
                      </a:lnTo>
                      <a:lnTo>
                        <a:pt x="99" y="277"/>
                      </a:lnTo>
                      <a:lnTo>
                        <a:pt x="99" y="277"/>
                      </a:lnTo>
                      <a:lnTo>
                        <a:pt x="101" y="277"/>
                      </a:lnTo>
                      <a:lnTo>
                        <a:pt x="101" y="279"/>
                      </a:lnTo>
                      <a:lnTo>
                        <a:pt x="101" y="279"/>
                      </a:lnTo>
                      <a:lnTo>
                        <a:pt x="101" y="281"/>
                      </a:lnTo>
                      <a:lnTo>
                        <a:pt x="101" y="281"/>
                      </a:lnTo>
                      <a:lnTo>
                        <a:pt x="103" y="283"/>
                      </a:lnTo>
                      <a:lnTo>
                        <a:pt x="105" y="283"/>
                      </a:lnTo>
                      <a:lnTo>
                        <a:pt x="105" y="283"/>
                      </a:lnTo>
                      <a:lnTo>
                        <a:pt x="105" y="283"/>
                      </a:lnTo>
                      <a:lnTo>
                        <a:pt x="107" y="285"/>
                      </a:lnTo>
                      <a:lnTo>
                        <a:pt x="107" y="285"/>
                      </a:lnTo>
                      <a:lnTo>
                        <a:pt x="108" y="285"/>
                      </a:lnTo>
                      <a:lnTo>
                        <a:pt x="110" y="283"/>
                      </a:lnTo>
                      <a:lnTo>
                        <a:pt x="112" y="283"/>
                      </a:lnTo>
                      <a:lnTo>
                        <a:pt x="112" y="283"/>
                      </a:lnTo>
                      <a:lnTo>
                        <a:pt x="112" y="283"/>
                      </a:lnTo>
                      <a:lnTo>
                        <a:pt x="114" y="281"/>
                      </a:lnTo>
                      <a:lnTo>
                        <a:pt x="114" y="281"/>
                      </a:lnTo>
                      <a:lnTo>
                        <a:pt x="114" y="281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4" y="279"/>
                      </a:lnTo>
                      <a:lnTo>
                        <a:pt x="116" y="279"/>
                      </a:lnTo>
                      <a:lnTo>
                        <a:pt x="116" y="279"/>
                      </a:lnTo>
                      <a:lnTo>
                        <a:pt x="116" y="281"/>
                      </a:lnTo>
                      <a:lnTo>
                        <a:pt x="116" y="281"/>
                      </a:lnTo>
                      <a:lnTo>
                        <a:pt x="116" y="283"/>
                      </a:lnTo>
                      <a:lnTo>
                        <a:pt x="116" y="283"/>
                      </a:lnTo>
                      <a:lnTo>
                        <a:pt x="116" y="283"/>
                      </a:lnTo>
                      <a:lnTo>
                        <a:pt x="116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4" y="285"/>
                      </a:lnTo>
                      <a:lnTo>
                        <a:pt x="116" y="285"/>
                      </a:lnTo>
                      <a:lnTo>
                        <a:pt x="116" y="287"/>
                      </a:lnTo>
                      <a:lnTo>
                        <a:pt x="116" y="287"/>
                      </a:lnTo>
                      <a:lnTo>
                        <a:pt x="116" y="289"/>
                      </a:lnTo>
                      <a:lnTo>
                        <a:pt x="116" y="289"/>
                      </a:lnTo>
                      <a:lnTo>
                        <a:pt x="116" y="291"/>
                      </a:lnTo>
                      <a:lnTo>
                        <a:pt x="118" y="291"/>
                      </a:lnTo>
                      <a:lnTo>
                        <a:pt x="118" y="291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3"/>
                      </a:lnTo>
                      <a:lnTo>
                        <a:pt x="120" y="291"/>
                      </a:lnTo>
                      <a:lnTo>
                        <a:pt x="120" y="291"/>
                      </a:lnTo>
                      <a:lnTo>
                        <a:pt x="122" y="289"/>
                      </a:lnTo>
                      <a:lnTo>
                        <a:pt x="122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89"/>
                      </a:lnTo>
                      <a:lnTo>
                        <a:pt x="124" y="291"/>
                      </a:lnTo>
                      <a:lnTo>
                        <a:pt x="126" y="291"/>
                      </a:lnTo>
                      <a:lnTo>
                        <a:pt x="126" y="293"/>
                      </a:lnTo>
                      <a:lnTo>
                        <a:pt x="126" y="293"/>
                      </a:lnTo>
                      <a:lnTo>
                        <a:pt x="128" y="296"/>
                      </a:lnTo>
                      <a:lnTo>
                        <a:pt x="128" y="296"/>
                      </a:lnTo>
                      <a:lnTo>
                        <a:pt x="128" y="296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8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298"/>
                      </a:lnTo>
                      <a:lnTo>
                        <a:pt x="126" y="300"/>
                      </a:lnTo>
                      <a:lnTo>
                        <a:pt x="126" y="302"/>
                      </a:lnTo>
                      <a:lnTo>
                        <a:pt x="126" y="302"/>
                      </a:lnTo>
                      <a:lnTo>
                        <a:pt x="126" y="302"/>
                      </a:lnTo>
                      <a:lnTo>
                        <a:pt x="124" y="302"/>
                      </a:lnTo>
                      <a:lnTo>
                        <a:pt x="124" y="304"/>
                      </a:lnTo>
                      <a:lnTo>
                        <a:pt x="124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2" y="304"/>
                      </a:lnTo>
                      <a:lnTo>
                        <a:pt x="124" y="306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08"/>
                      </a:lnTo>
                      <a:lnTo>
                        <a:pt x="124" y="310"/>
                      </a:lnTo>
                      <a:lnTo>
                        <a:pt x="126" y="310"/>
                      </a:lnTo>
                      <a:lnTo>
                        <a:pt x="126" y="312"/>
                      </a:lnTo>
                      <a:lnTo>
                        <a:pt x="126" y="312"/>
                      </a:lnTo>
                      <a:lnTo>
                        <a:pt x="126" y="312"/>
                      </a:lnTo>
                      <a:lnTo>
                        <a:pt x="126" y="314"/>
                      </a:lnTo>
                      <a:lnTo>
                        <a:pt x="128" y="314"/>
                      </a:lnTo>
                      <a:lnTo>
                        <a:pt x="128" y="314"/>
                      </a:lnTo>
                      <a:lnTo>
                        <a:pt x="128" y="315"/>
                      </a:lnTo>
                      <a:lnTo>
                        <a:pt x="128" y="317"/>
                      </a:lnTo>
                      <a:lnTo>
                        <a:pt x="129" y="317"/>
                      </a:lnTo>
                      <a:lnTo>
                        <a:pt x="131" y="317"/>
                      </a:lnTo>
                      <a:lnTo>
                        <a:pt x="133" y="315"/>
                      </a:lnTo>
                      <a:lnTo>
                        <a:pt x="133" y="315"/>
                      </a:lnTo>
                      <a:lnTo>
                        <a:pt x="135" y="315"/>
                      </a:lnTo>
                      <a:lnTo>
                        <a:pt x="133" y="314"/>
                      </a:lnTo>
                      <a:lnTo>
                        <a:pt x="133" y="314"/>
                      </a:lnTo>
                      <a:lnTo>
                        <a:pt x="133" y="312"/>
                      </a:lnTo>
                      <a:lnTo>
                        <a:pt x="133" y="312"/>
                      </a:lnTo>
                      <a:lnTo>
                        <a:pt x="133" y="310"/>
                      </a:lnTo>
                      <a:lnTo>
                        <a:pt x="135" y="308"/>
                      </a:lnTo>
                      <a:lnTo>
                        <a:pt x="135" y="306"/>
                      </a:lnTo>
                      <a:lnTo>
                        <a:pt x="137" y="306"/>
                      </a:lnTo>
                      <a:lnTo>
                        <a:pt x="137" y="308"/>
                      </a:lnTo>
                      <a:lnTo>
                        <a:pt x="137" y="306"/>
                      </a:lnTo>
                      <a:lnTo>
                        <a:pt x="139" y="306"/>
                      </a:lnTo>
                      <a:lnTo>
                        <a:pt x="139" y="306"/>
                      </a:lnTo>
                      <a:lnTo>
                        <a:pt x="139" y="304"/>
                      </a:lnTo>
                      <a:lnTo>
                        <a:pt x="139" y="304"/>
                      </a:lnTo>
                      <a:lnTo>
                        <a:pt x="141" y="302"/>
                      </a:lnTo>
                      <a:lnTo>
                        <a:pt x="141" y="300"/>
                      </a:lnTo>
                      <a:lnTo>
                        <a:pt x="145" y="296"/>
                      </a:lnTo>
                      <a:lnTo>
                        <a:pt x="147" y="295"/>
                      </a:lnTo>
                      <a:lnTo>
                        <a:pt x="147" y="291"/>
                      </a:lnTo>
                      <a:lnTo>
                        <a:pt x="148" y="291"/>
                      </a:lnTo>
                      <a:lnTo>
                        <a:pt x="148" y="291"/>
                      </a:lnTo>
                      <a:lnTo>
                        <a:pt x="150" y="293"/>
                      </a:lnTo>
                      <a:lnTo>
                        <a:pt x="154" y="293"/>
                      </a:lnTo>
                      <a:lnTo>
                        <a:pt x="156" y="295"/>
                      </a:lnTo>
                      <a:lnTo>
                        <a:pt x="156" y="293"/>
                      </a:lnTo>
                      <a:lnTo>
                        <a:pt x="156" y="295"/>
                      </a:lnTo>
                      <a:lnTo>
                        <a:pt x="160" y="295"/>
                      </a:lnTo>
                      <a:lnTo>
                        <a:pt x="162" y="296"/>
                      </a:lnTo>
                      <a:lnTo>
                        <a:pt x="164" y="296"/>
                      </a:lnTo>
                      <a:lnTo>
                        <a:pt x="166" y="295"/>
                      </a:lnTo>
                      <a:lnTo>
                        <a:pt x="168" y="295"/>
                      </a:lnTo>
                      <a:lnTo>
                        <a:pt x="171" y="296"/>
                      </a:lnTo>
                      <a:lnTo>
                        <a:pt x="171" y="295"/>
                      </a:lnTo>
                      <a:lnTo>
                        <a:pt x="173" y="295"/>
                      </a:lnTo>
                      <a:lnTo>
                        <a:pt x="173" y="295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3" y="291"/>
                      </a:lnTo>
                      <a:lnTo>
                        <a:pt x="177" y="289"/>
                      </a:lnTo>
                      <a:lnTo>
                        <a:pt x="179" y="289"/>
                      </a:lnTo>
                      <a:lnTo>
                        <a:pt x="179" y="289"/>
                      </a:lnTo>
                      <a:lnTo>
                        <a:pt x="181" y="289"/>
                      </a:lnTo>
                      <a:lnTo>
                        <a:pt x="183" y="289"/>
                      </a:lnTo>
                      <a:lnTo>
                        <a:pt x="183" y="291"/>
                      </a:lnTo>
                      <a:lnTo>
                        <a:pt x="185" y="293"/>
                      </a:lnTo>
                      <a:lnTo>
                        <a:pt x="185" y="293"/>
                      </a:lnTo>
                      <a:lnTo>
                        <a:pt x="187" y="296"/>
                      </a:lnTo>
                      <a:lnTo>
                        <a:pt x="187" y="296"/>
                      </a:lnTo>
                      <a:lnTo>
                        <a:pt x="188" y="298"/>
                      </a:lnTo>
                      <a:lnTo>
                        <a:pt x="190" y="298"/>
                      </a:lnTo>
                      <a:lnTo>
                        <a:pt x="192" y="298"/>
                      </a:lnTo>
                      <a:lnTo>
                        <a:pt x="194" y="298"/>
                      </a:lnTo>
                      <a:lnTo>
                        <a:pt x="196" y="298"/>
                      </a:lnTo>
                      <a:lnTo>
                        <a:pt x="198" y="296"/>
                      </a:lnTo>
                      <a:lnTo>
                        <a:pt x="198" y="296"/>
                      </a:lnTo>
                      <a:lnTo>
                        <a:pt x="202" y="296"/>
                      </a:lnTo>
                      <a:lnTo>
                        <a:pt x="202" y="296"/>
                      </a:lnTo>
                      <a:lnTo>
                        <a:pt x="204" y="296"/>
                      </a:lnTo>
                      <a:lnTo>
                        <a:pt x="206" y="293"/>
                      </a:lnTo>
                      <a:lnTo>
                        <a:pt x="209" y="291"/>
                      </a:lnTo>
                      <a:lnTo>
                        <a:pt x="211" y="289"/>
                      </a:lnTo>
                      <a:lnTo>
                        <a:pt x="213" y="289"/>
                      </a:lnTo>
                      <a:lnTo>
                        <a:pt x="215" y="287"/>
                      </a:lnTo>
                      <a:lnTo>
                        <a:pt x="219" y="287"/>
                      </a:lnTo>
                      <a:lnTo>
                        <a:pt x="219" y="285"/>
                      </a:lnTo>
                      <a:lnTo>
                        <a:pt x="219" y="283"/>
                      </a:lnTo>
                      <a:lnTo>
                        <a:pt x="219" y="283"/>
                      </a:lnTo>
                      <a:lnTo>
                        <a:pt x="217" y="281"/>
                      </a:lnTo>
                      <a:lnTo>
                        <a:pt x="217" y="281"/>
                      </a:lnTo>
                      <a:lnTo>
                        <a:pt x="215" y="281"/>
                      </a:lnTo>
                      <a:lnTo>
                        <a:pt x="215" y="279"/>
                      </a:lnTo>
                      <a:lnTo>
                        <a:pt x="215" y="279"/>
                      </a:lnTo>
                      <a:lnTo>
                        <a:pt x="215" y="277"/>
                      </a:lnTo>
                      <a:lnTo>
                        <a:pt x="215" y="277"/>
                      </a:lnTo>
                      <a:lnTo>
                        <a:pt x="215" y="275"/>
                      </a:lnTo>
                      <a:lnTo>
                        <a:pt x="215" y="274"/>
                      </a:lnTo>
                      <a:lnTo>
                        <a:pt x="217" y="268"/>
                      </a:lnTo>
                      <a:lnTo>
                        <a:pt x="217" y="268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6"/>
                      </a:lnTo>
                      <a:lnTo>
                        <a:pt x="219" y="264"/>
                      </a:lnTo>
                      <a:lnTo>
                        <a:pt x="219" y="264"/>
                      </a:lnTo>
                      <a:lnTo>
                        <a:pt x="219" y="264"/>
                      </a:lnTo>
                      <a:lnTo>
                        <a:pt x="219" y="262"/>
                      </a:lnTo>
                      <a:lnTo>
                        <a:pt x="219" y="262"/>
                      </a:lnTo>
                      <a:lnTo>
                        <a:pt x="219" y="262"/>
                      </a:lnTo>
                      <a:lnTo>
                        <a:pt x="221" y="262"/>
                      </a:lnTo>
                      <a:lnTo>
                        <a:pt x="223" y="262"/>
                      </a:lnTo>
                      <a:lnTo>
                        <a:pt x="221" y="260"/>
                      </a:lnTo>
                      <a:lnTo>
                        <a:pt x="221" y="260"/>
                      </a:lnTo>
                      <a:lnTo>
                        <a:pt x="219" y="260"/>
                      </a:lnTo>
                      <a:lnTo>
                        <a:pt x="219" y="260"/>
                      </a:lnTo>
                      <a:lnTo>
                        <a:pt x="217" y="258"/>
                      </a:lnTo>
                      <a:lnTo>
                        <a:pt x="217" y="258"/>
                      </a:lnTo>
                      <a:lnTo>
                        <a:pt x="217" y="258"/>
                      </a:lnTo>
                      <a:lnTo>
                        <a:pt x="217" y="256"/>
                      </a:lnTo>
                      <a:lnTo>
                        <a:pt x="219" y="256"/>
                      </a:lnTo>
                      <a:lnTo>
                        <a:pt x="219" y="256"/>
                      </a:lnTo>
                      <a:lnTo>
                        <a:pt x="219" y="256"/>
                      </a:lnTo>
                      <a:lnTo>
                        <a:pt x="223" y="258"/>
                      </a:lnTo>
                      <a:lnTo>
                        <a:pt x="223" y="258"/>
                      </a:lnTo>
                      <a:lnTo>
                        <a:pt x="225" y="258"/>
                      </a:lnTo>
                      <a:lnTo>
                        <a:pt x="225" y="258"/>
                      </a:lnTo>
                      <a:lnTo>
                        <a:pt x="227" y="260"/>
                      </a:lnTo>
                      <a:lnTo>
                        <a:pt x="227" y="260"/>
                      </a:lnTo>
                      <a:lnTo>
                        <a:pt x="229" y="260"/>
                      </a:lnTo>
                      <a:lnTo>
                        <a:pt x="229" y="258"/>
                      </a:lnTo>
                      <a:lnTo>
                        <a:pt x="229" y="258"/>
                      </a:lnTo>
                      <a:lnTo>
                        <a:pt x="229" y="258"/>
                      </a:lnTo>
                      <a:lnTo>
                        <a:pt x="229" y="256"/>
                      </a:lnTo>
                      <a:lnTo>
                        <a:pt x="229" y="256"/>
                      </a:lnTo>
                      <a:lnTo>
                        <a:pt x="229" y="256"/>
                      </a:lnTo>
                      <a:lnTo>
                        <a:pt x="230" y="256"/>
                      </a:lnTo>
                      <a:lnTo>
                        <a:pt x="230" y="256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2" y="258"/>
                      </a:lnTo>
                      <a:lnTo>
                        <a:pt x="234" y="258"/>
                      </a:lnTo>
                      <a:lnTo>
                        <a:pt x="234" y="258"/>
                      </a:lnTo>
                      <a:lnTo>
                        <a:pt x="234" y="256"/>
                      </a:lnTo>
                      <a:lnTo>
                        <a:pt x="234" y="255"/>
                      </a:lnTo>
                      <a:lnTo>
                        <a:pt x="234" y="255"/>
                      </a:lnTo>
                      <a:lnTo>
                        <a:pt x="234" y="255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4" y="251"/>
                      </a:lnTo>
                      <a:lnTo>
                        <a:pt x="236" y="251"/>
                      </a:lnTo>
                      <a:lnTo>
                        <a:pt x="236" y="251"/>
                      </a:lnTo>
                      <a:lnTo>
                        <a:pt x="236" y="251"/>
                      </a:lnTo>
                      <a:lnTo>
                        <a:pt x="238" y="253"/>
                      </a:lnTo>
                      <a:lnTo>
                        <a:pt x="238" y="256"/>
                      </a:lnTo>
                      <a:lnTo>
                        <a:pt x="238" y="258"/>
                      </a:lnTo>
                      <a:lnTo>
                        <a:pt x="240" y="260"/>
                      </a:lnTo>
                      <a:lnTo>
                        <a:pt x="240" y="260"/>
                      </a:lnTo>
                      <a:lnTo>
                        <a:pt x="242" y="260"/>
                      </a:lnTo>
                      <a:lnTo>
                        <a:pt x="244" y="262"/>
                      </a:lnTo>
                      <a:lnTo>
                        <a:pt x="244" y="262"/>
                      </a:lnTo>
                      <a:lnTo>
                        <a:pt x="248" y="262"/>
                      </a:lnTo>
                      <a:lnTo>
                        <a:pt x="253" y="258"/>
                      </a:lnTo>
                      <a:lnTo>
                        <a:pt x="257" y="256"/>
                      </a:lnTo>
                      <a:lnTo>
                        <a:pt x="257" y="255"/>
                      </a:lnTo>
                      <a:lnTo>
                        <a:pt x="257" y="255"/>
                      </a:lnTo>
                      <a:lnTo>
                        <a:pt x="257" y="253"/>
                      </a:lnTo>
                      <a:lnTo>
                        <a:pt x="257" y="251"/>
                      </a:lnTo>
                      <a:lnTo>
                        <a:pt x="257" y="251"/>
                      </a:lnTo>
                      <a:lnTo>
                        <a:pt x="257" y="251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7" y="249"/>
                      </a:lnTo>
                      <a:lnTo>
                        <a:pt x="255" y="249"/>
                      </a:lnTo>
                      <a:lnTo>
                        <a:pt x="255" y="247"/>
                      </a:lnTo>
                      <a:lnTo>
                        <a:pt x="255" y="247"/>
                      </a:lnTo>
                      <a:lnTo>
                        <a:pt x="253" y="247"/>
                      </a:lnTo>
                      <a:lnTo>
                        <a:pt x="253" y="247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3" y="245"/>
                      </a:lnTo>
                      <a:lnTo>
                        <a:pt x="251" y="245"/>
                      </a:lnTo>
                      <a:lnTo>
                        <a:pt x="251" y="245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9" y="247"/>
                      </a:lnTo>
                      <a:lnTo>
                        <a:pt x="248" y="247"/>
                      </a:lnTo>
                      <a:lnTo>
                        <a:pt x="248" y="247"/>
                      </a:lnTo>
                      <a:lnTo>
                        <a:pt x="248" y="245"/>
                      </a:lnTo>
                      <a:lnTo>
                        <a:pt x="248" y="245"/>
                      </a:lnTo>
                      <a:lnTo>
                        <a:pt x="249" y="243"/>
                      </a:lnTo>
                      <a:lnTo>
                        <a:pt x="251" y="243"/>
                      </a:lnTo>
                      <a:lnTo>
                        <a:pt x="255" y="241"/>
                      </a:lnTo>
                      <a:lnTo>
                        <a:pt x="255" y="241"/>
                      </a:lnTo>
                      <a:lnTo>
                        <a:pt x="257" y="239"/>
                      </a:lnTo>
                      <a:lnTo>
                        <a:pt x="259" y="239"/>
                      </a:lnTo>
                      <a:lnTo>
                        <a:pt x="265" y="236"/>
                      </a:lnTo>
                      <a:lnTo>
                        <a:pt x="267" y="234"/>
                      </a:lnTo>
                      <a:lnTo>
                        <a:pt x="267" y="234"/>
                      </a:lnTo>
                      <a:lnTo>
                        <a:pt x="267" y="232"/>
                      </a:lnTo>
                      <a:lnTo>
                        <a:pt x="267" y="232"/>
                      </a:lnTo>
                      <a:lnTo>
                        <a:pt x="267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5" y="230"/>
                      </a:lnTo>
                      <a:lnTo>
                        <a:pt x="265" y="228"/>
                      </a:lnTo>
                      <a:lnTo>
                        <a:pt x="265" y="226"/>
                      </a:lnTo>
                      <a:lnTo>
                        <a:pt x="267" y="226"/>
                      </a:lnTo>
                      <a:lnTo>
                        <a:pt x="269" y="224"/>
                      </a:lnTo>
                      <a:lnTo>
                        <a:pt x="269" y="224"/>
                      </a:lnTo>
                      <a:lnTo>
                        <a:pt x="270" y="226"/>
                      </a:lnTo>
                      <a:lnTo>
                        <a:pt x="272" y="226"/>
                      </a:lnTo>
                      <a:lnTo>
                        <a:pt x="274" y="226"/>
                      </a:lnTo>
                      <a:lnTo>
                        <a:pt x="276" y="226"/>
                      </a:lnTo>
                      <a:lnTo>
                        <a:pt x="276" y="226"/>
                      </a:lnTo>
                      <a:lnTo>
                        <a:pt x="278" y="228"/>
                      </a:lnTo>
                      <a:lnTo>
                        <a:pt x="278" y="230"/>
                      </a:lnTo>
                      <a:lnTo>
                        <a:pt x="278" y="232"/>
                      </a:lnTo>
                      <a:lnTo>
                        <a:pt x="280" y="234"/>
                      </a:lnTo>
                      <a:lnTo>
                        <a:pt x="280" y="232"/>
                      </a:lnTo>
                      <a:lnTo>
                        <a:pt x="282" y="232"/>
                      </a:lnTo>
                      <a:lnTo>
                        <a:pt x="282" y="230"/>
                      </a:lnTo>
                      <a:lnTo>
                        <a:pt x="282" y="228"/>
                      </a:lnTo>
                      <a:lnTo>
                        <a:pt x="282" y="228"/>
                      </a:lnTo>
                      <a:lnTo>
                        <a:pt x="282" y="224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8" name="Google Shape;388;p13"/>
                <p:cNvSpPr/>
                <p:nvPr/>
              </p:nvSpPr>
              <p:spPr>
                <a:xfrm>
                  <a:off x="4956175" y="4295775"/>
                  <a:ext cx="1039813" cy="896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5" h="565" extrusionOk="0">
                      <a:moveTo>
                        <a:pt x="426" y="551"/>
                      </a:moveTo>
                      <a:lnTo>
                        <a:pt x="428" y="548"/>
                      </a:lnTo>
                      <a:lnTo>
                        <a:pt x="428" y="548"/>
                      </a:lnTo>
                      <a:lnTo>
                        <a:pt x="426" y="548"/>
                      </a:lnTo>
                      <a:lnTo>
                        <a:pt x="425" y="548"/>
                      </a:lnTo>
                      <a:lnTo>
                        <a:pt x="423" y="548"/>
                      </a:lnTo>
                      <a:lnTo>
                        <a:pt x="423" y="550"/>
                      </a:lnTo>
                      <a:lnTo>
                        <a:pt x="421" y="550"/>
                      </a:lnTo>
                      <a:lnTo>
                        <a:pt x="419" y="548"/>
                      </a:lnTo>
                      <a:lnTo>
                        <a:pt x="417" y="548"/>
                      </a:lnTo>
                      <a:lnTo>
                        <a:pt x="417" y="548"/>
                      </a:lnTo>
                      <a:lnTo>
                        <a:pt x="417" y="548"/>
                      </a:lnTo>
                      <a:lnTo>
                        <a:pt x="417" y="550"/>
                      </a:lnTo>
                      <a:lnTo>
                        <a:pt x="417" y="550"/>
                      </a:lnTo>
                      <a:lnTo>
                        <a:pt x="419" y="550"/>
                      </a:lnTo>
                      <a:lnTo>
                        <a:pt x="419" y="551"/>
                      </a:lnTo>
                      <a:lnTo>
                        <a:pt x="419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3"/>
                      </a:lnTo>
                      <a:lnTo>
                        <a:pt x="415" y="553"/>
                      </a:lnTo>
                      <a:lnTo>
                        <a:pt x="415" y="555"/>
                      </a:lnTo>
                      <a:lnTo>
                        <a:pt x="415" y="555"/>
                      </a:lnTo>
                      <a:lnTo>
                        <a:pt x="417" y="555"/>
                      </a:lnTo>
                      <a:lnTo>
                        <a:pt x="417" y="555"/>
                      </a:lnTo>
                      <a:lnTo>
                        <a:pt x="417" y="555"/>
                      </a:lnTo>
                      <a:lnTo>
                        <a:pt x="419" y="557"/>
                      </a:lnTo>
                      <a:lnTo>
                        <a:pt x="419" y="557"/>
                      </a:lnTo>
                      <a:lnTo>
                        <a:pt x="419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9"/>
                      </a:lnTo>
                      <a:lnTo>
                        <a:pt x="423" y="557"/>
                      </a:lnTo>
                      <a:lnTo>
                        <a:pt x="423" y="557"/>
                      </a:lnTo>
                      <a:lnTo>
                        <a:pt x="423" y="557"/>
                      </a:lnTo>
                      <a:lnTo>
                        <a:pt x="425" y="559"/>
                      </a:lnTo>
                      <a:lnTo>
                        <a:pt x="425" y="559"/>
                      </a:lnTo>
                      <a:lnTo>
                        <a:pt x="423" y="559"/>
                      </a:lnTo>
                      <a:lnTo>
                        <a:pt x="423" y="559"/>
                      </a:lnTo>
                      <a:lnTo>
                        <a:pt x="423" y="561"/>
                      </a:lnTo>
                      <a:lnTo>
                        <a:pt x="423" y="561"/>
                      </a:lnTo>
                      <a:lnTo>
                        <a:pt x="423" y="561"/>
                      </a:lnTo>
                      <a:lnTo>
                        <a:pt x="425" y="563"/>
                      </a:lnTo>
                      <a:lnTo>
                        <a:pt x="425" y="563"/>
                      </a:lnTo>
                      <a:lnTo>
                        <a:pt x="425" y="563"/>
                      </a:lnTo>
                      <a:lnTo>
                        <a:pt x="426" y="565"/>
                      </a:lnTo>
                      <a:lnTo>
                        <a:pt x="428" y="565"/>
                      </a:lnTo>
                      <a:lnTo>
                        <a:pt x="428" y="565"/>
                      </a:lnTo>
                      <a:lnTo>
                        <a:pt x="426" y="551"/>
                      </a:lnTo>
                      <a:close/>
                      <a:moveTo>
                        <a:pt x="15" y="439"/>
                      </a:moveTo>
                      <a:lnTo>
                        <a:pt x="13" y="439"/>
                      </a:lnTo>
                      <a:lnTo>
                        <a:pt x="11" y="439"/>
                      </a:lnTo>
                      <a:lnTo>
                        <a:pt x="9" y="439"/>
                      </a:lnTo>
                      <a:lnTo>
                        <a:pt x="9" y="439"/>
                      </a:lnTo>
                      <a:lnTo>
                        <a:pt x="7" y="441"/>
                      </a:lnTo>
                      <a:lnTo>
                        <a:pt x="7" y="441"/>
                      </a:lnTo>
                      <a:lnTo>
                        <a:pt x="5" y="441"/>
                      </a:lnTo>
                      <a:lnTo>
                        <a:pt x="5" y="443"/>
                      </a:lnTo>
                      <a:lnTo>
                        <a:pt x="3" y="443"/>
                      </a:lnTo>
                      <a:lnTo>
                        <a:pt x="2" y="441"/>
                      </a:lnTo>
                      <a:lnTo>
                        <a:pt x="2" y="443"/>
                      </a:lnTo>
                      <a:lnTo>
                        <a:pt x="2" y="449"/>
                      </a:lnTo>
                      <a:lnTo>
                        <a:pt x="2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3" y="453"/>
                      </a:lnTo>
                      <a:lnTo>
                        <a:pt x="5" y="454"/>
                      </a:lnTo>
                      <a:lnTo>
                        <a:pt x="3" y="453"/>
                      </a:lnTo>
                      <a:lnTo>
                        <a:pt x="5" y="451"/>
                      </a:lnTo>
                      <a:lnTo>
                        <a:pt x="9" y="449"/>
                      </a:lnTo>
                      <a:lnTo>
                        <a:pt x="9" y="447"/>
                      </a:lnTo>
                      <a:lnTo>
                        <a:pt x="7" y="445"/>
                      </a:lnTo>
                      <a:lnTo>
                        <a:pt x="9" y="443"/>
                      </a:lnTo>
                      <a:lnTo>
                        <a:pt x="11" y="441"/>
                      </a:lnTo>
                      <a:lnTo>
                        <a:pt x="11" y="443"/>
                      </a:lnTo>
                      <a:lnTo>
                        <a:pt x="11" y="443"/>
                      </a:lnTo>
                      <a:lnTo>
                        <a:pt x="13" y="443"/>
                      </a:lnTo>
                      <a:lnTo>
                        <a:pt x="13" y="441"/>
                      </a:lnTo>
                      <a:lnTo>
                        <a:pt x="15" y="441"/>
                      </a:lnTo>
                      <a:lnTo>
                        <a:pt x="15" y="439"/>
                      </a:lnTo>
                      <a:lnTo>
                        <a:pt x="17" y="439"/>
                      </a:lnTo>
                      <a:lnTo>
                        <a:pt x="17" y="439"/>
                      </a:lnTo>
                      <a:lnTo>
                        <a:pt x="15" y="437"/>
                      </a:lnTo>
                      <a:lnTo>
                        <a:pt x="15" y="439"/>
                      </a:lnTo>
                      <a:close/>
                      <a:moveTo>
                        <a:pt x="428" y="456"/>
                      </a:moveTo>
                      <a:lnTo>
                        <a:pt x="428" y="456"/>
                      </a:lnTo>
                      <a:lnTo>
                        <a:pt x="428" y="456"/>
                      </a:lnTo>
                      <a:lnTo>
                        <a:pt x="426" y="456"/>
                      </a:lnTo>
                      <a:lnTo>
                        <a:pt x="425" y="458"/>
                      </a:lnTo>
                      <a:lnTo>
                        <a:pt x="423" y="460"/>
                      </a:lnTo>
                      <a:lnTo>
                        <a:pt x="423" y="460"/>
                      </a:lnTo>
                      <a:lnTo>
                        <a:pt x="421" y="460"/>
                      </a:lnTo>
                      <a:lnTo>
                        <a:pt x="421" y="460"/>
                      </a:lnTo>
                      <a:lnTo>
                        <a:pt x="421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21" y="456"/>
                      </a:lnTo>
                      <a:lnTo>
                        <a:pt x="421" y="456"/>
                      </a:lnTo>
                      <a:lnTo>
                        <a:pt x="421" y="454"/>
                      </a:lnTo>
                      <a:lnTo>
                        <a:pt x="421" y="454"/>
                      </a:lnTo>
                      <a:lnTo>
                        <a:pt x="421" y="454"/>
                      </a:lnTo>
                      <a:lnTo>
                        <a:pt x="419" y="454"/>
                      </a:lnTo>
                      <a:lnTo>
                        <a:pt x="417" y="454"/>
                      </a:lnTo>
                      <a:lnTo>
                        <a:pt x="417" y="454"/>
                      </a:lnTo>
                      <a:lnTo>
                        <a:pt x="415" y="454"/>
                      </a:lnTo>
                      <a:lnTo>
                        <a:pt x="415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1" y="453"/>
                      </a:lnTo>
                      <a:lnTo>
                        <a:pt x="411" y="454"/>
                      </a:lnTo>
                      <a:lnTo>
                        <a:pt x="411" y="454"/>
                      </a:lnTo>
                      <a:lnTo>
                        <a:pt x="411" y="454"/>
                      </a:lnTo>
                      <a:lnTo>
                        <a:pt x="413" y="456"/>
                      </a:lnTo>
                      <a:lnTo>
                        <a:pt x="413" y="456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60"/>
                      </a:lnTo>
                      <a:lnTo>
                        <a:pt x="415" y="460"/>
                      </a:lnTo>
                      <a:lnTo>
                        <a:pt x="415" y="460"/>
                      </a:lnTo>
                      <a:lnTo>
                        <a:pt x="415" y="460"/>
                      </a:lnTo>
                      <a:lnTo>
                        <a:pt x="415" y="462"/>
                      </a:lnTo>
                      <a:lnTo>
                        <a:pt x="415" y="462"/>
                      </a:lnTo>
                      <a:lnTo>
                        <a:pt x="415" y="464"/>
                      </a:lnTo>
                      <a:lnTo>
                        <a:pt x="415" y="464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7" y="468"/>
                      </a:lnTo>
                      <a:lnTo>
                        <a:pt x="417" y="468"/>
                      </a:lnTo>
                      <a:lnTo>
                        <a:pt x="417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21" y="468"/>
                      </a:lnTo>
                      <a:lnTo>
                        <a:pt x="425" y="468"/>
                      </a:lnTo>
                      <a:lnTo>
                        <a:pt x="425" y="468"/>
                      </a:lnTo>
                      <a:lnTo>
                        <a:pt x="425" y="468"/>
                      </a:lnTo>
                      <a:lnTo>
                        <a:pt x="425" y="464"/>
                      </a:lnTo>
                      <a:lnTo>
                        <a:pt x="428" y="458"/>
                      </a:lnTo>
                      <a:lnTo>
                        <a:pt x="428" y="456"/>
                      </a:lnTo>
                      <a:lnTo>
                        <a:pt x="428" y="456"/>
                      </a:lnTo>
                      <a:lnTo>
                        <a:pt x="428" y="454"/>
                      </a:lnTo>
                      <a:lnTo>
                        <a:pt x="428" y="454"/>
                      </a:lnTo>
                      <a:lnTo>
                        <a:pt x="428" y="454"/>
                      </a:lnTo>
                      <a:lnTo>
                        <a:pt x="428" y="456"/>
                      </a:lnTo>
                      <a:close/>
                      <a:moveTo>
                        <a:pt x="653" y="4"/>
                      </a:moveTo>
                      <a:lnTo>
                        <a:pt x="655" y="4"/>
                      </a:lnTo>
                      <a:lnTo>
                        <a:pt x="655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47" y="4"/>
                      </a:lnTo>
                      <a:lnTo>
                        <a:pt x="647" y="2"/>
                      </a:lnTo>
                      <a:lnTo>
                        <a:pt x="646" y="2"/>
                      </a:lnTo>
                      <a:lnTo>
                        <a:pt x="647" y="0"/>
                      </a:lnTo>
                      <a:lnTo>
                        <a:pt x="646" y="0"/>
                      </a:lnTo>
                      <a:lnTo>
                        <a:pt x="646" y="0"/>
                      </a:lnTo>
                      <a:lnTo>
                        <a:pt x="646" y="2"/>
                      </a:lnTo>
                      <a:lnTo>
                        <a:pt x="644" y="2"/>
                      </a:lnTo>
                      <a:lnTo>
                        <a:pt x="644" y="2"/>
                      </a:lnTo>
                      <a:lnTo>
                        <a:pt x="644" y="2"/>
                      </a:lnTo>
                      <a:lnTo>
                        <a:pt x="644" y="4"/>
                      </a:lnTo>
                      <a:lnTo>
                        <a:pt x="644" y="4"/>
                      </a:lnTo>
                      <a:lnTo>
                        <a:pt x="646" y="4"/>
                      </a:lnTo>
                      <a:lnTo>
                        <a:pt x="647" y="4"/>
                      </a:lnTo>
                      <a:lnTo>
                        <a:pt x="649" y="6"/>
                      </a:lnTo>
                      <a:lnTo>
                        <a:pt x="651" y="6"/>
                      </a:lnTo>
                      <a:lnTo>
                        <a:pt x="651" y="6"/>
                      </a:lnTo>
                      <a:lnTo>
                        <a:pt x="653" y="6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53" y="4"/>
                      </a:lnTo>
                      <a:lnTo>
                        <a:pt x="653" y="4"/>
                      </a:lnTo>
                      <a:close/>
                    </a:path>
                  </a:pathLst>
                </a:custGeom>
                <a:solidFill>
                  <a:srgbClr val="FFF3D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89" name="Google Shape;389;p13"/>
                <p:cNvSpPr/>
                <p:nvPr/>
              </p:nvSpPr>
              <p:spPr>
                <a:xfrm>
                  <a:off x="4956175" y="4295775"/>
                  <a:ext cx="1039813" cy="896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5" h="565" extrusionOk="0">
                      <a:moveTo>
                        <a:pt x="426" y="551"/>
                      </a:moveTo>
                      <a:lnTo>
                        <a:pt x="428" y="548"/>
                      </a:lnTo>
                      <a:lnTo>
                        <a:pt x="428" y="548"/>
                      </a:lnTo>
                      <a:lnTo>
                        <a:pt x="426" y="548"/>
                      </a:lnTo>
                      <a:lnTo>
                        <a:pt x="425" y="548"/>
                      </a:lnTo>
                      <a:lnTo>
                        <a:pt x="423" y="548"/>
                      </a:lnTo>
                      <a:lnTo>
                        <a:pt x="423" y="550"/>
                      </a:lnTo>
                      <a:lnTo>
                        <a:pt x="421" y="550"/>
                      </a:lnTo>
                      <a:lnTo>
                        <a:pt x="419" y="548"/>
                      </a:lnTo>
                      <a:lnTo>
                        <a:pt x="417" y="548"/>
                      </a:lnTo>
                      <a:lnTo>
                        <a:pt x="417" y="548"/>
                      </a:lnTo>
                      <a:lnTo>
                        <a:pt x="417" y="548"/>
                      </a:lnTo>
                      <a:lnTo>
                        <a:pt x="417" y="550"/>
                      </a:lnTo>
                      <a:lnTo>
                        <a:pt x="417" y="550"/>
                      </a:lnTo>
                      <a:lnTo>
                        <a:pt x="419" y="550"/>
                      </a:lnTo>
                      <a:lnTo>
                        <a:pt x="419" y="551"/>
                      </a:lnTo>
                      <a:lnTo>
                        <a:pt x="419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7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1"/>
                      </a:lnTo>
                      <a:lnTo>
                        <a:pt x="415" y="553"/>
                      </a:lnTo>
                      <a:lnTo>
                        <a:pt x="415" y="553"/>
                      </a:lnTo>
                      <a:lnTo>
                        <a:pt x="415" y="555"/>
                      </a:lnTo>
                      <a:lnTo>
                        <a:pt x="415" y="555"/>
                      </a:lnTo>
                      <a:lnTo>
                        <a:pt x="417" y="555"/>
                      </a:lnTo>
                      <a:lnTo>
                        <a:pt x="417" y="555"/>
                      </a:lnTo>
                      <a:lnTo>
                        <a:pt x="417" y="555"/>
                      </a:lnTo>
                      <a:lnTo>
                        <a:pt x="419" y="557"/>
                      </a:lnTo>
                      <a:lnTo>
                        <a:pt x="419" y="557"/>
                      </a:lnTo>
                      <a:lnTo>
                        <a:pt x="419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7"/>
                      </a:lnTo>
                      <a:lnTo>
                        <a:pt x="421" y="559"/>
                      </a:lnTo>
                      <a:lnTo>
                        <a:pt x="423" y="557"/>
                      </a:lnTo>
                      <a:lnTo>
                        <a:pt x="423" y="557"/>
                      </a:lnTo>
                      <a:lnTo>
                        <a:pt x="423" y="557"/>
                      </a:lnTo>
                      <a:lnTo>
                        <a:pt x="425" y="559"/>
                      </a:lnTo>
                      <a:lnTo>
                        <a:pt x="425" y="559"/>
                      </a:lnTo>
                      <a:lnTo>
                        <a:pt x="423" y="559"/>
                      </a:lnTo>
                      <a:lnTo>
                        <a:pt x="423" y="559"/>
                      </a:lnTo>
                      <a:lnTo>
                        <a:pt x="423" y="561"/>
                      </a:lnTo>
                      <a:lnTo>
                        <a:pt x="423" y="561"/>
                      </a:lnTo>
                      <a:lnTo>
                        <a:pt x="423" y="561"/>
                      </a:lnTo>
                      <a:lnTo>
                        <a:pt x="425" y="563"/>
                      </a:lnTo>
                      <a:lnTo>
                        <a:pt x="425" y="563"/>
                      </a:lnTo>
                      <a:lnTo>
                        <a:pt x="425" y="563"/>
                      </a:lnTo>
                      <a:lnTo>
                        <a:pt x="426" y="565"/>
                      </a:lnTo>
                      <a:lnTo>
                        <a:pt x="428" y="565"/>
                      </a:lnTo>
                      <a:lnTo>
                        <a:pt x="428" y="565"/>
                      </a:lnTo>
                      <a:lnTo>
                        <a:pt x="426" y="551"/>
                      </a:lnTo>
                      <a:close/>
                      <a:moveTo>
                        <a:pt x="15" y="439"/>
                      </a:moveTo>
                      <a:lnTo>
                        <a:pt x="13" y="439"/>
                      </a:lnTo>
                      <a:lnTo>
                        <a:pt x="11" y="439"/>
                      </a:lnTo>
                      <a:lnTo>
                        <a:pt x="9" y="439"/>
                      </a:lnTo>
                      <a:lnTo>
                        <a:pt x="9" y="439"/>
                      </a:lnTo>
                      <a:lnTo>
                        <a:pt x="7" y="441"/>
                      </a:lnTo>
                      <a:lnTo>
                        <a:pt x="7" y="441"/>
                      </a:lnTo>
                      <a:lnTo>
                        <a:pt x="5" y="441"/>
                      </a:lnTo>
                      <a:lnTo>
                        <a:pt x="5" y="443"/>
                      </a:lnTo>
                      <a:lnTo>
                        <a:pt x="3" y="443"/>
                      </a:lnTo>
                      <a:lnTo>
                        <a:pt x="2" y="441"/>
                      </a:lnTo>
                      <a:lnTo>
                        <a:pt x="2" y="443"/>
                      </a:lnTo>
                      <a:lnTo>
                        <a:pt x="2" y="449"/>
                      </a:lnTo>
                      <a:lnTo>
                        <a:pt x="2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2" y="451"/>
                      </a:lnTo>
                      <a:lnTo>
                        <a:pt x="3" y="453"/>
                      </a:lnTo>
                      <a:lnTo>
                        <a:pt x="5" y="454"/>
                      </a:lnTo>
                      <a:lnTo>
                        <a:pt x="3" y="453"/>
                      </a:lnTo>
                      <a:lnTo>
                        <a:pt x="5" y="451"/>
                      </a:lnTo>
                      <a:lnTo>
                        <a:pt x="9" y="449"/>
                      </a:lnTo>
                      <a:lnTo>
                        <a:pt x="9" y="447"/>
                      </a:lnTo>
                      <a:lnTo>
                        <a:pt x="7" y="445"/>
                      </a:lnTo>
                      <a:lnTo>
                        <a:pt x="9" y="443"/>
                      </a:lnTo>
                      <a:lnTo>
                        <a:pt x="11" y="441"/>
                      </a:lnTo>
                      <a:lnTo>
                        <a:pt x="11" y="443"/>
                      </a:lnTo>
                      <a:lnTo>
                        <a:pt x="11" y="443"/>
                      </a:lnTo>
                      <a:lnTo>
                        <a:pt x="13" y="443"/>
                      </a:lnTo>
                      <a:lnTo>
                        <a:pt x="13" y="441"/>
                      </a:lnTo>
                      <a:lnTo>
                        <a:pt x="15" y="441"/>
                      </a:lnTo>
                      <a:lnTo>
                        <a:pt x="15" y="439"/>
                      </a:lnTo>
                      <a:lnTo>
                        <a:pt x="17" y="439"/>
                      </a:lnTo>
                      <a:lnTo>
                        <a:pt x="17" y="439"/>
                      </a:lnTo>
                      <a:lnTo>
                        <a:pt x="15" y="437"/>
                      </a:lnTo>
                      <a:lnTo>
                        <a:pt x="15" y="439"/>
                      </a:lnTo>
                      <a:close/>
                      <a:moveTo>
                        <a:pt x="428" y="456"/>
                      </a:moveTo>
                      <a:lnTo>
                        <a:pt x="428" y="456"/>
                      </a:lnTo>
                      <a:lnTo>
                        <a:pt x="428" y="456"/>
                      </a:lnTo>
                      <a:lnTo>
                        <a:pt x="426" y="456"/>
                      </a:lnTo>
                      <a:lnTo>
                        <a:pt x="425" y="458"/>
                      </a:lnTo>
                      <a:lnTo>
                        <a:pt x="423" y="460"/>
                      </a:lnTo>
                      <a:lnTo>
                        <a:pt x="423" y="460"/>
                      </a:lnTo>
                      <a:lnTo>
                        <a:pt x="421" y="460"/>
                      </a:lnTo>
                      <a:lnTo>
                        <a:pt x="421" y="460"/>
                      </a:lnTo>
                      <a:lnTo>
                        <a:pt x="421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19" y="458"/>
                      </a:lnTo>
                      <a:lnTo>
                        <a:pt x="421" y="456"/>
                      </a:lnTo>
                      <a:lnTo>
                        <a:pt x="421" y="456"/>
                      </a:lnTo>
                      <a:lnTo>
                        <a:pt x="421" y="454"/>
                      </a:lnTo>
                      <a:lnTo>
                        <a:pt x="421" y="454"/>
                      </a:lnTo>
                      <a:lnTo>
                        <a:pt x="421" y="454"/>
                      </a:lnTo>
                      <a:lnTo>
                        <a:pt x="419" y="454"/>
                      </a:lnTo>
                      <a:lnTo>
                        <a:pt x="417" y="454"/>
                      </a:lnTo>
                      <a:lnTo>
                        <a:pt x="417" y="454"/>
                      </a:lnTo>
                      <a:lnTo>
                        <a:pt x="415" y="454"/>
                      </a:lnTo>
                      <a:lnTo>
                        <a:pt x="415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3" y="453"/>
                      </a:lnTo>
                      <a:lnTo>
                        <a:pt x="411" y="453"/>
                      </a:lnTo>
                      <a:lnTo>
                        <a:pt x="411" y="454"/>
                      </a:lnTo>
                      <a:lnTo>
                        <a:pt x="411" y="454"/>
                      </a:lnTo>
                      <a:lnTo>
                        <a:pt x="411" y="454"/>
                      </a:lnTo>
                      <a:lnTo>
                        <a:pt x="413" y="456"/>
                      </a:lnTo>
                      <a:lnTo>
                        <a:pt x="413" y="456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58"/>
                      </a:lnTo>
                      <a:lnTo>
                        <a:pt x="413" y="460"/>
                      </a:lnTo>
                      <a:lnTo>
                        <a:pt x="415" y="460"/>
                      </a:lnTo>
                      <a:lnTo>
                        <a:pt x="415" y="460"/>
                      </a:lnTo>
                      <a:lnTo>
                        <a:pt x="415" y="460"/>
                      </a:lnTo>
                      <a:lnTo>
                        <a:pt x="415" y="462"/>
                      </a:lnTo>
                      <a:lnTo>
                        <a:pt x="415" y="462"/>
                      </a:lnTo>
                      <a:lnTo>
                        <a:pt x="415" y="464"/>
                      </a:lnTo>
                      <a:lnTo>
                        <a:pt x="415" y="464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5" y="466"/>
                      </a:lnTo>
                      <a:lnTo>
                        <a:pt x="417" y="468"/>
                      </a:lnTo>
                      <a:lnTo>
                        <a:pt x="417" y="468"/>
                      </a:lnTo>
                      <a:lnTo>
                        <a:pt x="417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19" y="468"/>
                      </a:lnTo>
                      <a:lnTo>
                        <a:pt x="421" y="468"/>
                      </a:lnTo>
                      <a:lnTo>
                        <a:pt x="425" y="468"/>
                      </a:lnTo>
                      <a:lnTo>
                        <a:pt x="425" y="468"/>
                      </a:lnTo>
                      <a:lnTo>
                        <a:pt x="425" y="468"/>
                      </a:lnTo>
                      <a:lnTo>
                        <a:pt x="425" y="464"/>
                      </a:lnTo>
                      <a:lnTo>
                        <a:pt x="428" y="458"/>
                      </a:lnTo>
                      <a:lnTo>
                        <a:pt x="428" y="456"/>
                      </a:lnTo>
                      <a:lnTo>
                        <a:pt x="428" y="456"/>
                      </a:lnTo>
                      <a:lnTo>
                        <a:pt x="428" y="454"/>
                      </a:lnTo>
                      <a:lnTo>
                        <a:pt x="428" y="454"/>
                      </a:lnTo>
                      <a:lnTo>
                        <a:pt x="428" y="454"/>
                      </a:lnTo>
                      <a:lnTo>
                        <a:pt x="428" y="456"/>
                      </a:lnTo>
                      <a:close/>
                      <a:moveTo>
                        <a:pt x="653" y="4"/>
                      </a:moveTo>
                      <a:lnTo>
                        <a:pt x="655" y="4"/>
                      </a:lnTo>
                      <a:lnTo>
                        <a:pt x="655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3" y="2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47" y="4"/>
                      </a:lnTo>
                      <a:lnTo>
                        <a:pt x="647" y="2"/>
                      </a:lnTo>
                      <a:lnTo>
                        <a:pt x="646" y="2"/>
                      </a:lnTo>
                      <a:lnTo>
                        <a:pt x="647" y="0"/>
                      </a:lnTo>
                      <a:lnTo>
                        <a:pt x="646" y="0"/>
                      </a:lnTo>
                      <a:lnTo>
                        <a:pt x="646" y="0"/>
                      </a:lnTo>
                      <a:lnTo>
                        <a:pt x="646" y="2"/>
                      </a:lnTo>
                      <a:lnTo>
                        <a:pt x="644" y="2"/>
                      </a:lnTo>
                      <a:lnTo>
                        <a:pt x="644" y="2"/>
                      </a:lnTo>
                      <a:lnTo>
                        <a:pt x="644" y="2"/>
                      </a:lnTo>
                      <a:lnTo>
                        <a:pt x="644" y="4"/>
                      </a:lnTo>
                      <a:lnTo>
                        <a:pt x="644" y="4"/>
                      </a:lnTo>
                      <a:lnTo>
                        <a:pt x="646" y="4"/>
                      </a:lnTo>
                      <a:lnTo>
                        <a:pt x="647" y="4"/>
                      </a:lnTo>
                      <a:lnTo>
                        <a:pt x="649" y="6"/>
                      </a:lnTo>
                      <a:lnTo>
                        <a:pt x="651" y="6"/>
                      </a:lnTo>
                      <a:lnTo>
                        <a:pt x="651" y="6"/>
                      </a:lnTo>
                      <a:lnTo>
                        <a:pt x="653" y="6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51" y="4"/>
                      </a:lnTo>
                      <a:lnTo>
                        <a:pt x="653" y="4"/>
                      </a:lnTo>
                      <a:lnTo>
                        <a:pt x="653" y="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0" name="Google Shape;390;p13"/>
                <p:cNvSpPr/>
                <p:nvPr/>
              </p:nvSpPr>
              <p:spPr>
                <a:xfrm>
                  <a:off x="5859463" y="3392488"/>
                  <a:ext cx="893763" cy="74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" h="468" extrusionOk="0">
                      <a:moveTo>
                        <a:pt x="563" y="93"/>
                      </a:moveTo>
                      <a:lnTo>
                        <a:pt x="559" y="88"/>
                      </a:lnTo>
                      <a:lnTo>
                        <a:pt x="559" y="88"/>
                      </a:lnTo>
                      <a:lnTo>
                        <a:pt x="559" y="86"/>
                      </a:lnTo>
                      <a:lnTo>
                        <a:pt x="559" y="84"/>
                      </a:lnTo>
                      <a:lnTo>
                        <a:pt x="559" y="82"/>
                      </a:lnTo>
                      <a:lnTo>
                        <a:pt x="559" y="80"/>
                      </a:lnTo>
                      <a:lnTo>
                        <a:pt x="559" y="78"/>
                      </a:lnTo>
                      <a:lnTo>
                        <a:pt x="557" y="78"/>
                      </a:lnTo>
                      <a:lnTo>
                        <a:pt x="545" y="74"/>
                      </a:lnTo>
                      <a:lnTo>
                        <a:pt x="542" y="74"/>
                      </a:lnTo>
                      <a:lnTo>
                        <a:pt x="542" y="73"/>
                      </a:lnTo>
                      <a:lnTo>
                        <a:pt x="540" y="71"/>
                      </a:lnTo>
                      <a:lnTo>
                        <a:pt x="540" y="69"/>
                      </a:lnTo>
                      <a:lnTo>
                        <a:pt x="540" y="67"/>
                      </a:lnTo>
                      <a:lnTo>
                        <a:pt x="540" y="63"/>
                      </a:lnTo>
                      <a:lnTo>
                        <a:pt x="538" y="61"/>
                      </a:lnTo>
                      <a:lnTo>
                        <a:pt x="536" y="61"/>
                      </a:lnTo>
                      <a:lnTo>
                        <a:pt x="534" y="59"/>
                      </a:lnTo>
                      <a:lnTo>
                        <a:pt x="532" y="59"/>
                      </a:lnTo>
                      <a:lnTo>
                        <a:pt x="530" y="59"/>
                      </a:lnTo>
                      <a:lnTo>
                        <a:pt x="530" y="59"/>
                      </a:lnTo>
                      <a:lnTo>
                        <a:pt x="528" y="59"/>
                      </a:lnTo>
                      <a:lnTo>
                        <a:pt x="528" y="61"/>
                      </a:lnTo>
                      <a:lnTo>
                        <a:pt x="528" y="61"/>
                      </a:lnTo>
                      <a:lnTo>
                        <a:pt x="526" y="63"/>
                      </a:lnTo>
                      <a:lnTo>
                        <a:pt x="526" y="63"/>
                      </a:lnTo>
                      <a:lnTo>
                        <a:pt x="526" y="63"/>
                      </a:lnTo>
                      <a:lnTo>
                        <a:pt x="524" y="65"/>
                      </a:lnTo>
                      <a:lnTo>
                        <a:pt x="524" y="65"/>
                      </a:lnTo>
                      <a:lnTo>
                        <a:pt x="524" y="65"/>
                      </a:lnTo>
                      <a:lnTo>
                        <a:pt x="522" y="65"/>
                      </a:lnTo>
                      <a:lnTo>
                        <a:pt x="519" y="63"/>
                      </a:lnTo>
                      <a:lnTo>
                        <a:pt x="519" y="61"/>
                      </a:lnTo>
                      <a:lnTo>
                        <a:pt x="519" y="59"/>
                      </a:lnTo>
                      <a:lnTo>
                        <a:pt x="519" y="55"/>
                      </a:lnTo>
                      <a:lnTo>
                        <a:pt x="519" y="55"/>
                      </a:lnTo>
                      <a:lnTo>
                        <a:pt x="519" y="55"/>
                      </a:lnTo>
                      <a:lnTo>
                        <a:pt x="519" y="53"/>
                      </a:lnTo>
                      <a:lnTo>
                        <a:pt x="519" y="52"/>
                      </a:lnTo>
                      <a:lnTo>
                        <a:pt x="519" y="52"/>
                      </a:lnTo>
                      <a:lnTo>
                        <a:pt x="519" y="50"/>
                      </a:lnTo>
                      <a:lnTo>
                        <a:pt x="519" y="50"/>
                      </a:lnTo>
                      <a:lnTo>
                        <a:pt x="517" y="48"/>
                      </a:lnTo>
                      <a:lnTo>
                        <a:pt x="513" y="46"/>
                      </a:lnTo>
                      <a:lnTo>
                        <a:pt x="509" y="44"/>
                      </a:lnTo>
                      <a:lnTo>
                        <a:pt x="507" y="44"/>
                      </a:lnTo>
                      <a:lnTo>
                        <a:pt x="507" y="44"/>
                      </a:lnTo>
                      <a:lnTo>
                        <a:pt x="505" y="44"/>
                      </a:lnTo>
                      <a:lnTo>
                        <a:pt x="503" y="44"/>
                      </a:lnTo>
                      <a:lnTo>
                        <a:pt x="500" y="40"/>
                      </a:lnTo>
                      <a:lnTo>
                        <a:pt x="498" y="40"/>
                      </a:lnTo>
                      <a:lnTo>
                        <a:pt x="496" y="38"/>
                      </a:lnTo>
                      <a:lnTo>
                        <a:pt x="494" y="38"/>
                      </a:lnTo>
                      <a:lnTo>
                        <a:pt x="492" y="38"/>
                      </a:lnTo>
                      <a:lnTo>
                        <a:pt x="492" y="38"/>
                      </a:lnTo>
                      <a:lnTo>
                        <a:pt x="490" y="34"/>
                      </a:lnTo>
                      <a:lnTo>
                        <a:pt x="486" y="33"/>
                      </a:lnTo>
                      <a:lnTo>
                        <a:pt x="482" y="29"/>
                      </a:lnTo>
                      <a:lnTo>
                        <a:pt x="473" y="23"/>
                      </a:lnTo>
                      <a:lnTo>
                        <a:pt x="473" y="23"/>
                      </a:lnTo>
                      <a:lnTo>
                        <a:pt x="471" y="23"/>
                      </a:lnTo>
                      <a:lnTo>
                        <a:pt x="471" y="23"/>
                      </a:lnTo>
                      <a:lnTo>
                        <a:pt x="467" y="23"/>
                      </a:lnTo>
                      <a:lnTo>
                        <a:pt x="465" y="25"/>
                      </a:lnTo>
                      <a:lnTo>
                        <a:pt x="463" y="25"/>
                      </a:lnTo>
                      <a:lnTo>
                        <a:pt x="462" y="23"/>
                      </a:lnTo>
                      <a:lnTo>
                        <a:pt x="462" y="23"/>
                      </a:lnTo>
                      <a:lnTo>
                        <a:pt x="460" y="21"/>
                      </a:lnTo>
                      <a:lnTo>
                        <a:pt x="458" y="21"/>
                      </a:lnTo>
                      <a:lnTo>
                        <a:pt x="456" y="19"/>
                      </a:lnTo>
                      <a:lnTo>
                        <a:pt x="456" y="17"/>
                      </a:lnTo>
                      <a:lnTo>
                        <a:pt x="454" y="15"/>
                      </a:lnTo>
                      <a:lnTo>
                        <a:pt x="452" y="14"/>
                      </a:lnTo>
                      <a:lnTo>
                        <a:pt x="437" y="6"/>
                      </a:lnTo>
                      <a:lnTo>
                        <a:pt x="433" y="2"/>
                      </a:lnTo>
                      <a:lnTo>
                        <a:pt x="433" y="0"/>
                      </a:lnTo>
                      <a:lnTo>
                        <a:pt x="431" y="0"/>
                      </a:lnTo>
                      <a:lnTo>
                        <a:pt x="431" y="0"/>
                      </a:lnTo>
                      <a:lnTo>
                        <a:pt x="429" y="0"/>
                      </a:lnTo>
                      <a:lnTo>
                        <a:pt x="429" y="2"/>
                      </a:lnTo>
                      <a:lnTo>
                        <a:pt x="427" y="4"/>
                      </a:lnTo>
                      <a:lnTo>
                        <a:pt x="427" y="4"/>
                      </a:lnTo>
                      <a:lnTo>
                        <a:pt x="425" y="4"/>
                      </a:lnTo>
                      <a:lnTo>
                        <a:pt x="425" y="4"/>
                      </a:lnTo>
                      <a:lnTo>
                        <a:pt x="423" y="4"/>
                      </a:lnTo>
                      <a:lnTo>
                        <a:pt x="423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8"/>
                      </a:lnTo>
                      <a:lnTo>
                        <a:pt x="421" y="10"/>
                      </a:lnTo>
                      <a:lnTo>
                        <a:pt x="421" y="12"/>
                      </a:lnTo>
                      <a:lnTo>
                        <a:pt x="425" y="14"/>
                      </a:lnTo>
                      <a:lnTo>
                        <a:pt x="425" y="15"/>
                      </a:lnTo>
                      <a:lnTo>
                        <a:pt x="425" y="17"/>
                      </a:lnTo>
                      <a:lnTo>
                        <a:pt x="425" y="23"/>
                      </a:lnTo>
                      <a:lnTo>
                        <a:pt x="425" y="25"/>
                      </a:lnTo>
                      <a:lnTo>
                        <a:pt x="425" y="27"/>
                      </a:lnTo>
                      <a:lnTo>
                        <a:pt x="423" y="29"/>
                      </a:lnTo>
                      <a:lnTo>
                        <a:pt x="423" y="31"/>
                      </a:lnTo>
                      <a:lnTo>
                        <a:pt x="423" y="33"/>
                      </a:lnTo>
                      <a:lnTo>
                        <a:pt x="423" y="33"/>
                      </a:lnTo>
                      <a:lnTo>
                        <a:pt x="425" y="36"/>
                      </a:lnTo>
                      <a:lnTo>
                        <a:pt x="425" y="38"/>
                      </a:lnTo>
                      <a:lnTo>
                        <a:pt x="425" y="38"/>
                      </a:lnTo>
                      <a:lnTo>
                        <a:pt x="425" y="42"/>
                      </a:lnTo>
                      <a:lnTo>
                        <a:pt x="423" y="42"/>
                      </a:lnTo>
                      <a:lnTo>
                        <a:pt x="423" y="44"/>
                      </a:lnTo>
                      <a:lnTo>
                        <a:pt x="425" y="46"/>
                      </a:lnTo>
                      <a:lnTo>
                        <a:pt x="425" y="46"/>
                      </a:lnTo>
                      <a:lnTo>
                        <a:pt x="423" y="46"/>
                      </a:lnTo>
                      <a:lnTo>
                        <a:pt x="423" y="48"/>
                      </a:lnTo>
                      <a:lnTo>
                        <a:pt x="420" y="53"/>
                      </a:lnTo>
                      <a:lnTo>
                        <a:pt x="418" y="55"/>
                      </a:lnTo>
                      <a:lnTo>
                        <a:pt x="416" y="57"/>
                      </a:lnTo>
                      <a:lnTo>
                        <a:pt x="412" y="57"/>
                      </a:lnTo>
                      <a:lnTo>
                        <a:pt x="406" y="55"/>
                      </a:lnTo>
                      <a:lnTo>
                        <a:pt x="406" y="53"/>
                      </a:lnTo>
                      <a:lnTo>
                        <a:pt x="406" y="52"/>
                      </a:lnTo>
                      <a:lnTo>
                        <a:pt x="406" y="52"/>
                      </a:lnTo>
                      <a:lnTo>
                        <a:pt x="406" y="50"/>
                      </a:lnTo>
                      <a:lnTo>
                        <a:pt x="406" y="50"/>
                      </a:lnTo>
                      <a:lnTo>
                        <a:pt x="406" y="48"/>
                      </a:lnTo>
                      <a:lnTo>
                        <a:pt x="408" y="46"/>
                      </a:lnTo>
                      <a:lnTo>
                        <a:pt x="408" y="46"/>
                      </a:lnTo>
                      <a:lnTo>
                        <a:pt x="408" y="44"/>
                      </a:lnTo>
                      <a:lnTo>
                        <a:pt x="408" y="44"/>
                      </a:lnTo>
                      <a:lnTo>
                        <a:pt x="408" y="44"/>
                      </a:lnTo>
                      <a:lnTo>
                        <a:pt x="406" y="44"/>
                      </a:lnTo>
                      <a:lnTo>
                        <a:pt x="404" y="44"/>
                      </a:lnTo>
                      <a:lnTo>
                        <a:pt x="404" y="46"/>
                      </a:lnTo>
                      <a:lnTo>
                        <a:pt x="402" y="46"/>
                      </a:lnTo>
                      <a:lnTo>
                        <a:pt x="402" y="46"/>
                      </a:lnTo>
                      <a:lnTo>
                        <a:pt x="401" y="48"/>
                      </a:lnTo>
                      <a:lnTo>
                        <a:pt x="401" y="48"/>
                      </a:lnTo>
                      <a:lnTo>
                        <a:pt x="399" y="48"/>
                      </a:lnTo>
                      <a:lnTo>
                        <a:pt x="397" y="48"/>
                      </a:lnTo>
                      <a:lnTo>
                        <a:pt x="395" y="48"/>
                      </a:lnTo>
                      <a:lnTo>
                        <a:pt x="391" y="48"/>
                      </a:lnTo>
                      <a:lnTo>
                        <a:pt x="385" y="46"/>
                      </a:lnTo>
                      <a:lnTo>
                        <a:pt x="378" y="40"/>
                      </a:lnTo>
                      <a:lnTo>
                        <a:pt x="376" y="40"/>
                      </a:lnTo>
                      <a:lnTo>
                        <a:pt x="374" y="40"/>
                      </a:lnTo>
                      <a:lnTo>
                        <a:pt x="374" y="40"/>
                      </a:lnTo>
                      <a:lnTo>
                        <a:pt x="372" y="40"/>
                      </a:lnTo>
                      <a:lnTo>
                        <a:pt x="372" y="40"/>
                      </a:lnTo>
                      <a:lnTo>
                        <a:pt x="370" y="42"/>
                      </a:lnTo>
                      <a:lnTo>
                        <a:pt x="366" y="42"/>
                      </a:lnTo>
                      <a:lnTo>
                        <a:pt x="364" y="44"/>
                      </a:lnTo>
                      <a:lnTo>
                        <a:pt x="361" y="48"/>
                      </a:lnTo>
                      <a:lnTo>
                        <a:pt x="357" y="53"/>
                      </a:lnTo>
                      <a:lnTo>
                        <a:pt x="355" y="53"/>
                      </a:lnTo>
                      <a:lnTo>
                        <a:pt x="355" y="53"/>
                      </a:lnTo>
                      <a:lnTo>
                        <a:pt x="355" y="53"/>
                      </a:lnTo>
                      <a:lnTo>
                        <a:pt x="353" y="52"/>
                      </a:lnTo>
                      <a:lnTo>
                        <a:pt x="351" y="50"/>
                      </a:lnTo>
                      <a:lnTo>
                        <a:pt x="345" y="46"/>
                      </a:lnTo>
                      <a:lnTo>
                        <a:pt x="343" y="44"/>
                      </a:lnTo>
                      <a:lnTo>
                        <a:pt x="341" y="44"/>
                      </a:lnTo>
                      <a:lnTo>
                        <a:pt x="340" y="44"/>
                      </a:lnTo>
                      <a:lnTo>
                        <a:pt x="340" y="44"/>
                      </a:lnTo>
                      <a:lnTo>
                        <a:pt x="338" y="44"/>
                      </a:lnTo>
                      <a:lnTo>
                        <a:pt x="334" y="46"/>
                      </a:lnTo>
                      <a:lnTo>
                        <a:pt x="334" y="46"/>
                      </a:lnTo>
                      <a:lnTo>
                        <a:pt x="334" y="46"/>
                      </a:lnTo>
                      <a:lnTo>
                        <a:pt x="334" y="44"/>
                      </a:lnTo>
                      <a:lnTo>
                        <a:pt x="334" y="44"/>
                      </a:lnTo>
                      <a:lnTo>
                        <a:pt x="334" y="42"/>
                      </a:lnTo>
                      <a:lnTo>
                        <a:pt x="336" y="40"/>
                      </a:lnTo>
                      <a:lnTo>
                        <a:pt x="338" y="34"/>
                      </a:lnTo>
                      <a:lnTo>
                        <a:pt x="343" y="29"/>
                      </a:lnTo>
                      <a:lnTo>
                        <a:pt x="343" y="27"/>
                      </a:lnTo>
                      <a:lnTo>
                        <a:pt x="343" y="25"/>
                      </a:lnTo>
                      <a:lnTo>
                        <a:pt x="343" y="23"/>
                      </a:lnTo>
                      <a:lnTo>
                        <a:pt x="343" y="21"/>
                      </a:lnTo>
                      <a:lnTo>
                        <a:pt x="343" y="17"/>
                      </a:lnTo>
                      <a:lnTo>
                        <a:pt x="343" y="12"/>
                      </a:lnTo>
                      <a:lnTo>
                        <a:pt x="340" y="6"/>
                      </a:lnTo>
                      <a:lnTo>
                        <a:pt x="338" y="8"/>
                      </a:lnTo>
                      <a:lnTo>
                        <a:pt x="334" y="12"/>
                      </a:lnTo>
                      <a:lnTo>
                        <a:pt x="334" y="12"/>
                      </a:lnTo>
                      <a:lnTo>
                        <a:pt x="330" y="12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8" y="14"/>
                      </a:lnTo>
                      <a:lnTo>
                        <a:pt x="326" y="14"/>
                      </a:lnTo>
                      <a:lnTo>
                        <a:pt x="326" y="14"/>
                      </a:lnTo>
                      <a:lnTo>
                        <a:pt x="322" y="14"/>
                      </a:lnTo>
                      <a:lnTo>
                        <a:pt x="317" y="12"/>
                      </a:lnTo>
                      <a:lnTo>
                        <a:pt x="317" y="12"/>
                      </a:lnTo>
                      <a:lnTo>
                        <a:pt x="315" y="12"/>
                      </a:lnTo>
                      <a:lnTo>
                        <a:pt x="313" y="12"/>
                      </a:lnTo>
                      <a:lnTo>
                        <a:pt x="313" y="12"/>
                      </a:lnTo>
                      <a:lnTo>
                        <a:pt x="313" y="14"/>
                      </a:lnTo>
                      <a:lnTo>
                        <a:pt x="311" y="14"/>
                      </a:lnTo>
                      <a:lnTo>
                        <a:pt x="309" y="14"/>
                      </a:lnTo>
                      <a:lnTo>
                        <a:pt x="292" y="14"/>
                      </a:lnTo>
                      <a:lnTo>
                        <a:pt x="290" y="14"/>
                      </a:lnTo>
                      <a:lnTo>
                        <a:pt x="288" y="15"/>
                      </a:lnTo>
                      <a:lnTo>
                        <a:pt x="288" y="15"/>
                      </a:lnTo>
                      <a:lnTo>
                        <a:pt x="288" y="15"/>
                      </a:lnTo>
                      <a:lnTo>
                        <a:pt x="288" y="17"/>
                      </a:lnTo>
                      <a:lnTo>
                        <a:pt x="288" y="17"/>
                      </a:lnTo>
                      <a:lnTo>
                        <a:pt x="288" y="19"/>
                      </a:lnTo>
                      <a:lnTo>
                        <a:pt x="288" y="19"/>
                      </a:lnTo>
                      <a:lnTo>
                        <a:pt x="288" y="19"/>
                      </a:lnTo>
                      <a:lnTo>
                        <a:pt x="286" y="19"/>
                      </a:lnTo>
                      <a:lnTo>
                        <a:pt x="280" y="23"/>
                      </a:lnTo>
                      <a:lnTo>
                        <a:pt x="280" y="23"/>
                      </a:lnTo>
                      <a:lnTo>
                        <a:pt x="271" y="23"/>
                      </a:lnTo>
                      <a:lnTo>
                        <a:pt x="269" y="23"/>
                      </a:lnTo>
                      <a:lnTo>
                        <a:pt x="263" y="21"/>
                      </a:lnTo>
                      <a:lnTo>
                        <a:pt x="261" y="21"/>
                      </a:lnTo>
                      <a:lnTo>
                        <a:pt x="260" y="21"/>
                      </a:lnTo>
                      <a:lnTo>
                        <a:pt x="260" y="21"/>
                      </a:lnTo>
                      <a:lnTo>
                        <a:pt x="260" y="19"/>
                      </a:lnTo>
                      <a:lnTo>
                        <a:pt x="256" y="17"/>
                      </a:lnTo>
                      <a:lnTo>
                        <a:pt x="256" y="15"/>
                      </a:lnTo>
                      <a:lnTo>
                        <a:pt x="254" y="15"/>
                      </a:lnTo>
                      <a:lnTo>
                        <a:pt x="254" y="14"/>
                      </a:lnTo>
                      <a:lnTo>
                        <a:pt x="248" y="6"/>
                      </a:lnTo>
                      <a:lnTo>
                        <a:pt x="246" y="4"/>
                      </a:lnTo>
                      <a:lnTo>
                        <a:pt x="242" y="4"/>
                      </a:lnTo>
                      <a:lnTo>
                        <a:pt x="239" y="2"/>
                      </a:lnTo>
                      <a:lnTo>
                        <a:pt x="239" y="4"/>
                      </a:lnTo>
                      <a:lnTo>
                        <a:pt x="239" y="4"/>
                      </a:lnTo>
                      <a:lnTo>
                        <a:pt x="240" y="8"/>
                      </a:lnTo>
                      <a:lnTo>
                        <a:pt x="242" y="10"/>
                      </a:lnTo>
                      <a:lnTo>
                        <a:pt x="242" y="12"/>
                      </a:lnTo>
                      <a:lnTo>
                        <a:pt x="242" y="12"/>
                      </a:lnTo>
                      <a:lnTo>
                        <a:pt x="242" y="14"/>
                      </a:lnTo>
                      <a:lnTo>
                        <a:pt x="242" y="14"/>
                      </a:lnTo>
                      <a:lnTo>
                        <a:pt x="240" y="15"/>
                      </a:lnTo>
                      <a:lnTo>
                        <a:pt x="240" y="15"/>
                      </a:lnTo>
                      <a:lnTo>
                        <a:pt x="239" y="19"/>
                      </a:lnTo>
                      <a:lnTo>
                        <a:pt x="237" y="19"/>
                      </a:lnTo>
                      <a:lnTo>
                        <a:pt x="237" y="19"/>
                      </a:lnTo>
                      <a:lnTo>
                        <a:pt x="235" y="19"/>
                      </a:lnTo>
                      <a:lnTo>
                        <a:pt x="231" y="21"/>
                      </a:lnTo>
                      <a:lnTo>
                        <a:pt x="227" y="21"/>
                      </a:lnTo>
                      <a:lnTo>
                        <a:pt x="225" y="23"/>
                      </a:lnTo>
                      <a:lnTo>
                        <a:pt x="218" y="31"/>
                      </a:lnTo>
                      <a:lnTo>
                        <a:pt x="216" y="31"/>
                      </a:lnTo>
                      <a:lnTo>
                        <a:pt x="212" y="33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6" y="36"/>
                      </a:lnTo>
                      <a:lnTo>
                        <a:pt x="200" y="44"/>
                      </a:lnTo>
                      <a:lnTo>
                        <a:pt x="200" y="44"/>
                      </a:lnTo>
                      <a:lnTo>
                        <a:pt x="200" y="46"/>
                      </a:lnTo>
                      <a:lnTo>
                        <a:pt x="200" y="46"/>
                      </a:lnTo>
                      <a:lnTo>
                        <a:pt x="202" y="48"/>
                      </a:lnTo>
                      <a:lnTo>
                        <a:pt x="202" y="48"/>
                      </a:lnTo>
                      <a:lnTo>
                        <a:pt x="202" y="48"/>
                      </a:lnTo>
                      <a:lnTo>
                        <a:pt x="202" y="50"/>
                      </a:lnTo>
                      <a:lnTo>
                        <a:pt x="202" y="50"/>
                      </a:lnTo>
                      <a:lnTo>
                        <a:pt x="202" y="52"/>
                      </a:lnTo>
                      <a:lnTo>
                        <a:pt x="200" y="52"/>
                      </a:lnTo>
                      <a:lnTo>
                        <a:pt x="200" y="52"/>
                      </a:lnTo>
                      <a:lnTo>
                        <a:pt x="199" y="53"/>
                      </a:lnTo>
                      <a:lnTo>
                        <a:pt x="199" y="53"/>
                      </a:lnTo>
                      <a:lnTo>
                        <a:pt x="199" y="53"/>
                      </a:lnTo>
                      <a:lnTo>
                        <a:pt x="197" y="57"/>
                      </a:lnTo>
                      <a:lnTo>
                        <a:pt x="197" y="59"/>
                      </a:lnTo>
                      <a:lnTo>
                        <a:pt x="197" y="59"/>
                      </a:lnTo>
                      <a:lnTo>
                        <a:pt x="199" y="61"/>
                      </a:lnTo>
                      <a:lnTo>
                        <a:pt x="199" y="61"/>
                      </a:lnTo>
                      <a:lnTo>
                        <a:pt x="200" y="63"/>
                      </a:lnTo>
                      <a:lnTo>
                        <a:pt x="202" y="63"/>
                      </a:lnTo>
                      <a:lnTo>
                        <a:pt x="202" y="63"/>
                      </a:lnTo>
                      <a:lnTo>
                        <a:pt x="202" y="65"/>
                      </a:lnTo>
                      <a:lnTo>
                        <a:pt x="202" y="65"/>
                      </a:lnTo>
                      <a:lnTo>
                        <a:pt x="202" y="67"/>
                      </a:lnTo>
                      <a:lnTo>
                        <a:pt x="202" y="69"/>
                      </a:lnTo>
                      <a:lnTo>
                        <a:pt x="202" y="69"/>
                      </a:lnTo>
                      <a:lnTo>
                        <a:pt x="202" y="71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199" y="73"/>
                      </a:lnTo>
                      <a:lnTo>
                        <a:pt x="199" y="73"/>
                      </a:lnTo>
                      <a:lnTo>
                        <a:pt x="199" y="73"/>
                      </a:lnTo>
                      <a:lnTo>
                        <a:pt x="199" y="74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5" y="74"/>
                      </a:lnTo>
                      <a:lnTo>
                        <a:pt x="195" y="74"/>
                      </a:lnTo>
                      <a:lnTo>
                        <a:pt x="193" y="74"/>
                      </a:lnTo>
                      <a:lnTo>
                        <a:pt x="193" y="76"/>
                      </a:lnTo>
                      <a:lnTo>
                        <a:pt x="193" y="76"/>
                      </a:lnTo>
                      <a:lnTo>
                        <a:pt x="193" y="80"/>
                      </a:lnTo>
                      <a:lnTo>
                        <a:pt x="193" y="82"/>
                      </a:lnTo>
                      <a:lnTo>
                        <a:pt x="191" y="84"/>
                      </a:lnTo>
                      <a:lnTo>
                        <a:pt x="181" y="97"/>
                      </a:lnTo>
                      <a:lnTo>
                        <a:pt x="181" y="99"/>
                      </a:lnTo>
                      <a:lnTo>
                        <a:pt x="181" y="101"/>
                      </a:lnTo>
                      <a:lnTo>
                        <a:pt x="181" y="103"/>
                      </a:lnTo>
                      <a:lnTo>
                        <a:pt x="179" y="105"/>
                      </a:lnTo>
                      <a:lnTo>
                        <a:pt x="179" y="107"/>
                      </a:lnTo>
                      <a:lnTo>
                        <a:pt x="179" y="109"/>
                      </a:lnTo>
                      <a:lnTo>
                        <a:pt x="179" y="111"/>
                      </a:lnTo>
                      <a:lnTo>
                        <a:pt x="181" y="111"/>
                      </a:lnTo>
                      <a:lnTo>
                        <a:pt x="181" y="112"/>
                      </a:lnTo>
                      <a:lnTo>
                        <a:pt x="185" y="114"/>
                      </a:lnTo>
                      <a:lnTo>
                        <a:pt x="185" y="116"/>
                      </a:lnTo>
                      <a:lnTo>
                        <a:pt x="185" y="116"/>
                      </a:lnTo>
                      <a:lnTo>
                        <a:pt x="185" y="118"/>
                      </a:lnTo>
                      <a:lnTo>
                        <a:pt x="185" y="120"/>
                      </a:lnTo>
                      <a:lnTo>
                        <a:pt x="185" y="120"/>
                      </a:lnTo>
                      <a:lnTo>
                        <a:pt x="185" y="122"/>
                      </a:lnTo>
                      <a:lnTo>
                        <a:pt x="183" y="122"/>
                      </a:lnTo>
                      <a:lnTo>
                        <a:pt x="183" y="122"/>
                      </a:lnTo>
                      <a:lnTo>
                        <a:pt x="183" y="122"/>
                      </a:lnTo>
                      <a:lnTo>
                        <a:pt x="181" y="122"/>
                      </a:lnTo>
                      <a:lnTo>
                        <a:pt x="178" y="120"/>
                      </a:lnTo>
                      <a:lnTo>
                        <a:pt x="176" y="120"/>
                      </a:lnTo>
                      <a:lnTo>
                        <a:pt x="176" y="120"/>
                      </a:lnTo>
                      <a:lnTo>
                        <a:pt x="176" y="120"/>
                      </a:lnTo>
                      <a:lnTo>
                        <a:pt x="174" y="122"/>
                      </a:lnTo>
                      <a:lnTo>
                        <a:pt x="174" y="122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6"/>
                      </a:lnTo>
                      <a:lnTo>
                        <a:pt x="174" y="126"/>
                      </a:lnTo>
                      <a:lnTo>
                        <a:pt x="174" y="126"/>
                      </a:lnTo>
                      <a:lnTo>
                        <a:pt x="172" y="130"/>
                      </a:lnTo>
                      <a:lnTo>
                        <a:pt x="170" y="130"/>
                      </a:lnTo>
                      <a:lnTo>
                        <a:pt x="168" y="137"/>
                      </a:lnTo>
                      <a:lnTo>
                        <a:pt x="166" y="139"/>
                      </a:lnTo>
                      <a:lnTo>
                        <a:pt x="166" y="141"/>
                      </a:lnTo>
                      <a:lnTo>
                        <a:pt x="164" y="143"/>
                      </a:lnTo>
                      <a:lnTo>
                        <a:pt x="162" y="143"/>
                      </a:lnTo>
                      <a:lnTo>
                        <a:pt x="162" y="143"/>
                      </a:lnTo>
                      <a:lnTo>
                        <a:pt x="157" y="143"/>
                      </a:lnTo>
                      <a:lnTo>
                        <a:pt x="157" y="143"/>
                      </a:lnTo>
                      <a:lnTo>
                        <a:pt x="155" y="143"/>
                      </a:lnTo>
                      <a:lnTo>
                        <a:pt x="155" y="141"/>
                      </a:lnTo>
                      <a:lnTo>
                        <a:pt x="153" y="141"/>
                      </a:lnTo>
                      <a:lnTo>
                        <a:pt x="153" y="141"/>
                      </a:lnTo>
                      <a:lnTo>
                        <a:pt x="151" y="141"/>
                      </a:lnTo>
                      <a:lnTo>
                        <a:pt x="151" y="141"/>
                      </a:lnTo>
                      <a:lnTo>
                        <a:pt x="149" y="139"/>
                      </a:lnTo>
                      <a:lnTo>
                        <a:pt x="149" y="139"/>
                      </a:lnTo>
                      <a:lnTo>
                        <a:pt x="149" y="139"/>
                      </a:lnTo>
                      <a:lnTo>
                        <a:pt x="147" y="137"/>
                      </a:lnTo>
                      <a:lnTo>
                        <a:pt x="147" y="137"/>
                      </a:lnTo>
                      <a:lnTo>
                        <a:pt x="138" y="139"/>
                      </a:lnTo>
                      <a:lnTo>
                        <a:pt x="136" y="139"/>
                      </a:lnTo>
                      <a:lnTo>
                        <a:pt x="134" y="139"/>
                      </a:lnTo>
                      <a:lnTo>
                        <a:pt x="132" y="139"/>
                      </a:lnTo>
                      <a:lnTo>
                        <a:pt x="132" y="141"/>
                      </a:lnTo>
                      <a:lnTo>
                        <a:pt x="130" y="141"/>
                      </a:lnTo>
                      <a:lnTo>
                        <a:pt x="130" y="141"/>
                      </a:lnTo>
                      <a:lnTo>
                        <a:pt x="130" y="141"/>
                      </a:lnTo>
                      <a:lnTo>
                        <a:pt x="128" y="139"/>
                      </a:lnTo>
                      <a:lnTo>
                        <a:pt x="128" y="139"/>
                      </a:lnTo>
                      <a:lnTo>
                        <a:pt x="126" y="139"/>
                      </a:lnTo>
                      <a:lnTo>
                        <a:pt x="119" y="139"/>
                      </a:lnTo>
                      <a:lnTo>
                        <a:pt x="119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3"/>
                      </a:lnTo>
                      <a:lnTo>
                        <a:pt x="117" y="145"/>
                      </a:lnTo>
                      <a:lnTo>
                        <a:pt x="115" y="147"/>
                      </a:lnTo>
                      <a:lnTo>
                        <a:pt x="113" y="152"/>
                      </a:lnTo>
                      <a:lnTo>
                        <a:pt x="109" y="160"/>
                      </a:lnTo>
                      <a:lnTo>
                        <a:pt x="109" y="162"/>
                      </a:lnTo>
                      <a:lnTo>
                        <a:pt x="107" y="162"/>
                      </a:lnTo>
                      <a:lnTo>
                        <a:pt x="107" y="162"/>
                      </a:lnTo>
                      <a:lnTo>
                        <a:pt x="105" y="162"/>
                      </a:lnTo>
                      <a:lnTo>
                        <a:pt x="105" y="162"/>
                      </a:lnTo>
                      <a:lnTo>
                        <a:pt x="103" y="164"/>
                      </a:lnTo>
                      <a:lnTo>
                        <a:pt x="103" y="166"/>
                      </a:lnTo>
                      <a:lnTo>
                        <a:pt x="101" y="168"/>
                      </a:lnTo>
                      <a:lnTo>
                        <a:pt x="99" y="170"/>
                      </a:lnTo>
                      <a:lnTo>
                        <a:pt x="99" y="170"/>
                      </a:lnTo>
                      <a:lnTo>
                        <a:pt x="98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0"/>
                      </a:lnTo>
                      <a:lnTo>
                        <a:pt x="96" y="170"/>
                      </a:lnTo>
                      <a:lnTo>
                        <a:pt x="96" y="168"/>
                      </a:lnTo>
                      <a:lnTo>
                        <a:pt x="96" y="168"/>
                      </a:lnTo>
                      <a:lnTo>
                        <a:pt x="94" y="168"/>
                      </a:lnTo>
                      <a:lnTo>
                        <a:pt x="94" y="168"/>
                      </a:lnTo>
                      <a:lnTo>
                        <a:pt x="92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70"/>
                      </a:lnTo>
                      <a:lnTo>
                        <a:pt x="90" y="181"/>
                      </a:lnTo>
                      <a:lnTo>
                        <a:pt x="90" y="181"/>
                      </a:lnTo>
                      <a:lnTo>
                        <a:pt x="90" y="183"/>
                      </a:lnTo>
                      <a:lnTo>
                        <a:pt x="90" y="185"/>
                      </a:lnTo>
                      <a:lnTo>
                        <a:pt x="92" y="185"/>
                      </a:lnTo>
                      <a:lnTo>
                        <a:pt x="92" y="187"/>
                      </a:lnTo>
                      <a:lnTo>
                        <a:pt x="92" y="189"/>
                      </a:lnTo>
                      <a:lnTo>
                        <a:pt x="92" y="189"/>
                      </a:lnTo>
                      <a:lnTo>
                        <a:pt x="92" y="190"/>
                      </a:lnTo>
                      <a:lnTo>
                        <a:pt x="90" y="192"/>
                      </a:lnTo>
                      <a:lnTo>
                        <a:pt x="88" y="198"/>
                      </a:lnTo>
                      <a:lnTo>
                        <a:pt x="88" y="200"/>
                      </a:lnTo>
                      <a:lnTo>
                        <a:pt x="90" y="202"/>
                      </a:lnTo>
                      <a:lnTo>
                        <a:pt x="90" y="204"/>
                      </a:lnTo>
                      <a:lnTo>
                        <a:pt x="90" y="204"/>
                      </a:lnTo>
                      <a:lnTo>
                        <a:pt x="90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4" y="206"/>
                      </a:lnTo>
                      <a:lnTo>
                        <a:pt x="94" y="208"/>
                      </a:lnTo>
                      <a:lnTo>
                        <a:pt x="94" y="209"/>
                      </a:lnTo>
                      <a:lnTo>
                        <a:pt x="94" y="209"/>
                      </a:lnTo>
                      <a:lnTo>
                        <a:pt x="94" y="209"/>
                      </a:lnTo>
                      <a:lnTo>
                        <a:pt x="96" y="209"/>
                      </a:lnTo>
                      <a:lnTo>
                        <a:pt x="96" y="208"/>
                      </a:lnTo>
                      <a:lnTo>
                        <a:pt x="96" y="208"/>
                      </a:lnTo>
                      <a:lnTo>
                        <a:pt x="96" y="209"/>
                      </a:lnTo>
                      <a:lnTo>
                        <a:pt x="96" y="211"/>
                      </a:lnTo>
                      <a:lnTo>
                        <a:pt x="96" y="219"/>
                      </a:lnTo>
                      <a:lnTo>
                        <a:pt x="96" y="221"/>
                      </a:lnTo>
                      <a:lnTo>
                        <a:pt x="96" y="223"/>
                      </a:lnTo>
                      <a:lnTo>
                        <a:pt x="96" y="223"/>
                      </a:lnTo>
                      <a:lnTo>
                        <a:pt x="96" y="223"/>
                      </a:lnTo>
                      <a:lnTo>
                        <a:pt x="98" y="225"/>
                      </a:lnTo>
                      <a:lnTo>
                        <a:pt x="98" y="230"/>
                      </a:lnTo>
                      <a:lnTo>
                        <a:pt x="98" y="234"/>
                      </a:lnTo>
                      <a:lnTo>
                        <a:pt x="98" y="236"/>
                      </a:lnTo>
                      <a:lnTo>
                        <a:pt x="98" y="238"/>
                      </a:lnTo>
                      <a:lnTo>
                        <a:pt x="96" y="244"/>
                      </a:lnTo>
                      <a:lnTo>
                        <a:pt x="96" y="246"/>
                      </a:lnTo>
                      <a:lnTo>
                        <a:pt x="96" y="247"/>
                      </a:lnTo>
                      <a:lnTo>
                        <a:pt x="99" y="249"/>
                      </a:lnTo>
                      <a:lnTo>
                        <a:pt x="101" y="249"/>
                      </a:lnTo>
                      <a:lnTo>
                        <a:pt x="103" y="251"/>
                      </a:lnTo>
                      <a:lnTo>
                        <a:pt x="103" y="251"/>
                      </a:lnTo>
                      <a:lnTo>
                        <a:pt x="103" y="251"/>
                      </a:lnTo>
                      <a:lnTo>
                        <a:pt x="105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11" y="251"/>
                      </a:lnTo>
                      <a:lnTo>
                        <a:pt x="111" y="251"/>
                      </a:lnTo>
                      <a:lnTo>
                        <a:pt x="113" y="253"/>
                      </a:lnTo>
                      <a:lnTo>
                        <a:pt x="113" y="253"/>
                      </a:lnTo>
                      <a:lnTo>
                        <a:pt x="113" y="255"/>
                      </a:lnTo>
                      <a:lnTo>
                        <a:pt x="113" y="255"/>
                      </a:lnTo>
                      <a:lnTo>
                        <a:pt x="115" y="255"/>
                      </a:lnTo>
                      <a:lnTo>
                        <a:pt x="115" y="255"/>
                      </a:lnTo>
                      <a:lnTo>
                        <a:pt x="115" y="255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9" y="253"/>
                      </a:lnTo>
                      <a:lnTo>
                        <a:pt x="119" y="253"/>
                      </a:lnTo>
                      <a:lnTo>
                        <a:pt x="120" y="253"/>
                      </a:lnTo>
                      <a:lnTo>
                        <a:pt x="122" y="253"/>
                      </a:lnTo>
                      <a:lnTo>
                        <a:pt x="122" y="253"/>
                      </a:lnTo>
                      <a:lnTo>
                        <a:pt x="122" y="253"/>
                      </a:lnTo>
                      <a:lnTo>
                        <a:pt x="122" y="255"/>
                      </a:lnTo>
                      <a:lnTo>
                        <a:pt x="122" y="257"/>
                      </a:lnTo>
                      <a:lnTo>
                        <a:pt x="122" y="257"/>
                      </a:lnTo>
                      <a:lnTo>
                        <a:pt x="120" y="263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2" y="266"/>
                      </a:lnTo>
                      <a:lnTo>
                        <a:pt x="124" y="268"/>
                      </a:lnTo>
                      <a:lnTo>
                        <a:pt x="124" y="268"/>
                      </a:lnTo>
                      <a:lnTo>
                        <a:pt x="122" y="268"/>
                      </a:lnTo>
                      <a:lnTo>
                        <a:pt x="120" y="270"/>
                      </a:lnTo>
                      <a:lnTo>
                        <a:pt x="120" y="270"/>
                      </a:lnTo>
                      <a:lnTo>
                        <a:pt x="119" y="272"/>
                      </a:lnTo>
                      <a:lnTo>
                        <a:pt x="117" y="272"/>
                      </a:lnTo>
                      <a:lnTo>
                        <a:pt x="117" y="272"/>
                      </a:lnTo>
                      <a:lnTo>
                        <a:pt x="113" y="276"/>
                      </a:lnTo>
                      <a:lnTo>
                        <a:pt x="113" y="276"/>
                      </a:lnTo>
                      <a:lnTo>
                        <a:pt x="111" y="276"/>
                      </a:lnTo>
                      <a:lnTo>
                        <a:pt x="111" y="276"/>
                      </a:lnTo>
                      <a:lnTo>
                        <a:pt x="111" y="276"/>
                      </a:lnTo>
                      <a:lnTo>
                        <a:pt x="111" y="274"/>
                      </a:lnTo>
                      <a:lnTo>
                        <a:pt x="111" y="274"/>
                      </a:lnTo>
                      <a:lnTo>
                        <a:pt x="111" y="272"/>
                      </a:lnTo>
                      <a:lnTo>
                        <a:pt x="111" y="272"/>
                      </a:lnTo>
                      <a:lnTo>
                        <a:pt x="111" y="270"/>
                      </a:lnTo>
                      <a:lnTo>
                        <a:pt x="111" y="270"/>
                      </a:lnTo>
                      <a:lnTo>
                        <a:pt x="111" y="268"/>
                      </a:lnTo>
                      <a:lnTo>
                        <a:pt x="111" y="268"/>
                      </a:lnTo>
                      <a:lnTo>
                        <a:pt x="109" y="268"/>
                      </a:lnTo>
                      <a:lnTo>
                        <a:pt x="105" y="268"/>
                      </a:lnTo>
                      <a:lnTo>
                        <a:pt x="105" y="268"/>
                      </a:lnTo>
                      <a:lnTo>
                        <a:pt x="103" y="266"/>
                      </a:lnTo>
                      <a:lnTo>
                        <a:pt x="101" y="266"/>
                      </a:lnTo>
                      <a:lnTo>
                        <a:pt x="92" y="265"/>
                      </a:lnTo>
                      <a:lnTo>
                        <a:pt x="92" y="265"/>
                      </a:lnTo>
                      <a:lnTo>
                        <a:pt x="90" y="265"/>
                      </a:lnTo>
                      <a:lnTo>
                        <a:pt x="90" y="265"/>
                      </a:lnTo>
                      <a:lnTo>
                        <a:pt x="90" y="266"/>
                      </a:lnTo>
                      <a:lnTo>
                        <a:pt x="90" y="266"/>
                      </a:lnTo>
                      <a:lnTo>
                        <a:pt x="88" y="266"/>
                      </a:lnTo>
                      <a:lnTo>
                        <a:pt x="88" y="266"/>
                      </a:lnTo>
                      <a:lnTo>
                        <a:pt x="86" y="270"/>
                      </a:lnTo>
                      <a:lnTo>
                        <a:pt x="86" y="270"/>
                      </a:lnTo>
                      <a:lnTo>
                        <a:pt x="86" y="270"/>
                      </a:lnTo>
                      <a:lnTo>
                        <a:pt x="84" y="270"/>
                      </a:lnTo>
                      <a:lnTo>
                        <a:pt x="84" y="270"/>
                      </a:lnTo>
                      <a:lnTo>
                        <a:pt x="78" y="257"/>
                      </a:lnTo>
                      <a:lnTo>
                        <a:pt x="78" y="257"/>
                      </a:lnTo>
                      <a:lnTo>
                        <a:pt x="77" y="255"/>
                      </a:lnTo>
                      <a:lnTo>
                        <a:pt x="77" y="255"/>
                      </a:lnTo>
                      <a:lnTo>
                        <a:pt x="75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69" y="251"/>
                      </a:lnTo>
                      <a:lnTo>
                        <a:pt x="67" y="249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3" y="247"/>
                      </a:lnTo>
                      <a:lnTo>
                        <a:pt x="63" y="247"/>
                      </a:lnTo>
                      <a:lnTo>
                        <a:pt x="63" y="249"/>
                      </a:lnTo>
                      <a:lnTo>
                        <a:pt x="63" y="249"/>
                      </a:lnTo>
                      <a:lnTo>
                        <a:pt x="61" y="251"/>
                      </a:lnTo>
                      <a:lnTo>
                        <a:pt x="61" y="251"/>
                      </a:lnTo>
                      <a:lnTo>
                        <a:pt x="61" y="251"/>
                      </a:lnTo>
                      <a:lnTo>
                        <a:pt x="61" y="253"/>
                      </a:lnTo>
                      <a:lnTo>
                        <a:pt x="59" y="253"/>
                      </a:lnTo>
                      <a:lnTo>
                        <a:pt x="59" y="251"/>
                      </a:lnTo>
                      <a:lnTo>
                        <a:pt x="59" y="251"/>
                      </a:lnTo>
                      <a:lnTo>
                        <a:pt x="59" y="251"/>
                      </a:lnTo>
                      <a:lnTo>
                        <a:pt x="59" y="249"/>
                      </a:lnTo>
                      <a:lnTo>
                        <a:pt x="58" y="249"/>
                      </a:lnTo>
                      <a:lnTo>
                        <a:pt x="54" y="244"/>
                      </a:lnTo>
                      <a:lnTo>
                        <a:pt x="54" y="244"/>
                      </a:lnTo>
                      <a:lnTo>
                        <a:pt x="52" y="244"/>
                      </a:lnTo>
                      <a:lnTo>
                        <a:pt x="52" y="244"/>
                      </a:lnTo>
                      <a:lnTo>
                        <a:pt x="52" y="244"/>
                      </a:lnTo>
                      <a:lnTo>
                        <a:pt x="48" y="247"/>
                      </a:lnTo>
                      <a:lnTo>
                        <a:pt x="46" y="249"/>
                      </a:lnTo>
                      <a:lnTo>
                        <a:pt x="46" y="249"/>
                      </a:lnTo>
                      <a:lnTo>
                        <a:pt x="44" y="249"/>
                      </a:lnTo>
                      <a:lnTo>
                        <a:pt x="40" y="257"/>
                      </a:lnTo>
                      <a:lnTo>
                        <a:pt x="40" y="257"/>
                      </a:lnTo>
                      <a:lnTo>
                        <a:pt x="40" y="259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40" y="263"/>
                      </a:lnTo>
                      <a:lnTo>
                        <a:pt x="42" y="263"/>
                      </a:lnTo>
                      <a:lnTo>
                        <a:pt x="42" y="265"/>
                      </a:lnTo>
                      <a:lnTo>
                        <a:pt x="52" y="268"/>
                      </a:lnTo>
                      <a:lnTo>
                        <a:pt x="52" y="268"/>
                      </a:lnTo>
                      <a:lnTo>
                        <a:pt x="52" y="270"/>
                      </a:lnTo>
                      <a:lnTo>
                        <a:pt x="54" y="272"/>
                      </a:lnTo>
                      <a:lnTo>
                        <a:pt x="54" y="274"/>
                      </a:lnTo>
                      <a:lnTo>
                        <a:pt x="54" y="274"/>
                      </a:lnTo>
                      <a:lnTo>
                        <a:pt x="56" y="274"/>
                      </a:lnTo>
                      <a:lnTo>
                        <a:pt x="59" y="274"/>
                      </a:lnTo>
                      <a:lnTo>
                        <a:pt x="59" y="274"/>
                      </a:lnTo>
                      <a:lnTo>
                        <a:pt x="59" y="276"/>
                      </a:lnTo>
                      <a:lnTo>
                        <a:pt x="61" y="276"/>
                      </a:lnTo>
                      <a:lnTo>
                        <a:pt x="61" y="278"/>
                      </a:lnTo>
                      <a:lnTo>
                        <a:pt x="59" y="282"/>
                      </a:lnTo>
                      <a:lnTo>
                        <a:pt x="59" y="284"/>
                      </a:lnTo>
                      <a:lnTo>
                        <a:pt x="59" y="286"/>
                      </a:lnTo>
                      <a:lnTo>
                        <a:pt x="61" y="287"/>
                      </a:lnTo>
                      <a:lnTo>
                        <a:pt x="61" y="289"/>
                      </a:lnTo>
                      <a:lnTo>
                        <a:pt x="61" y="291"/>
                      </a:lnTo>
                      <a:lnTo>
                        <a:pt x="61" y="293"/>
                      </a:lnTo>
                      <a:lnTo>
                        <a:pt x="59" y="301"/>
                      </a:lnTo>
                      <a:lnTo>
                        <a:pt x="61" y="301"/>
                      </a:lnTo>
                      <a:lnTo>
                        <a:pt x="61" y="303"/>
                      </a:lnTo>
                      <a:lnTo>
                        <a:pt x="63" y="303"/>
                      </a:lnTo>
                      <a:lnTo>
                        <a:pt x="65" y="303"/>
                      </a:lnTo>
                      <a:lnTo>
                        <a:pt x="65" y="303"/>
                      </a:lnTo>
                      <a:lnTo>
                        <a:pt x="65" y="305"/>
                      </a:lnTo>
                      <a:lnTo>
                        <a:pt x="67" y="308"/>
                      </a:lnTo>
                      <a:lnTo>
                        <a:pt x="67" y="308"/>
                      </a:lnTo>
                      <a:lnTo>
                        <a:pt x="67" y="308"/>
                      </a:lnTo>
                      <a:lnTo>
                        <a:pt x="69" y="308"/>
                      </a:lnTo>
                      <a:lnTo>
                        <a:pt x="71" y="310"/>
                      </a:lnTo>
                      <a:lnTo>
                        <a:pt x="71" y="310"/>
                      </a:lnTo>
                      <a:lnTo>
                        <a:pt x="73" y="310"/>
                      </a:lnTo>
                      <a:lnTo>
                        <a:pt x="73" y="312"/>
                      </a:lnTo>
                      <a:lnTo>
                        <a:pt x="73" y="312"/>
                      </a:lnTo>
                      <a:lnTo>
                        <a:pt x="73" y="314"/>
                      </a:lnTo>
                      <a:lnTo>
                        <a:pt x="73" y="314"/>
                      </a:lnTo>
                      <a:lnTo>
                        <a:pt x="71" y="316"/>
                      </a:lnTo>
                      <a:lnTo>
                        <a:pt x="71" y="316"/>
                      </a:lnTo>
                      <a:lnTo>
                        <a:pt x="71" y="316"/>
                      </a:lnTo>
                      <a:lnTo>
                        <a:pt x="71" y="318"/>
                      </a:lnTo>
                      <a:lnTo>
                        <a:pt x="71" y="318"/>
                      </a:lnTo>
                      <a:lnTo>
                        <a:pt x="73" y="318"/>
                      </a:lnTo>
                      <a:lnTo>
                        <a:pt x="73" y="320"/>
                      </a:lnTo>
                      <a:lnTo>
                        <a:pt x="73" y="320"/>
                      </a:lnTo>
                      <a:lnTo>
                        <a:pt x="73" y="322"/>
                      </a:lnTo>
                      <a:lnTo>
                        <a:pt x="71" y="325"/>
                      </a:lnTo>
                      <a:lnTo>
                        <a:pt x="71" y="325"/>
                      </a:lnTo>
                      <a:lnTo>
                        <a:pt x="71" y="327"/>
                      </a:lnTo>
                      <a:lnTo>
                        <a:pt x="71" y="329"/>
                      </a:lnTo>
                      <a:lnTo>
                        <a:pt x="71" y="331"/>
                      </a:lnTo>
                      <a:lnTo>
                        <a:pt x="71" y="331"/>
                      </a:lnTo>
                      <a:lnTo>
                        <a:pt x="73" y="333"/>
                      </a:lnTo>
                      <a:lnTo>
                        <a:pt x="73" y="335"/>
                      </a:lnTo>
                      <a:lnTo>
                        <a:pt x="73" y="337"/>
                      </a:lnTo>
                      <a:lnTo>
                        <a:pt x="73" y="339"/>
                      </a:lnTo>
                      <a:lnTo>
                        <a:pt x="73" y="339"/>
                      </a:lnTo>
                      <a:lnTo>
                        <a:pt x="73" y="341"/>
                      </a:lnTo>
                      <a:lnTo>
                        <a:pt x="75" y="341"/>
                      </a:lnTo>
                      <a:lnTo>
                        <a:pt x="75" y="343"/>
                      </a:lnTo>
                      <a:lnTo>
                        <a:pt x="77" y="343"/>
                      </a:lnTo>
                      <a:lnTo>
                        <a:pt x="77" y="346"/>
                      </a:lnTo>
                      <a:lnTo>
                        <a:pt x="77" y="346"/>
                      </a:lnTo>
                      <a:lnTo>
                        <a:pt x="78" y="348"/>
                      </a:lnTo>
                      <a:lnTo>
                        <a:pt x="78" y="350"/>
                      </a:lnTo>
                      <a:lnTo>
                        <a:pt x="78" y="350"/>
                      </a:lnTo>
                      <a:lnTo>
                        <a:pt x="78" y="352"/>
                      </a:lnTo>
                      <a:lnTo>
                        <a:pt x="78" y="358"/>
                      </a:lnTo>
                      <a:lnTo>
                        <a:pt x="78" y="360"/>
                      </a:lnTo>
                      <a:lnTo>
                        <a:pt x="78" y="360"/>
                      </a:lnTo>
                      <a:lnTo>
                        <a:pt x="77" y="360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3" y="362"/>
                      </a:lnTo>
                      <a:lnTo>
                        <a:pt x="73" y="363"/>
                      </a:lnTo>
                      <a:lnTo>
                        <a:pt x="73" y="363"/>
                      </a:lnTo>
                      <a:lnTo>
                        <a:pt x="73" y="363"/>
                      </a:lnTo>
                      <a:lnTo>
                        <a:pt x="73" y="367"/>
                      </a:lnTo>
                      <a:lnTo>
                        <a:pt x="71" y="371"/>
                      </a:lnTo>
                      <a:lnTo>
                        <a:pt x="71" y="371"/>
                      </a:lnTo>
                      <a:lnTo>
                        <a:pt x="71" y="373"/>
                      </a:lnTo>
                      <a:lnTo>
                        <a:pt x="71" y="375"/>
                      </a:lnTo>
                      <a:lnTo>
                        <a:pt x="71" y="377"/>
                      </a:lnTo>
                      <a:lnTo>
                        <a:pt x="69" y="375"/>
                      </a:lnTo>
                      <a:lnTo>
                        <a:pt x="69" y="375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5" y="375"/>
                      </a:lnTo>
                      <a:lnTo>
                        <a:pt x="65" y="377"/>
                      </a:lnTo>
                      <a:lnTo>
                        <a:pt x="63" y="379"/>
                      </a:lnTo>
                      <a:lnTo>
                        <a:pt x="63" y="379"/>
                      </a:lnTo>
                      <a:lnTo>
                        <a:pt x="61" y="379"/>
                      </a:lnTo>
                      <a:lnTo>
                        <a:pt x="58" y="381"/>
                      </a:lnTo>
                      <a:lnTo>
                        <a:pt x="58" y="381"/>
                      </a:lnTo>
                      <a:lnTo>
                        <a:pt x="56" y="381"/>
                      </a:lnTo>
                      <a:lnTo>
                        <a:pt x="56" y="381"/>
                      </a:lnTo>
                      <a:lnTo>
                        <a:pt x="54" y="383"/>
                      </a:lnTo>
                      <a:lnTo>
                        <a:pt x="54" y="383"/>
                      </a:lnTo>
                      <a:lnTo>
                        <a:pt x="52" y="384"/>
                      </a:lnTo>
                      <a:lnTo>
                        <a:pt x="52" y="384"/>
                      </a:lnTo>
                      <a:lnTo>
                        <a:pt x="52" y="386"/>
                      </a:lnTo>
                      <a:lnTo>
                        <a:pt x="50" y="386"/>
                      </a:lnTo>
                      <a:lnTo>
                        <a:pt x="50" y="386"/>
                      </a:lnTo>
                      <a:lnTo>
                        <a:pt x="50" y="386"/>
                      </a:lnTo>
                      <a:lnTo>
                        <a:pt x="48" y="386"/>
                      </a:lnTo>
                      <a:lnTo>
                        <a:pt x="48" y="388"/>
                      </a:lnTo>
                      <a:lnTo>
                        <a:pt x="48" y="388"/>
                      </a:lnTo>
                      <a:lnTo>
                        <a:pt x="50" y="388"/>
                      </a:lnTo>
                      <a:lnTo>
                        <a:pt x="50" y="388"/>
                      </a:lnTo>
                      <a:lnTo>
                        <a:pt x="52" y="390"/>
                      </a:lnTo>
                      <a:lnTo>
                        <a:pt x="52" y="390"/>
                      </a:lnTo>
                      <a:lnTo>
                        <a:pt x="52" y="392"/>
                      </a:lnTo>
                      <a:lnTo>
                        <a:pt x="52" y="394"/>
                      </a:lnTo>
                      <a:lnTo>
                        <a:pt x="52" y="394"/>
                      </a:lnTo>
                      <a:lnTo>
                        <a:pt x="52" y="394"/>
                      </a:lnTo>
                      <a:lnTo>
                        <a:pt x="50" y="396"/>
                      </a:lnTo>
                      <a:lnTo>
                        <a:pt x="50" y="396"/>
                      </a:lnTo>
                      <a:lnTo>
                        <a:pt x="48" y="398"/>
                      </a:lnTo>
                      <a:lnTo>
                        <a:pt x="46" y="400"/>
                      </a:lnTo>
                      <a:lnTo>
                        <a:pt x="42" y="402"/>
                      </a:lnTo>
                      <a:lnTo>
                        <a:pt x="40" y="405"/>
                      </a:lnTo>
                      <a:lnTo>
                        <a:pt x="38" y="405"/>
                      </a:lnTo>
                      <a:lnTo>
                        <a:pt x="37" y="409"/>
                      </a:lnTo>
                      <a:lnTo>
                        <a:pt x="33" y="413"/>
                      </a:lnTo>
                      <a:lnTo>
                        <a:pt x="33" y="415"/>
                      </a:lnTo>
                      <a:lnTo>
                        <a:pt x="33" y="415"/>
                      </a:lnTo>
                      <a:lnTo>
                        <a:pt x="31" y="415"/>
                      </a:lnTo>
                      <a:lnTo>
                        <a:pt x="29" y="415"/>
                      </a:lnTo>
                      <a:lnTo>
                        <a:pt x="29" y="417"/>
                      </a:lnTo>
                      <a:lnTo>
                        <a:pt x="27" y="417"/>
                      </a:lnTo>
                      <a:lnTo>
                        <a:pt x="27" y="417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5" y="421"/>
                      </a:lnTo>
                      <a:lnTo>
                        <a:pt x="19" y="422"/>
                      </a:lnTo>
                      <a:lnTo>
                        <a:pt x="18" y="422"/>
                      </a:lnTo>
                      <a:lnTo>
                        <a:pt x="18" y="422"/>
                      </a:lnTo>
                      <a:lnTo>
                        <a:pt x="18" y="422"/>
                      </a:lnTo>
                      <a:lnTo>
                        <a:pt x="16" y="422"/>
                      </a:lnTo>
                      <a:lnTo>
                        <a:pt x="16" y="422"/>
                      </a:lnTo>
                      <a:lnTo>
                        <a:pt x="16" y="422"/>
                      </a:lnTo>
                      <a:lnTo>
                        <a:pt x="14" y="426"/>
                      </a:lnTo>
                      <a:lnTo>
                        <a:pt x="14" y="428"/>
                      </a:lnTo>
                      <a:lnTo>
                        <a:pt x="14" y="428"/>
                      </a:lnTo>
                      <a:lnTo>
                        <a:pt x="12" y="428"/>
                      </a:lnTo>
                      <a:lnTo>
                        <a:pt x="12" y="430"/>
                      </a:lnTo>
                      <a:lnTo>
                        <a:pt x="12" y="430"/>
                      </a:lnTo>
                      <a:lnTo>
                        <a:pt x="12" y="430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4"/>
                      </a:lnTo>
                      <a:lnTo>
                        <a:pt x="14" y="436"/>
                      </a:lnTo>
                      <a:lnTo>
                        <a:pt x="14" y="438"/>
                      </a:lnTo>
                      <a:lnTo>
                        <a:pt x="12" y="440"/>
                      </a:lnTo>
                      <a:lnTo>
                        <a:pt x="12" y="441"/>
                      </a:lnTo>
                      <a:lnTo>
                        <a:pt x="12" y="441"/>
                      </a:lnTo>
                      <a:lnTo>
                        <a:pt x="12" y="441"/>
                      </a:lnTo>
                      <a:lnTo>
                        <a:pt x="10" y="443"/>
                      </a:lnTo>
                      <a:lnTo>
                        <a:pt x="10" y="443"/>
                      </a:lnTo>
                      <a:lnTo>
                        <a:pt x="10" y="443"/>
                      </a:lnTo>
                      <a:lnTo>
                        <a:pt x="10" y="445"/>
                      </a:lnTo>
                      <a:lnTo>
                        <a:pt x="10" y="445"/>
                      </a:lnTo>
                      <a:lnTo>
                        <a:pt x="10" y="449"/>
                      </a:lnTo>
                      <a:lnTo>
                        <a:pt x="10" y="451"/>
                      </a:lnTo>
                      <a:lnTo>
                        <a:pt x="10" y="453"/>
                      </a:lnTo>
                      <a:lnTo>
                        <a:pt x="8" y="453"/>
                      </a:lnTo>
                      <a:lnTo>
                        <a:pt x="8" y="453"/>
                      </a:lnTo>
                      <a:lnTo>
                        <a:pt x="8" y="455"/>
                      </a:lnTo>
                      <a:lnTo>
                        <a:pt x="6" y="455"/>
                      </a:lnTo>
                      <a:lnTo>
                        <a:pt x="6" y="457"/>
                      </a:lnTo>
                      <a:lnTo>
                        <a:pt x="6" y="457"/>
                      </a:lnTo>
                      <a:lnTo>
                        <a:pt x="6" y="459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4" y="460"/>
                      </a:lnTo>
                      <a:lnTo>
                        <a:pt x="4" y="460"/>
                      </a:lnTo>
                      <a:lnTo>
                        <a:pt x="4" y="459"/>
                      </a:lnTo>
                      <a:lnTo>
                        <a:pt x="4" y="459"/>
                      </a:lnTo>
                      <a:lnTo>
                        <a:pt x="2" y="459"/>
                      </a:lnTo>
                      <a:lnTo>
                        <a:pt x="2" y="459"/>
                      </a:lnTo>
                      <a:lnTo>
                        <a:pt x="2" y="460"/>
                      </a:lnTo>
                      <a:lnTo>
                        <a:pt x="2" y="460"/>
                      </a:lnTo>
                      <a:lnTo>
                        <a:pt x="2" y="460"/>
                      </a:lnTo>
                      <a:lnTo>
                        <a:pt x="2" y="462"/>
                      </a:lnTo>
                      <a:lnTo>
                        <a:pt x="0" y="464"/>
                      </a:lnTo>
                      <a:lnTo>
                        <a:pt x="0" y="466"/>
                      </a:lnTo>
                      <a:lnTo>
                        <a:pt x="2" y="468"/>
                      </a:lnTo>
                      <a:lnTo>
                        <a:pt x="6" y="468"/>
                      </a:lnTo>
                      <a:lnTo>
                        <a:pt x="8" y="468"/>
                      </a:lnTo>
                      <a:lnTo>
                        <a:pt x="8" y="468"/>
                      </a:lnTo>
                      <a:lnTo>
                        <a:pt x="10" y="468"/>
                      </a:lnTo>
                      <a:lnTo>
                        <a:pt x="10" y="468"/>
                      </a:lnTo>
                      <a:lnTo>
                        <a:pt x="10" y="468"/>
                      </a:lnTo>
                      <a:lnTo>
                        <a:pt x="12" y="466"/>
                      </a:lnTo>
                      <a:lnTo>
                        <a:pt x="12" y="466"/>
                      </a:lnTo>
                      <a:lnTo>
                        <a:pt x="12" y="466"/>
                      </a:lnTo>
                      <a:lnTo>
                        <a:pt x="14" y="466"/>
                      </a:lnTo>
                      <a:lnTo>
                        <a:pt x="18" y="468"/>
                      </a:lnTo>
                      <a:lnTo>
                        <a:pt x="19" y="468"/>
                      </a:lnTo>
                      <a:lnTo>
                        <a:pt x="21" y="466"/>
                      </a:lnTo>
                      <a:lnTo>
                        <a:pt x="23" y="464"/>
                      </a:lnTo>
                      <a:lnTo>
                        <a:pt x="25" y="464"/>
                      </a:lnTo>
                      <a:lnTo>
                        <a:pt x="25" y="462"/>
                      </a:lnTo>
                      <a:lnTo>
                        <a:pt x="29" y="462"/>
                      </a:lnTo>
                      <a:lnTo>
                        <a:pt x="31" y="462"/>
                      </a:lnTo>
                      <a:lnTo>
                        <a:pt x="31" y="460"/>
                      </a:lnTo>
                      <a:lnTo>
                        <a:pt x="33" y="460"/>
                      </a:lnTo>
                      <a:lnTo>
                        <a:pt x="33" y="459"/>
                      </a:lnTo>
                      <a:lnTo>
                        <a:pt x="35" y="457"/>
                      </a:lnTo>
                      <a:lnTo>
                        <a:pt x="42" y="455"/>
                      </a:lnTo>
                      <a:lnTo>
                        <a:pt x="50" y="449"/>
                      </a:lnTo>
                      <a:lnTo>
                        <a:pt x="54" y="449"/>
                      </a:lnTo>
                      <a:lnTo>
                        <a:pt x="58" y="447"/>
                      </a:lnTo>
                      <a:lnTo>
                        <a:pt x="61" y="443"/>
                      </a:lnTo>
                      <a:lnTo>
                        <a:pt x="65" y="443"/>
                      </a:lnTo>
                      <a:lnTo>
                        <a:pt x="69" y="445"/>
                      </a:lnTo>
                      <a:lnTo>
                        <a:pt x="71" y="445"/>
                      </a:lnTo>
                      <a:lnTo>
                        <a:pt x="73" y="447"/>
                      </a:lnTo>
                      <a:lnTo>
                        <a:pt x="75" y="449"/>
                      </a:lnTo>
                      <a:lnTo>
                        <a:pt x="75" y="449"/>
                      </a:lnTo>
                      <a:lnTo>
                        <a:pt x="75" y="449"/>
                      </a:lnTo>
                      <a:lnTo>
                        <a:pt x="77" y="449"/>
                      </a:lnTo>
                      <a:lnTo>
                        <a:pt x="77" y="449"/>
                      </a:lnTo>
                      <a:lnTo>
                        <a:pt x="78" y="449"/>
                      </a:lnTo>
                      <a:lnTo>
                        <a:pt x="78" y="449"/>
                      </a:lnTo>
                      <a:lnTo>
                        <a:pt x="80" y="449"/>
                      </a:lnTo>
                      <a:lnTo>
                        <a:pt x="80" y="449"/>
                      </a:lnTo>
                      <a:lnTo>
                        <a:pt x="80" y="447"/>
                      </a:lnTo>
                      <a:lnTo>
                        <a:pt x="82" y="447"/>
                      </a:lnTo>
                      <a:lnTo>
                        <a:pt x="82" y="445"/>
                      </a:lnTo>
                      <a:lnTo>
                        <a:pt x="82" y="445"/>
                      </a:lnTo>
                      <a:lnTo>
                        <a:pt x="84" y="443"/>
                      </a:lnTo>
                      <a:lnTo>
                        <a:pt x="86" y="445"/>
                      </a:lnTo>
                      <a:lnTo>
                        <a:pt x="88" y="443"/>
                      </a:lnTo>
                      <a:lnTo>
                        <a:pt x="88" y="443"/>
                      </a:lnTo>
                      <a:lnTo>
                        <a:pt x="88" y="441"/>
                      </a:lnTo>
                      <a:lnTo>
                        <a:pt x="88" y="441"/>
                      </a:lnTo>
                      <a:lnTo>
                        <a:pt x="88" y="440"/>
                      </a:lnTo>
                      <a:lnTo>
                        <a:pt x="88" y="438"/>
                      </a:lnTo>
                      <a:lnTo>
                        <a:pt x="88" y="438"/>
                      </a:lnTo>
                      <a:lnTo>
                        <a:pt x="90" y="436"/>
                      </a:lnTo>
                      <a:lnTo>
                        <a:pt x="90" y="436"/>
                      </a:lnTo>
                      <a:lnTo>
                        <a:pt x="90" y="436"/>
                      </a:lnTo>
                      <a:lnTo>
                        <a:pt x="90" y="434"/>
                      </a:lnTo>
                      <a:lnTo>
                        <a:pt x="90" y="434"/>
                      </a:lnTo>
                      <a:lnTo>
                        <a:pt x="88" y="432"/>
                      </a:lnTo>
                      <a:lnTo>
                        <a:pt x="86" y="430"/>
                      </a:lnTo>
                      <a:lnTo>
                        <a:pt x="86" y="430"/>
                      </a:lnTo>
                      <a:lnTo>
                        <a:pt x="86" y="428"/>
                      </a:lnTo>
                      <a:lnTo>
                        <a:pt x="86" y="428"/>
                      </a:lnTo>
                      <a:lnTo>
                        <a:pt x="90" y="422"/>
                      </a:lnTo>
                      <a:lnTo>
                        <a:pt x="90" y="421"/>
                      </a:lnTo>
                      <a:lnTo>
                        <a:pt x="90" y="421"/>
                      </a:lnTo>
                      <a:lnTo>
                        <a:pt x="90" y="419"/>
                      </a:lnTo>
                      <a:lnTo>
                        <a:pt x="90" y="417"/>
                      </a:lnTo>
                      <a:lnTo>
                        <a:pt x="90" y="417"/>
                      </a:lnTo>
                      <a:lnTo>
                        <a:pt x="90" y="417"/>
                      </a:lnTo>
                      <a:lnTo>
                        <a:pt x="92" y="413"/>
                      </a:lnTo>
                      <a:lnTo>
                        <a:pt x="92" y="411"/>
                      </a:lnTo>
                      <a:lnTo>
                        <a:pt x="92" y="409"/>
                      </a:lnTo>
                      <a:lnTo>
                        <a:pt x="92" y="409"/>
                      </a:lnTo>
                      <a:lnTo>
                        <a:pt x="92" y="407"/>
                      </a:lnTo>
                      <a:lnTo>
                        <a:pt x="92" y="407"/>
                      </a:lnTo>
                      <a:lnTo>
                        <a:pt x="96" y="403"/>
                      </a:lnTo>
                      <a:lnTo>
                        <a:pt x="96" y="402"/>
                      </a:lnTo>
                      <a:lnTo>
                        <a:pt x="98" y="400"/>
                      </a:lnTo>
                      <a:lnTo>
                        <a:pt x="98" y="398"/>
                      </a:lnTo>
                      <a:lnTo>
                        <a:pt x="99" y="398"/>
                      </a:lnTo>
                      <a:lnTo>
                        <a:pt x="101" y="398"/>
                      </a:lnTo>
                      <a:lnTo>
                        <a:pt x="101" y="400"/>
                      </a:lnTo>
                      <a:lnTo>
                        <a:pt x="103" y="400"/>
                      </a:lnTo>
                      <a:lnTo>
                        <a:pt x="103" y="400"/>
                      </a:lnTo>
                      <a:lnTo>
                        <a:pt x="103" y="400"/>
                      </a:lnTo>
                      <a:lnTo>
                        <a:pt x="105" y="400"/>
                      </a:lnTo>
                      <a:lnTo>
                        <a:pt x="105" y="400"/>
                      </a:lnTo>
                      <a:lnTo>
                        <a:pt x="105" y="402"/>
                      </a:lnTo>
                      <a:lnTo>
                        <a:pt x="105" y="402"/>
                      </a:lnTo>
                      <a:lnTo>
                        <a:pt x="105" y="402"/>
                      </a:lnTo>
                      <a:lnTo>
                        <a:pt x="105" y="403"/>
                      </a:lnTo>
                      <a:lnTo>
                        <a:pt x="105" y="403"/>
                      </a:lnTo>
                      <a:lnTo>
                        <a:pt x="105" y="405"/>
                      </a:lnTo>
                      <a:lnTo>
                        <a:pt x="105" y="407"/>
                      </a:lnTo>
                      <a:lnTo>
                        <a:pt x="105" y="407"/>
                      </a:lnTo>
                      <a:lnTo>
                        <a:pt x="105" y="409"/>
                      </a:lnTo>
                      <a:lnTo>
                        <a:pt x="107" y="409"/>
                      </a:lnTo>
                      <a:lnTo>
                        <a:pt x="111" y="415"/>
                      </a:lnTo>
                      <a:lnTo>
                        <a:pt x="111" y="415"/>
                      </a:lnTo>
                      <a:lnTo>
                        <a:pt x="113" y="415"/>
                      </a:lnTo>
                      <a:lnTo>
                        <a:pt x="113" y="417"/>
                      </a:lnTo>
                      <a:lnTo>
                        <a:pt x="113" y="417"/>
                      </a:lnTo>
                      <a:lnTo>
                        <a:pt x="113" y="417"/>
                      </a:lnTo>
                      <a:lnTo>
                        <a:pt x="113" y="419"/>
                      </a:lnTo>
                      <a:lnTo>
                        <a:pt x="111" y="421"/>
                      </a:lnTo>
                      <a:lnTo>
                        <a:pt x="111" y="422"/>
                      </a:lnTo>
                      <a:lnTo>
                        <a:pt x="111" y="422"/>
                      </a:lnTo>
                      <a:lnTo>
                        <a:pt x="111" y="424"/>
                      </a:lnTo>
                      <a:lnTo>
                        <a:pt x="111" y="424"/>
                      </a:lnTo>
                      <a:lnTo>
                        <a:pt x="113" y="424"/>
                      </a:lnTo>
                      <a:lnTo>
                        <a:pt x="113" y="426"/>
                      </a:lnTo>
                      <a:lnTo>
                        <a:pt x="115" y="426"/>
                      </a:lnTo>
                      <a:lnTo>
                        <a:pt x="115" y="426"/>
                      </a:lnTo>
                      <a:lnTo>
                        <a:pt x="117" y="426"/>
                      </a:lnTo>
                      <a:lnTo>
                        <a:pt x="117" y="426"/>
                      </a:lnTo>
                      <a:lnTo>
                        <a:pt x="119" y="424"/>
                      </a:lnTo>
                      <a:lnTo>
                        <a:pt x="119" y="424"/>
                      </a:lnTo>
                      <a:lnTo>
                        <a:pt x="119" y="422"/>
                      </a:lnTo>
                      <a:lnTo>
                        <a:pt x="119" y="421"/>
                      </a:lnTo>
                      <a:lnTo>
                        <a:pt x="119" y="421"/>
                      </a:lnTo>
                      <a:lnTo>
                        <a:pt x="120" y="421"/>
                      </a:lnTo>
                      <a:lnTo>
                        <a:pt x="122" y="419"/>
                      </a:lnTo>
                      <a:lnTo>
                        <a:pt x="124" y="417"/>
                      </a:lnTo>
                      <a:lnTo>
                        <a:pt x="128" y="415"/>
                      </a:lnTo>
                      <a:lnTo>
                        <a:pt x="128" y="415"/>
                      </a:lnTo>
                      <a:lnTo>
                        <a:pt x="130" y="413"/>
                      </a:lnTo>
                      <a:lnTo>
                        <a:pt x="130" y="413"/>
                      </a:lnTo>
                      <a:lnTo>
                        <a:pt x="130" y="411"/>
                      </a:lnTo>
                      <a:lnTo>
                        <a:pt x="130" y="409"/>
                      </a:lnTo>
                      <a:lnTo>
                        <a:pt x="130" y="407"/>
                      </a:lnTo>
                      <a:lnTo>
                        <a:pt x="130" y="407"/>
                      </a:lnTo>
                      <a:lnTo>
                        <a:pt x="132" y="407"/>
                      </a:lnTo>
                      <a:lnTo>
                        <a:pt x="134" y="407"/>
                      </a:lnTo>
                      <a:lnTo>
                        <a:pt x="134" y="407"/>
                      </a:lnTo>
                      <a:lnTo>
                        <a:pt x="136" y="407"/>
                      </a:lnTo>
                      <a:lnTo>
                        <a:pt x="136" y="409"/>
                      </a:lnTo>
                      <a:lnTo>
                        <a:pt x="138" y="409"/>
                      </a:lnTo>
                      <a:lnTo>
                        <a:pt x="139" y="409"/>
                      </a:lnTo>
                      <a:lnTo>
                        <a:pt x="139" y="409"/>
                      </a:lnTo>
                      <a:lnTo>
                        <a:pt x="139" y="409"/>
                      </a:lnTo>
                      <a:lnTo>
                        <a:pt x="139" y="411"/>
                      </a:lnTo>
                      <a:lnTo>
                        <a:pt x="139" y="413"/>
                      </a:lnTo>
                      <a:lnTo>
                        <a:pt x="139" y="413"/>
                      </a:lnTo>
                      <a:lnTo>
                        <a:pt x="139" y="413"/>
                      </a:lnTo>
                      <a:lnTo>
                        <a:pt x="141" y="415"/>
                      </a:lnTo>
                      <a:lnTo>
                        <a:pt x="145" y="413"/>
                      </a:lnTo>
                      <a:lnTo>
                        <a:pt x="145" y="413"/>
                      </a:lnTo>
                      <a:lnTo>
                        <a:pt x="149" y="413"/>
                      </a:lnTo>
                      <a:lnTo>
                        <a:pt x="149" y="411"/>
                      </a:lnTo>
                      <a:lnTo>
                        <a:pt x="151" y="411"/>
                      </a:lnTo>
                      <a:lnTo>
                        <a:pt x="151" y="411"/>
                      </a:lnTo>
                      <a:lnTo>
                        <a:pt x="153" y="411"/>
                      </a:lnTo>
                      <a:lnTo>
                        <a:pt x="153" y="411"/>
                      </a:lnTo>
                      <a:lnTo>
                        <a:pt x="155" y="407"/>
                      </a:lnTo>
                      <a:lnTo>
                        <a:pt x="153" y="407"/>
                      </a:lnTo>
                      <a:lnTo>
                        <a:pt x="153" y="405"/>
                      </a:lnTo>
                      <a:lnTo>
                        <a:pt x="153" y="405"/>
                      </a:lnTo>
                      <a:lnTo>
                        <a:pt x="153" y="405"/>
                      </a:lnTo>
                      <a:lnTo>
                        <a:pt x="153" y="403"/>
                      </a:lnTo>
                      <a:lnTo>
                        <a:pt x="153" y="403"/>
                      </a:lnTo>
                      <a:lnTo>
                        <a:pt x="157" y="398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5" y="396"/>
                      </a:lnTo>
                      <a:lnTo>
                        <a:pt x="155" y="396"/>
                      </a:lnTo>
                      <a:lnTo>
                        <a:pt x="155" y="396"/>
                      </a:lnTo>
                      <a:lnTo>
                        <a:pt x="153" y="394"/>
                      </a:lnTo>
                      <a:lnTo>
                        <a:pt x="151" y="392"/>
                      </a:lnTo>
                      <a:lnTo>
                        <a:pt x="151" y="390"/>
                      </a:lnTo>
                      <a:lnTo>
                        <a:pt x="151" y="390"/>
                      </a:lnTo>
                      <a:lnTo>
                        <a:pt x="153" y="388"/>
                      </a:lnTo>
                      <a:lnTo>
                        <a:pt x="153" y="388"/>
                      </a:lnTo>
                      <a:lnTo>
                        <a:pt x="153" y="388"/>
                      </a:lnTo>
                      <a:lnTo>
                        <a:pt x="153" y="386"/>
                      </a:lnTo>
                      <a:lnTo>
                        <a:pt x="153" y="386"/>
                      </a:lnTo>
                      <a:lnTo>
                        <a:pt x="155" y="384"/>
                      </a:lnTo>
                      <a:lnTo>
                        <a:pt x="157" y="383"/>
                      </a:lnTo>
                      <a:lnTo>
                        <a:pt x="157" y="381"/>
                      </a:lnTo>
                      <a:lnTo>
                        <a:pt x="159" y="379"/>
                      </a:lnTo>
                      <a:lnTo>
                        <a:pt x="160" y="377"/>
                      </a:lnTo>
                      <a:lnTo>
                        <a:pt x="162" y="375"/>
                      </a:lnTo>
                      <a:lnTo>
                        <a:pt x="162" y="375"/>
                      </a:lnTo>
                      <a:lnTo>
                        <a:pt x="164" y="375"/>
                      </a:lnTo>
                      <a:lnTo>
                        <a:pt x="164" y="375"/>
                      </a:ln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68" y="377"/>
                      </a:lnTo>
                      <a:lnTo>
                        <a:pt x="168" y="377"/>
                      </a:lnTo>
                      <a:lnTo>
                        <a:pt x="174" y="375"/>
                      </a:lnTo>
                      <a:lnTo>
                        <a:pt x="176" y="373"/>
                      </a:lnTo>
                      <a:lnTo>
                        <a:pt x="178" y="371"/>
                      </a:lnTo>
                      <a:lnTo>
                        <a:pt x="179" y="369"/>
                      </a:lnTo>
                      <a:lnTo>
                        <a:pt x="181" y="367"/>
                      </a:lnTo>
                      <a:lnTo>
                        <a:pt x="183" y="367"/>
                      </a:lnTo>
                      <a:lnTo>
                        <a:pt x="185" y="367"/>
                      </a:lnTo>
                      <a:lnTo>
                        <a:pt x="185" y="365"/>
                      </a:lnTo>
                      <a:lnTo>
                        <a:pt x="187" y="365"/>
                      </a:lnTo>
                      <a:lnTo>
                        <a:pt x="187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1" y="362"/>
                      </a:lnTo>
                      <a:lnTo>
                        <a:pt x="181" y="360"/>
                      </a:lnTo>
                      <a:lnTo>
                        <a:pt x="179" y="358"/>
                      </a:lnTo>
                      <a:lnTo>
                        <a:pt x="179" y="358"/>
                      </a:lnTo>
                      <a:lnTo>
                        <a:pt x="179" y="356"/>
                      </a:lnTo>
                      <a:lnTo>
                        <a:pt x="179" y="356"/>
                      </a:lnTo>
                      <a:lnTo>
                        <a:pt x="178" y="354"/>
                      </a:lnTo>
                      <a:lnTo>
                        <a:pt x="178" y="354"/>
                      </a:lnTo>
                      <a:lnTo>
                        <a:pt x="178" y="354"/>
                      </a:lnTo>
                      <a:lnTo>
                        <a:pt x="178" y="352"/>
                      </a:lnTo>
                      <a:lnTo>
                        <a:pt x="178" y="352"/>
                      </a:lnTo>
                      <a:lnTo>
                        <a:pt x="179" y="352"/>
                      </a:lnTo>
                      <a:lnTo>
                        <a:pt x="179" y="350"/>
                      </a:lnTo>
                      <a:lnTo>
                        <a:pt x="179" y="350"/>
                      </a:lnTo>
                      <a:lnTo>
                        <a:pt x="181" y="350"/>
                      </a:lnTo>
                      <a:lnTo>
                        <a:pt x="183" y="352"/>
                      </a:lnTo>
                      <a:lnTo>
                        <a:pt x="183" y="352"/>
                      </a:lnTo>
                      <a:lnTo>
                        <a:pt x="183" y="352"/>
                      </a:lnTo>
                      <a:lnTo>
                        <a:pt x="185" y="352"/>
                      </a:lnTo>
                      <a:lnTo>
                        <a:pt x="187" y="354"/>
                      </a:lnTo>
                      <a:lnTo>
                        <a:pt x="189" y="354"/>
                      </a:lnTo>
                      <a:lnTo>
                        <a:pt x="191" y="356"/>
                      </a:lnTo>
                      <a:lnTo>
                        <a:pt x="191" y="354"/>
                      </a:lnTo>
                      <a:lnTo>
                        <a:pt x="191" y="354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0"/>
                      </a:lnTo>
                      <a:lnTo>
                        <a:pt x="191" y="350"/>
                      </a:lnTo>
                      <a:lnTo>
                        <a:pt x="193" y="350"/>
                      </a:lnTo>
                      <a:lnTo>
                        <a:pt x="193" y="350"/>
                      </a:lnTo>
                      <a:lnTo>
                        <a:pt x="193" y="348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5" y="344"/>
                      </a:lnTo>
                      <a:lnTo>
                        <a:pt x="195" y="346"/>
                      </a:lnTo>
                      <a:lnTo>
                        <a:pt x="195" y="348"/>
                      </a:lnTo>
                      <a:lnTo>
                        <a:pt x="197" y="350"/>
                      </a:lnTo>
                      <a:lnTo>
                        <a:pt x="197" y="350"/>
                      </a:lnTo>
                      <a:lnTo>
                        <a:pt x="197" y="350"/>
                      </a:lnTo>
                      <a:lnTo>
                        <a:pt x="199" y="350"/>
                      </a:lnTo>
                      <a:lnTo>
                        <a:pt x="199" y="350"/>
                      </a:lnTo>
                      <a:lnTo>
                        <a:pt x="199" y="348"/>
                      </a:lnTo>
                      <a:lnTo>
                        <a:pt x="200" y="346"/>
                      </a:lnTo>
                      <a:lnTo>
                        <a:pt x="200" y="346"/>
                      </a:lnTo>
                      <a:lnTo>
                        <a:pt x="200" y="344"/>
                      </a:lnTo>
                      <a:lnTo>
                        <a:pt x="202" y="344"/>
                      </a:lnTo>
                      <a:lnTo>
                        <a:pt x="204" y="343"/>
                      </a:lnTo>
                      <a:lnTo>
                        <a:pt x="204" y="343"/>
                      </a:lnTo>
                      <a:lnTo>
                        <a:pt x="204" y="341"/>
                      </a:lnTo>
                      <a:lnTo>
                        <a:pt x="204" y="341"/>
                      </a:lnTo>
                      <a:lnTo>
                        <a:pt x="204" y="339"/>
                      </a:lnTo>
                      <a:lnTo>
                        <a:pt x="206" y="339"/>
                      </a:lnTo>
                      <a:lnTo>
                        <a:pt x="206" y="339"/>
                      </a:lnTo>
                      <a:lnTo>
                        <a:pt x="208" y="341"/>
                      </a:lnTo>
                      <a:lnTo>
                        <a:pt x="208" y="343"/>
                      </a:lnTo>
                      <a:lnTo>
                        <a:pt x="210" y="344"/>
                      </a:lnTo>
                      <a:lnTo>
                        <a:pt x="214" y="348"/>
                      </a:lnTo>
                      <a:lnTo>
                        <a:pt x="214" y="350"/>
                      </a:lnTo>
                      <a:lnTo>
                        <a:pt x="216" y="350"/>
                      </a:lnTo>
                      <a:lnTo>
                        <a:pt x="218" y="356"/>
                      </a:lnTo>
                      <a:lnTo>
                        <a:pt x="218" y="358"/>
                      </a:lnTo>
                      <a:lnTo>
                        <a:pt x="218" y="358"/>
                      </a:lnTo>
                      <a:lnTo>
                        <a:pt x="218" y="358"/>
                      </a:lnTo>
                      <a:lnTo>
                        <a:pt x="220" y="358"/>
                      </a:lnTo>
                      <a:lnTo>
                        <a:pt x="220" y="356"/>
                      </a:lnTo>
                      <a:lnTo>
                        <a:pt x="220" y="356"/>
                      </a:lnTo>
                      <a:lnTo>
                        <a:pt x="220" y="354"/>
                      </a:lnTo>
                      <a:lnTo>
                        <a:pt x="220" y="354"/>
                      </a:lnTo>
                      <a:lnTo>
                        <a:pt x="220" y="354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0"/>
                      </a:lnTo>
                      <a:lnTo>
                        <a:pt x="220" y="350"/>
                      </a:lnTo>
                      <a:lnTo>
                        <a:pt x="221" y="350"/>
                      </a:lnTo>
                      <a:lnTo>
                        <a:pt x="221" y="350"/>
                      </a:lnTo>
                      <a:lnTo>
                        <a:pt x="223" y="352"/>
                      </a:lnTo>
                      <a:lnTo>
                        <a:pt x="225" y="356"/>
                      </a:lnTo>
                      <a:lnTo>
                        <a:pt x="225" y="360"/>
                      </a:lnTo>
                      <a:lnTo>
                        <a:pt x="227" y="360"/>
                      </a:lnTo>
                      <a:lnTo>
                        <a:pt x="227" y="362"/>
                      </a:lnTo>
                      <a:lnTo>
                        <a:pt x="229" y="363"/>
                      </a:lnTo>
                      <a:lnTo>
                        <a:pt x="229" y="365"/>
                      </a:lnTo>
                      <a:lnTo>
                        <a:pt x="229" y="365"/>
                      </a:lnTo>
                      <a:lnTo>
                        <a:pt x="229" y="365"/>
                      </a:lnTo>
                      <a:lnTo>
                        <a:pt x="229" y="367"/>
                      </a:lnTo>
                      <a:lnTo>
                        <a:pt x="231" y="367"/>
                      </a:lnTo>
                      <a:lnTo>
                        <a:pt x="231" y="369"/>
                      </a:lnTo>
                      <a:lnTo>
                        <a:pt x="231" y="369"/>
                      </a:lnTo>
                      <a:lnTo>
                        <a:pt x="231" y="369"/>
                      </a:lnTo>
                      <a:lnTo>
                        <a:pt x="233" y="369"/>
                      </a:lnTo>
                      <a:lnTo>
                        <a:pt x="233" y="369"/>
                      </a:lnTo>
                      <a:lnTo>
                        <a:pt x="233" y="371"/>
                      </a:lnTo>
                      <a:lnTo>
                        <a:pt x="237" y="369"/>
                      </a:lnTo>
                      <a:lnTo>
                        <a:pt x="242" y="369"/>
                      </a:lnTo>
                      <a:lnTo>
                        <a:pt x="248" y="369"/>
                      </a:lnTo>
                      <a:lnTo>
                        <a:pt x="248" y="369"/>
                      </a:lnTo>
                      <a:lnTo>
                        <a:pt x="250" y="369"/>
                      </a:lnTo>
                      <a:lnTo>
                        <a:pt x="250" y="369"/>
                      </a:lnTo>
                      <a:lnTo>
                        <a:pt x="252" y="371"/>
                      </a:lnTo>
                      <a:lnTo>
                        <a:pt x="254" y="371"/>
                      </a:lnTo>
                      <a:lnTo>
                        <a:pt x="256" y="371"/>
                      </a:lnTo>
                      <a:lnTo>
                        <a:pt x="256" y="371"/>
                      </a:lnTo>
                      <a:lnTo>
                        <a:pt x="258" y="373"/>
                      </a:lnTo>
                      <a:lnTo>
                        <a:pt x="260" y="371"/>
                      </a:lnTo>
                      <a:lnTo>
                        <a:pt x="265" y="371"/>
                      </a:lnTo>
                      <a:lnTo>
                        <a:pt x="271" y="369"/>
                      </a:lnTo>
                      <a:lnTo>
                        <a:pt x="273" y="369"/>
                      </a:lnTo>
                      <a:lnTo>
                        <a:pt x="275" y="367"/>
                      </a:lnTo>
                      <a:lnTo>
                        <a:pt x="277" y="365"/>
                      </a:lnTo>
                      <a:lnTo>
                        <a:pt x="277" y="363"/>
                      </a:lnTo>
                      <a:lnTo>
                        <a:pt x="279" y="362"/>
                      </a:lnTo>
                      <a:lnTo>
                        <a:pt x="279" y="362"/>
                      </a:lnTo>
                      <a:lnTo>
                        <a:pt x="279" y="360"/>
                      </a:lnTo>
                      <a:lnTo>
                        <a:pt x="280" y="362"/>
                      </a:lnTo>
                      <a:lnTo>
                        <a:pt x="280" y="362"/>
                      </a:lnTo>
                      <a:lnTo>
                        <a:pt x="282" y="360"/>
                      </a:lnTo>
                      <a:lnTo>
                        <a:pt x="284" y="356"/>
                      </a:lnTo>
                      <a:lnTo>
                        <a:pt x="286" y="356"/>
                      </a:lnTo>
                      <a:lnTo>
                        <a:pt x="286" y="356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2"/>
                      </a:lnTo>
                      <a:lnTo>
                        <a:pt x="286" y="352"/>
                      </a:lnTo>
                      <a:lnTo>
                        <a:pt x="286" y="352"/>
                      </a:lnTo>
                      <a:lnTo>
                        <a:pt x="286" y="350"/>
                      </a:lnTo>
                      <a:lnTo>
                        <a:pt x="286" y="350"/>
                      </a:lnTo>
                      <a:lnTo>
                        <a:pt x="286" y="348"/>
                      </a:lnTo>
                      <a:lnTo>
                        <a:pt x="286" y="348"/>
                      </a:lnTo>
                      <a:lnTo>
                        <a:pt x="286" y="348"/>
                      </a:lnTo>
                      <a:lnTo>
                        <a:pt x="288" y="348"/>
                      </a:lnTo>
                      <a:lnTo>
                        <a:pt x="288" y="348"/>
                      </a:lnTo>
                      <a:lnTo>
                        <a:pt x="290" y="348"/>
                      </a:lnTo>
                      <a:lnTo>
                        <a:pt x="290" y="348"/>
                      </a:lnTo>
                      <a:lnTo>
                        <a:pt x="294" y="346"/>
                      </a:lnTo>
                      <a:lnTo>
                        <a:pt x="294" y="344"/>
                      </a:lnTo>
                      <a:lnTo>
                        <a:pt x="301" y="341"/>
                      </a:lnTo>
                      <a:lnTo>
                        <a:pt x="301" y="343"/>
                      </a:lnTo>
                      <a:lnTo>
                        <a:pt x="303" y="343"/>
                      </a:lnTo>
                      <a:lnTo>
                        <a:pt x="303" y="343"/>
                      </a:lnTo>
                      <a:lnTo>
                        <a:pt x="303" y="343"/>
                      </a:lnTo>
                      <a:lnTo>
                        <a:pt x="305" y="341"/>
                      </a:lnTo>
                      <a:lnTo>
                        <a:pt x="305" y="341"/>
                      </a:lnTo>
                      <a:lnTo>
                        <a:pt x="305" y="339"/>
                      </a:lnTo>
                      <a:lnTo>
                        <a:pt x="305" y="339"/>
                      </a:lnTo>
                      <a:lnTo>
                        <a:pt x="305" y="337"/>
                      </a:lnTo>
                      <a:lnTo>
                        <a:pt x="305" y="337"/>
                      </a:lnTo>
                      <a:lnTo>
                        <a:pt x="305" y="337"/>
                      </a:lnTo>
                      <a:lnTo>
                        <a:pt x="305" y="335"/>
                      </a:lnTo>
                      <a:lnTo>
                        <a:pt x="307" y="335"/>
                      </a:lnTo>
                      <a:lnTo>
                        <a:pt x="307" y="335"/>
                      </a:lnTo>
                      <a:lnTo>
                        <a:pt x="311" y="335"/>
                      </a:lnTo>
                      <a:lnTo>
                        <a:pt x="311" y="335"/>
                      </a:lnTo>
                      <a:lnTo>
                        <a:pt x="313" y="337"/>
                      </a:lnTo>
                      <a:lnTo>
                        <a:pt x="313" y="337"/>
                      </a:lnTo>
                      <a:lnTo>
                        <a:pt x="313" y="337"/>
                      </a:lnTo>
                      <a:lnTo>
                        <a:pt x="315" y="341"/>
                      </a:lnTo>
                      <a:lnTo>
                        <a:pt x="315" y="339"/>
                      </a:lnTo>
                      <a:lnTo>
                        <a:pt x="322" y="329"/>
                      </a:lnTo>
                      <a:lnTo>
                        <a:pt x="334" y="320"/>
                      </a:lnTo>
                      <a:lnTo>
                        <a:pt x="341" y="314"/>
                      </a:lnTo>
                      <a:lnTo>
                        <a:pt x="351" y="305"/>
                      </a:lnTo>
                      <a:lnTo>
                        <a:pt x="357" y="301"/>
                      </a:lnTo>
                      <a:lnTo>
                        <a:pt x="361" y="299"/>
                      </a:lnTo>
                      <a:lnTo>
                        <a:pt x="366" y="295"/>
                      </a:lnTo>
                      <a:lnTo>
                        <a:pt x="370" y="293"/>
                      </a:lnTo>
                      <a:lnTo>
                        <a:pt x="378" y="289"/>
                      </a:lnTo>
                      <a:lnTo>
                        <a:pt x="383" y="286"/>
                      </a:lnTo>
                      <a:lnTo>
                        <a:pt x="387" y="284"/>
                      </a:lnTo>
                      <a:lnTo>
                        <a:pt x="364" y="295"/>
                      </a:lnTo>
                      <a:lnTo>
                        <a:pt x="362" y="295"/>
                      </a:lnTo>
                      <a:lnTo>
                        <a:pt x="362" y="295"/>
                      </a:lnTo>
                      <a:lnTo>
                        <a:pt x="362" y="293"/>
                      </a:lnTo>
                      <a:lnTo>
                        <a:pt x="361" y="293"/>
                      </a:lnTo>
                      <a:lnTo>
                        <a:pt x="362" y="293"/>
                      </a:lnTo>
                      <a:lnTo>
                        <a:pt x="362" y="293"/>
                      </a:lnTo>
                      <a:lnTo>
                        <a:pt x="362" y="293"/>
                      </a:lnTo>
                      <a:lnTo>
                        <a:pt x="362" y="291"/>
                      </a:lnTo>
                      <a:lnTo>
                        <a:pt x="364" y="291"/>
                      </a:lnTo>
                      <a:lnTo>
                        <a:pt x="364" y="291"/>
                      </a:lnTo>
                      <a:lnTo>
                        <a:pt x="364" y="293"/>
                      </a:lnTo>
                      <a:lnTo>
                        <a:pt x="366" y="293"/>
                      </a:lnTo>
                      <a:lnTo>
                        <a:pt x="366" y="293"/>
                      </a:lnTo>
                      <a:lnTo>
                        <a:pt x="368" y="291"/>
                      </a:lnTo>
                      <a:lnTo>
                        <a:pt x="370" y="291"/>
                      </a:lnTo>
                      <a:lnTo>
                        <a:pt x="370" y="291"/>
                      </a:lnTo>
                      <a:lnTo>
                        <a:pt x="370" y="289"/>
                      </a:lnTo>
                      <a:lnTo>
                        <a:pt x="370" y="289"/>
                      </a:lnTo>
                      <a:lnTo>
                        <a:pt x="370" y="289"/>
                      </a:lnTo>
                      <a:lnTo>
                        <a:pt x="372" y="289"/>
                      </a:lnTo>
                      <a:lnTo>
                        <a:pt x="372" y="287"/>
                      </a:lnTo>
                      <a:lnTo>
                        <a:pt x="372" y="287"/>
                      </a:lnTo>
                      <a:lnTo>
                        <a:pt x="372" y="286"/>
                      </a:lnTo>
                      <a:lnTo>
                        <a:pt x="372" y="286"/>
                      </a:lnTo>
                      <a:lnTo>
                        <a:pt x="370" y="284"/>
                      </a:lnTo>
                      <a:lnTo>
                        <a:pt x="370" y="286"/>
                      </a:lnTo>
                      <a:lnTo>
                        <a:pt x="368" y="286"/>
                      </a:lnTo>
                      <a:lnTo>
                        <a:pt x="368" y="286"/>
                      </a:lnTo>
                      <a:lnTo>
                        <a:pt x="366" y="286"/>
                      </a:lnTo>
                      <a:lnTo>
                        <a:pt x="362" y="289"/>
                      </a:lnTo>
                      <a:lnTo>
                        <a:pt x="359" y="287"/>
                      </a:lnTo>
                      <a:lnTo>
                        <a:pt x="357" y="287"/>
                      </a:lnTo>
                      <a:lnTo>
                        <a:pt x="357" y="287"/>
                      </a:lnTo>
                      <a:lnTo>
                        <a:pt x="357" y="289"/>
                      </a:lnTo>
                      <a:lnTo>
                        <a:pt x="357" y="289"/>
                      </a:lnTo>
                      <a:lnTo>
                        <a:pt x="357" y="289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3"/>
                      </a:lnTo>
                      <a:lnTo>
                        <a:pt x="355" y="293"/>
                      </a:lnTo>
                      <a:lnTo>
                        <a:pt x="355" y="295"/>
                      </a:lnTo>
                      <a:lnTo>
                        <a:pt x="353" y="295"/>
                      </a:lnTo>
                      <a:lnTo>
                        <a:pt x="353" y="295"/>
                      </a:lnTo>
                      <a:lnTo>
                        <a:pt x="353" y="295"/>
                      </a:lnTo>
                      <a:lnTo>
                        <a:pt x="357" y="297"/>
                      </a:lnTo>
                      <a:lnTo>
                        <a:pt x="355" y="297"/>
                      </a:lnTo>
                      <a:lnTo>
                        <a:pt x="355" y="297"/>
                      </a:lnTo>
                      <a:lnTo>
                        <a:pt x="353" y="297"/>
                      </a:lnTo>
                      <a:lnTo>
                        <a:pt x="353" y="297"/>
                      </a:lnTo>
                      <a:lnTo>
                        <a:pt x="353" y="299"/>
                      </a:lnTo>
                      <a:lnTo>
                        <a:pt x="353" y="301"/>
                      </a:lnTo>
                      <a:lnTo>
                        <a:pt x="353" y="301"/>
                      </a:lnTo>
                      <a:lnTo>
                        <a:pt x="351" y="303"/>
                      </a:lnTo>
                      <a:lnTo>
                        <a:pt x="351" y="303"/>
                      </a:lnTo>
                      <a:lnTo>
                        <a:pt x="351" y="303"/>
                      </a:lnTo>
                      <a:lnTo>
                        <a:pt x="349" y="303"/>
                      </a:lnTo>
                      <a:lnTo>
                        <a:pt x="349" y="303"/>
                      </a:lnTo>
                      <a:lnTo>
                        <a:pt x="347" y="303"/>
                      </a:lnTo>
                      <a:lnTo>
                        <a:pt x="347" y="305"/>
                      </a:lnTo>
                      <a:lnTo>
                        <a:pt x="347" y="305"/>
                      </a:lnTo>
                      <a:lnTo>
                        <a:pt x="345" y="305"/>
                      </a:lnTo>
                      <a:lnTo>
                        <a:pt x="347" y="305"/>
                      </a:lnTo>
                      <a:lnTo>
                        <a:pt x="347" y="303"/>
                      </a:lnTo>
                      <a:lnTo>
                        <a:pt x="347" y="301"/>
                      </a:lnTo>
                      <a:lnTo>
                        <a:pt x="345" y="301"/>
                      </a:lnTo>
                      <a:lnTo>
                        <a:pt x="345" y="303"/>
                      </a:lnTo>
                      <a:lnTo>
                        <a:pt x="345" y="303"/>
                      </a:lnTo>
                      <a:lnTo>
                        <a:pt x="343" y="301"/>
                      </a:lnTo>
                      <a:lnTo>
                        <a:pt x="343" y="299"/>
                      </a:lnTo>
                      <a:lnTo>
                        <a:pt x="345" y="299"/>
                      </a:lnTo>
                      <a:lnTo>
                        <a:pt x="345" y="297"/>
                      </a:lnTo>
                      <a:lnTo>
                        <a:pt x="347" y="297"/>
                      </a:lnTo>
                      <a:lnTo>
                        <a:pt x="349" y="297"/>
                      </a:lnTo>
                      <a:lnTo>
                        <a:pt x="349" y="295"/>
                      </a:lnTo>
                      <a:lnTo>
                        <a:pt x="347" y="295"/>
                      </a:lnTo>
                      <a:lnTo>
                        <a:pt x="347" y="293"/>
                      </a:lnTo>
                      <a:lnTo>
                        <a:pt x="349" y="291"/>
                      </a:lnTo>
                      <a:lnTo>
                        <a:pt x="349" y="289"/>
                      </a:lnTo>
                      <a:lnTo>
                        <a:pt x="351" y="289"/>
                      </a:lnTo>
                      <a:lnTo>
                        <a:pt x="353" y="286"/>
                      </a:lnTo>
                      <a:lnTo>
                        <a:pt x="353" y="284"/>
                      </a:lnTo>
                      <a:lnTo>
                        <a:pt x="353" y="282"/>
                      </a:lnTo>
                      <a:lnTo>
                        <a:pt x="355" y="280"/>
                      </a:lnTo>
                      <a:lnTo>
                        <a:pt x="357" y="276"/>
                      </a:lnTo>
                      <a:lnTo>
                        <a:pt x="359" y="276"/>
                      </a:lnTo>
                      <a:lnTo>
                        <a:pt x="361" y="274"/>
                      </a:lnTo>
                      <a:lnTo>
                        <a:pt x="361" y="274"/>
                      </a:lnTo>
                      <a:lnTo>
                        <a:pt x="362" y="274"/>
                      </a:lnTo>
                      <a:lnTo>
                        <a:pt x="364" y="274"/>
                      </a:lnTo>
                      <a:lnTo>
                        <a:pt x="368" y="270"/>
                      </a:lnTo>
                      <a:lnTo>
                        <a:pt x="372" y="265"/>
                      </a:lnTo>
                      <a:lnTo>
                        <a:pt x="376" y="265"/>
                      </a:lnTo>
                      <a:lnTo>
                        <a:pt x="378" y="263"/>
                      </a:lnTo>
                      <a:lnTo>
                        <a:pt x="378" y="263"/>
                      </a:lnTo>
                      <a:lnTo>
                        <a:pt x="381" y="265"/>
                      </a:lnTo>
                      <a:lnTo>
                        <a:pt x="385" y="265"/>
                      </a:lnTo>
                      <a:lnTo>
                        <a:pt x="387" y="266"/>
                      </a:lnTo>
                      <a:lnTo>
                        <a:pt x="387" y="274"/>
                      </a:lnTo>
                      <a:lnTo>
                        <a:pt x="387" y="276"/>
                      </a:lnTo>
                      <a:lnTo>
                        <a:pt x="387" y="276"/>
                      </a:lnTo>
                      <a:lnTo>
                        <a:pt x="387" y="278"/>
                      </a:lnTo>
                      <a:lnTo>
                        <a:pt x="387" y="278"/>
                      </a:lnTo>
                      <a:lnTo>
                        <a:pt x="387" y="278"/>
                      </a:lnTo>
                      <a:lnTo>
                        <a:pt x="385" y="280"/>
                      </a:lnTo>
                      <a:lnTo>
                        <a:pt x="381" y="282"/>
                      </a:lnTo>
                      <a:lnTo>
                        <a:pt x="381" y="282"/>
                      </a:lnTo>
                      <a:lnTo>
                        <a:pt x="383" y="280"/>
                      </a:lnTo>
                      <a:lnTo>
                        <a:pt x="383" y="280"/>
                      </a:lnTo>
                      <a:lnTo>
                        <a:pt x="383" y="280"/>
                      </a:lnTo>
                      <a:lnTo>
                        <a:pt x="378" y="280"/>
                      </a:lnTo>
                      <a:lnTo>
                        <a:pt x="376" y="282"/>
                      </a:lnTo>
                      <a:lnTo>
                        <a:pt x="376" y="282"/>
                      </a:lnTo>
                      <a:lnTo>
                        <a:pt x="374" y="282"/>
                      </a:lnTo>
                      <a:lnTo>
                        <a:pt x="374" y="282"/>
                      </a:lnTo>
                      <a:lnTo>
                        <a:pt x="374" y="282"/>
                      </a:lnTo>
                      <a:lnTo>
                        <a:pt x="374" y="284"/>
                      </a:lnTo>
                      <a:lnTo>
                        <a:pt x="374" y="284"/>
                      </a:lnTo>
                      <a:lnTo>
                        <a:pt x="374" y="284"/>
                      </a:lnTo>
                      <a:lnTo>
                        <a:pt x="376" y="284"/>
                      </a:lnTo>
                      <a:lnTo>
                        <a:pt x="376" y="284"/>
                      </a:lnTo>
                      <a:lnTo>
                        <a:pt x="376" y="286"/>
                      </a:lnTo>
                      <a:lnTo>
                        <a:pt x="376" y="286"/>
                      </a:lnTo>
                      <a:lnTo>
                        <a:pt x="376" y="287"/>
                      </a:lnTo>
                      <a:lnTo>
                        <a:pt x="380" y="286"/>
                      </a:lnTo>
                      <a:lnTo>
                        <a:pt x="385" y="284"/>
                      </a:lnTo>
                      <a:lnTo>
                        <a:pt x="391" y="280"/>
                      </a:lnTo>
                      <a:lnTo>
                        <a:pt x="393" y="280"/>
                      </a:lnTo>
                      <a:lnTo>
                        <a:pt x="393" y="280"/>
                      </a:lnTo>
                      <a:lnTo>
                        <a:pt x="393" y="280"/>
                      </a:lnTo>
                      <a:lnTo>
                        <a:pt x="393" y="282"/>
                      </a:lnTo>
                      <a:lnTo>
                        <a:pt x="397" y="278"/>
                      </a:lnTo>
                      <a:lnTo>
                        <a:pt x="401" y="278"/>
                      </a:lnTo>
                      <a:lnTo>
                        <a:pt x="402" y="276"/>
                      </a:lnTo>
                      <a:lnTo>
                        <a:pt x="402" y="276"/>
                      </a:lnTo>
                      <a:lnTo>
                        <a:pt x="406" y="276"/>
                      </a:lnTo>
                      <a:lnTo>
                        <a:pt x="408" y="276"/>
                      </a:lnTo>
                      <a:lnTo>
                        <a:pt x="408" y="276"/>
                      </a:lnTo>
                      <a:lnTo>
                        <a:pt x="412" y="274"/>
                      </a:lnTo>
                      <a:lnTo>
                        <a:pt x="416" y="272"/>
                      </a:lnTo>
                      <a:lnTo>
                        <a:pt x="427" y="268"/>
                      </a:lnTo>
                      <a:lnTo>
                        <a:pt x="429" y="268"/>
                      </a:lnTo>
                      <a:lnTo>
                        <a:pt x="431" y="268"/>
                      </a:lnTo>
                      <a:lnTo>
                        <a:pt x="431" y="268"/>
                      </a:lnTo>
                      <a:lnTo>
                        <a:pt x="433" y="268"/>
                      </a:lnTo>
                      <a:lnTo>
                        <a:pt x="433" y="268"/>
                      </a:lnTo>
                      <a:lnTo>
                        <a:pt x="435" y="268"/>
                      </a:lnTo>
                      <a:lnTo>
                        <a:pt x="435" y="268"/>
                      </a:lnTo>
                      <a:lnTo>
                        <a:pt x="437" y="268"/>
                      </a:lnTo>
                      <a:lnTo>
                        <a:pt x="452" y="263"/>
                      </a:lnTo>
                      <a:lnTo>
                        <a:pt x="462" y="257"/>
                      </a:lnTo>
                      <a:lnTo>
                        <a:pt x="460" y="257"/>
                      </a:lnTo>
                      <a:lnTo>
                        <a:pt x="458" y="255"/>
                      </a:lnTo>
                      <a:lnTo>
                        <a:pt x="458" y="255"/>
                      </a:lnTo>
                      <a:lnTo>
                        <a:pt x="456" y="255"/>
                      </a:lnTo>
                      <a:lnTo>
                        <a:pt x="456" y="255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2" y="251"/>
                      </a:lnTo>
                      <a:lnTo>
                        <a:pt x="452" y="251"/>
                      </a:lnTo>
                      <a:lnTo>
                        <a:pt x="448" y="249"/>
                      </a:lnTo>
                      <a:lnTo>
                        <a:pt x="446" y="249"/>
                      </a:lnTo>
                      <a:lnTo>
                        <a:pt x="444" y="247"/>
                      </a:lnTo>
                      <a:lnTo>
                        <a:pt x="442" y="246"/>
                      </a:lnTo>
                      <a:lnTo>
                        <a:pt x="441" y="246"/>
                      </a:lnTo>
                      <a:lnTo>
                        <a:pt x="441" y="246"/>
                      </a:lnTo>
                      <a:lnTo>
                        <a:pt x="441" y="242"/>
                      </a:lnTo>
                      <a:lnTo>
                        <a:pt x="441" y="240"/>
                      </a:lnTo>
                      <a:lnTo>
                        <a:pt x="441" y="240"/>
                      </a:lnTo>
                      <a:lnTo>
                        <a:pt x="442" y="240"/>
                      </a:lnTo>
                      <a:lnTo>
                        <a:pt x="442" y="242"/>
                      </a:lnTo>
                      <a:lnTo>
                        <a:pt x="442" y="244"/>
                      </a:lnTo>
                      <a:lnTo>
                        <a:pt x="444" y="246"/>
                      </a:lnTo>
                      <a:lnTo>
                        <a:pt x="444" y="246"/>
                      </a:lnTo>
                      <a:lnTo>
                        <a:pt x="446" y="247"/>
                      </a:lnTo>
                      <a:lnTo>
                        <a:pt x="448" y="247"/>
                      </a:lnTo>
                      <a:lnTo>
                        <a:pt x="452" y="247"/>
                      </a:lnTo>
                      <a:lnTo>
                        <a:pt x="460" y="253"/>
                      </a:lnTo>
                      <a:lnTo>
                        <a:pt x="463" y="255"/>
                      </a:lnTo>
                      <a:lnTo>
                        <a:pt x="465" y="253"/>
                      </a:lnTo>
                      <a:lnTo>
                        <a:pt x="465" y="253"/>
                      </a:lnTo>
                      <a:lnTo>
                        <a:pt x="463" y="253"/>
                      </a:lnTo>
                      <a:lnTo>
                        <a:pt x="463" y="253"/>
                      </a:lnTo>
                      <a:lnTo>
                        <a:pt x="463" y="251"/>
                      </a:lnTo>
                      <a:lnTo>
                        <a:pt x="465" y="249"/>
                      </a:lnTo>
                      <a:lnTo>
                        <a:pt x="469" y="244"/>
                      </a:lnTo>
                      <a:lnTo>
                        <a:pt x="469" y="244"/>
                      </a:lnTo>
                      <a:lnTo>
                        <a:pt x="471" y="242"/>
                      </a:lnTo>
                      <a:lnTo>
                        <a:pt x="473" y="236"/>
                      </a:lnTo>
                      <a:lnTo>
                        <a:pt x="473" y="236"/>
                      </a:lnTo>
                      <a:lnTo>
                        <a:pt x="475" y="234"/>
                      </a:lnTo>
                      <a:lnTo>
                        <a:pt x="477" y="234"/>
                      </a:lnTo>
                      <a:lnTo>
                        <a:pt x="481" y="232"/>
                      </a:lnTo>
                      <a:lnTo>
                        <a:pt x="484" y="230"/>
                      </a:lnTo>
                      <a:lnTo>
                        <a:pt x="494" y="225"/>
                      </a:lnTo>
                      <a:lnTo>
                        <a:pt x="496" y="223"/>
                      </a:lnTo>
                      <a:lnTo>
                        <a:pt x="494" y="225"/>
                      </a:lnTo>
                      <a:lnTo>
                        <a:pt x="492" y="225"/>
                      </a:lnTo>
                      <a:lnTo>
                        <a:pt x="490" y="225"/>
                      </a:lnTo>
                      <a:lnTo>
                        <a:pt x="492" y="223"/>
                      </a:lnTo>
                      <a:lnTo>
                        <a:pt x="494" y="223"/>
                      </a:lnTo>
                      <a:lnTo>
                        <a:pt x="496" y="221"/>
                      </a:lnTo>
                      <a:lnTo>
                        <a:pt x="496" y="221"/>
                      </a:lnTo>
                      <a:lnTo>
                        <a:pt x="498" y="219"/>
                      </a:lnTo>
                      <a:lnTo>
                        <a:pt x="500" y="217"/>
                      </a:lnTo>
                      <a:lnTo>
                        <a:pt x="502" y="213"/>
                      </a:lnTo>
                      <a:lnTo>
                        <a:pt x="500" y="211"/>
                      </a:lnTo>
                      <a:lnTo>
                        <a:pt x="500" y="213"/>
                      </a:lnTo>
                      <a:lnTo>
                        <a:pt x="500" y="213"/>
                      </a:lnTo>
                      <a:lnTo>
                        <a:pt x="500" y="215"/>
                      </a:lnTo>
                      <a:lnTo>
                        <a:pt x="498" y="213"/>
                      </a:lnTo>
                      <a:lnTo>
                        <a:pt x="496" y="215"/>
                      </a:lnTo>
                      <a:lnTo>
                        <a:pt x="496" y="217"/>
                      </a:lnTo>
                      <a:lnTo>
                        <a:pt x="494" y="217"/>
                      </a:lnTo>
                      <a:lnTo>
                        <a:pt x="494" y="211"/>
                      </a:lnTo>
                      <a:lnTo>
                        <a:pt x="494" y="208"/>
                      </a:lnTo>
                      <a:lnTo>
                        <a:pt x="496" y="206"/>
                      </a:lnTo>
                      <a:lnTo>
                        <a:pt x="498" y="204"/>
                      </a:lnTo>
                      <a:lnTo>
                        <a:pt x="511" y="192"/>
                      </a:lnTo>
                      <a:lnTo>
                        <a:pt x="517" y="190"/>
                      </a:lnTo>
                      <a:lnTo>
                        <a:pt x="519" y="189"/>
                      </a:lnTo>
                      <a:lnTo>
                        <a:pt x="522" y="187"/>
                      </a:lnTo>
                      <a:lnTo>
                        <a:pt x="522" y="185"/>
                      </a:lnTo>
                      <a:lnTo>
                        <a:pt x="522" y="187"/>
                      </a:lnTo>
                      <a:lnTo>
                        <a:pt x="521" y="187"/>
                      </a:lnTo>
                      <a:lnTo>
                        <a:pt x="519" y="189"/>
                      </a:lnTo>
                      <a:lnTo>
                        <a:pt x="519" y="187"/>
                      </a:lnTo>
                      <a:lnTo>
                        <a:pt x="519" y="187"/>
                      </a:lnTo>
                      <a:lnTo>
                        <a:pt x="517" y="187"/>
                      </a:lnTo>
                      <a:lnTo>
                        <a:pt x="517" y="187"/>
                      </a:lnTo>
                      <a:lnTo>
                        <a:pt x="517" y="185"/>
                      </a:lnTo>
                      <a:lnTo>
                        <a:pt x="515" y="185"/>
                      </a:lnTo>
                      <a:lnTo>
                        <a:pt x="515" y="185"/>
                      </a:lnTo>
                      <a:lnTo>
                        <a:pt x="513" y="185"/>
                      </a:lnTo>
                      <a:lnTo>
                        <a:pt x="515" y="185"/>
                      </a:lnTo>
                      <a:lnTo>
                        <a:pt x="515" y="183"/>
                      </a:lnTo>
                      <a:lnTo>
                        <a:pt x="517" y="183"/>
                      </a:lnTo>
                      <a:lnTo>
                        <a:pt x="519" y="185"/>
                      </a:lnTo>
                      <a:lnTo>
                        <a:pt x="519" y="183"/>
                      </a:lnTo>
                      <a:lnTo>
                        <a:pt x="519" y="183"/>
                      </a:lnTo>
                      <a:lnTo>
                        <a:pt x="519" y="183"/>
                      </a:lnTo>
                      <a:lnTo>
                        <a:pt x="519" y="181"/>
                      </a:lnTo>
                      <a:lnTo>
                        <a:pt x="519" y="179"/>
                      </a:lnTo>
                      <a:lnTo>
                        <a:pt x="517" y="179"/>
                      </a:lnTo>
                      <a:lnTo>
                        <a:pt x="515" y="179"/>
                      </a:lnTo>
                      <a:lnTo>
                        <a:pt x="511" y="179"/>
                      </a:lnTo>
                      <a:lnTo>
                        <a:pt x="509" y="179"/>
                      </a:lnTo>
                      <a:lnTo>
                        <a:pt x="507" y="177"/>
                      </a:lnTo>
                      <a:lnTo>
                        <a:pt x="511" y="175"/>
                      </a:lnTo>
                      <a:lnTo>
                        <a:pt x="513" y="175"/>
                      </a:lnTo>
                      <a:lnTo>
                        <a:pt x="515" y="177"/>
                      </a:lnTo>
                      <a:lnTo>
                        <a:pt x="517" y="175"/>
                      </a:lnTo>
                      <a:lnTo>
                        <a:pt x="515" y="170"/>
                      </a:lnTo>
                      <a:lnTo>
                        <a:pt x="505" y="147"/>
                      </a:lnTo>
                      <a:lnTo>
                        <a:pt x="503" y="137"/>
                      </a:lnTo>
                      <a:lnTo>
                        <a:pt x="507" y="130"/>
                      </a:lnTo>
                      <a:lnTo>
                        <a:pt x="511" y="122"/>
                      </a:lnTo>
                      <a:lnTo>
                        <a:pt x="524" y="109"/>
                      </a:lnTo>
                      <a:lnTo>
                        <a:pt x="530" y="105"/>
                      </a:lnTo>
                      <a:lnTo>
                        <a:pt x="538" y="101"/>
                      </a:lnTo>
                      <a:lnTo>
                        <a:pt x="538" y="101"/>
                      </a:lnTo>
                      <a:lnTo>
                        <a:pt x="542" y="101"/>
                      </a:lnTo>
                      <a:lnTo>
                        <a:pt x="542" y="101"/>
                      </a:lnTo>
                      <a:lnTo>
                        <a:pt x="543" y="99"/>
                      </a:lnTo>
                      <a:lnTo>
                        <a:pt x="545" y="101"/>
                      </a:lnTo>
                      <a:lnTo>
                        <a:pt x="551" y="99"/>
                      </a:lnTo>
                      <a:lnTo>
                        <a:pt x="557" y="97"/>
                      </a:lnTo>
                      <a:lnTo>
                        <a:pt x="563" y="95"/>
                      </a:lnTo>
                      <a:lnTo>
                        <a:pt x="563" y="95"/>
                      </a:lnTo>
                      <a:lnTo>
                        <a:pt x="563" y="93"/>
                      </a:lnTo>
                      <a:close/>
                    </a:path>
                  </a:pathLst>
                </a:custGeom>
                <a:solidFill>
                  <a:srgbClr val="18181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1" name="Google Shape;391;p13"/>
                <p:cNvSpPr/>
                <p:nvPr/>
              </p:nvSpPr>
              <p:spPr>
                <a:xfrm>
                  <a:off x="5859463" y="3392488"/>
                  <a:ext cx="893763" cy="74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" h="468" extrusionOk="0">
                      <a:moveTo>
                        <a:pt x="563" y="93"/>
                      </a:moveTo>
                      <a:lnTo>
                        <a:pt x="559" y="88"/>
                      </a:lnTo>
                      <a:lnTo>
                        <a:pt x="559" y="88"/>
                      </a:lnTo>
                      <a:lnTo>
                        <a:pt x="559" y="86"/>
                      </a:lnTo>
                      <a:lnTo>
                        <a:pt x="559" y="84"/>
                      </a:lnTo>
                      <a:lnTo>
                        <a:pt x="559" y="82"/>
                      </a:lnTo>
                      <a:lnTo>
                        <a:pt x="559" y="80"/>
                      </a:lnTo>
                      <a:lnTo>
                        <a:pt x="559" y="78"/>
                      </a:lnTo>
                      <a:lnTo>
                        <a:pt x="557" y="78"/>
                      </a:lnTo>
                      <a:lnTo>
                        <a:pt x="545" y="74"/>
                      </a:lnTo>
                      <a:lnTo>
                        <a:pt x="542" y="74"/>
                      </a:lnTo>
                      <a:lnTo>
                        <a:pt x="542" y="73"/>
                      </a:lnTo>
                      <a:lnTo>
                        <a:pt x="540" y="71"/>
                      </a:lnTo>
                      <a:lnTo>
                        <a:pt x="540" y="69"/>
                      </a:lnTo>
                      <a:lnTo>
                        <a:pt x="540" y="67"/>
                      </a:lnTo>
                      <a:lnTo>
                        <a:pt x="540" y="63"/>
                      </a:lnTo>
                      <a:lnTo>
                        <a:pt x="538" y="61"/>
                      </a:lnTo>
                      <a:lnTo>
                        <a:pt x="536" y="61"/>
                      </a:lnTo>
                      <a:lnTo>
                        <a:pt x="534" y="59"/>
                      </a:lnTo>
                      <a:lnTo>
                        <a:pt x="532" y="59"/>
                      </a:lnTo>
                      <a:lnTo>
                        <a:pt x="530" y="59"/>
                      </a:lnTo>
                      <a:lnTo>
                        <a:pt x="530" y="59"/>
                      </a:lnTo>
                      <a:lnTo>
                        <a:pt x="528" y="59"/>
                      </a:lnTo>
                      <a:lnTo>
                        <a:pt x="528" y="61"/>
                      </a:lnTo>
                      <a:lnTo>
                        <a:pt x="528" y="61"/>
                      </a:lnTo>
                      <a:lnTo>
                        <a:pt x="526" y="63"/>
                      </a:lnTo>
                      <a:lnTo>
                        <a:pt x="526" y="63"/>
                      </a:lnTo>
                      <a:lnTo>
                        <a:pt x="526" y="63"/>
                      </a:lnTo>
                      <a:lnTo>
                        <a:pt x="524" y="65"/>
                      </a:lnTo>
                      <a:lnTo>
                        <a:pt x="524" y="65"/>
                      </a:lnTo>
                      <a:lnTo>
                        <a:pt x="524" y="65"/>
                      </a:lnTo>
                      <a:lnTo>
                        <a:pt x="522" y="65"/>
                      </a:lnTo>
                      <a:lnTo>
                        <a:pt x="519" y="63"/>
                      </a:lnTo>
                      <a:lnTo>
                        <a:pt x="519" y="61"/>
                      </a:lnTo>
                      <a:lnTo>
                        <a:pt x="519" y="59"/>
                      </a:lnTo>
                      <a:lnTo>
                        <a:pt x="519" y="55"/>
                      </a:lnTo>
                      <a:lnTo>
                        <a:pt x="519" y="55"/>
                      </a:lnTo>
                      <a:lnTo>
                        <a:pt x="519" y="55"/>
                      </a:lnTo>
                      <a:lnTo>
                        <a:pt x="519" y="53"/>
                      </a:lnTo>
                      <a:lnTo>
                        <a:pt x="519" y="52"/>
                      </a:lnTo>
                      <a:lnTo>
                        <a:pt x="519" y="52"/>
                      </a:lnTo>
                      <a:lnTo>
                        <a:pt x="519" y="50"/>
                      </a:lnTo>
                      <a:lnTo>
                        <a:pt x="519" y="50"/>
                      </a:lnTo>
                      <a:lnTo>
                        <a:pt x="517" y="48"/>
                      </a:lnTo>
                      <a:lnTo>
                        <a:pt x="513" y="46"/>
                      </a:lnTo>
                      <a:lnTo>
                        <a:pt x="509" y="44"/>
                      </a:lnTo>
                      <a:lnTo>
                        <a:pt x="507" y="44"/>
                      </a:lnTo>
                      <a:lnTo>
                        <a:pt x="507" y="44"/>
                      </a:lnTo>
                      <a:lnTo>
                        <a:pt x="505" y="44"/>
                      </a:lnTo>
                      <a:lnTo>
                        <a:pt x="503" y="44"/>
                      </a:lnTo>
                      <a:lnTo>
                        <a:pt x="500" y="40"/>
                      </a:lnTo>
                      <a:lnTo>
                        <a:pt x="498" y="40"/>
                      </a:lnTo>
                      <a:lnTo>
                        <a:pt x="496" y="38"/>
                      </a:lnTo>
                      <a:lnTo>
                        <a:pt x="494" y="38"/>
                      </a:lnTo>
                      <a:lnTo>
                        <a:pt x="492" y="38"/>
                      </a:lnTo>
                      <a:lnTo>
                        <a:pt x="492" y="38"/>
                      </a:lnTo>
                      <a:lnTo>
                        <a:pt x="490" y="34"/>
                      </a:lnTo>
                      <a:lnTo>
                        <a:pt x="486" y="33"/>
                      </a:lnTo>
                      <a:lnTo>
                        <a:pt x="482" y="29"/>
                      </a:lnTo>
                      <a:lnTo>
                        <a:pt x="473" y="23"/>
                      </a:lnTo>
                      <a:lnTo>
                        <a:pt x="473" y="23"/>
                      </a:lnTo>
                      <a:lnTo>
                        <a:pt x="471" y="23"/>
                      </a:lnTo>
                      <a:lnTo>
                        <a:pt x="471" y="23"/>
                      </a:lnTo>
                      <a:lnTo>
                        <a:pt x="467" y="23"/>
                      </a:lnTo>
                      <a:lnTo>
                        <a:pt x="465" y="25"/>
                      </a:lnTo>
                      <a:lnTo>
                        <a:pt x="463" y="25"/>
                      </a:lnTo>
                      <a:lnTo>
                        <a:pt x="462" y="23"/>
                      </a:lnTo>
                      <a:lnTo>
                        <a:pt x="462" y="23"/>
                      </a:lnTo>
                      <a:lnTo>
                        <a:pt x="460" y="21"/>
                      </a:lnTo>
                      <a:lnTo>
                        <a:pt x="458" y="21"/>
                      </a:lnTo>
                      <a:lnTo>
                        <a:pt x="456" y="19"/>
                      </a:lnTo>
                      <a:lnTo>
                        <a:pt x="456" y="17"/>
                      </a:lnTo>
                      <a:lnTo>
                        <a:pt x="454" y="15"/>
                      </a:lnTo>
                      <a:lnTo>
                        <a:pt x="452" y="14"/>
                      </a:lnTo>
                      <a:lnTo>
                        <a:pt x="437" y="6"/>
                      </a:lnTo>
                      <a:lnTo>
                        <a:pt x="433" y="2"/>
                      </a:lnTo>
                      <a:lnTo>
                        <a:pt x="433" y="0"/>
                      </a:lnTo>
                      <a:lnTo>
                        <a:pt x="431" y="0"/>
                      </a:lnTo>
                      <a:lnTo>
                        <a:pt x="431" y="0"/>
                      </a:lnTo>
                      <a:lnTo>
                        <a:pt x="429" y="0"/>
                      </a:lnTo>
                      <a:lnTo>
                        <a:pt x="429" y="2"/>
                      </a:lnTo>
                      <a:lnTo>
                        <a:pt x="427" y="4"/>
                      </a:lnTo>
                      <a:lnTo>
                        <a:pt x="427" y="4"/>
                      </a:lnTo>
                      <a:lnTo>
                        <a:pt x="425" y="4"/>
                      </a:lnTo>
                      <a:lnTo>
                        <a:pt x="425" y="4"/>
                      </a:lnTo>
                      <a:lnTo>
                        <a:pt x="423" y="4"/>
                      </a:lnTo>
                      <a:lnTo>
                        <a:pt x="423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6"/>
                      </a:lnTo>
                      <a:lnTo>
                        <a:pt x="421" y="8"/>
                      </a:lnTo>
                      <a:lnTo>
                        <a:pt x="421" y="10"/>
                      </a:lnTo>
                      <a:lnTo>
                        <a:pt x="421" y="12"/>
                      </a:lnTo>
                      <a:lnTo>
                        <a:pt x="425" y="14"/>
                      </a:lnTo>
                      <a:lnTo>
                        <a:pt x="425" y="15"/>
                      </a:lnTo>
                      <a:lnTo>
                        <a:pt x="425" y="17"/>
                      </a:lnTo>
                      <a:lnTo>
                        <a:pt x="425" y="23"/>
                      </a:lnTo>
                      <a:lnTo>
                        <a:pt x="425" y="25"/>
                      </a:lnTo>
                      <a:lnTo>
                        <a:pt x="425" y="27"/>
                      </a:lnTo>
                      <a:lnTo>
                        <a:pt x="423" y="29"/>
                      </a:lnTo>
                      <a:lnTo>
                        <a:pt x="423" y="31"/>
                      </a:lnTo>
                      <a:lnTo>
                        <a:pt x="423" y="33"/>
                      </a:lnTo>
                      <a:lnTo>
                        <a:pt x="423" y="33"/>
                      </a:lnTo>
                      <a:lnTo>
                        <a:pt x="425" y="36"/>
                      </a:lnTo>
                      <a:lnTo>
                        <a:pt x="425" y="38"/>
                      </a:lnTo>
                      <a:lnTo>
                        <a:pt x="425" y="38"/>
                      </a:lnTo>
                      <a:lnTo>
                        <a:pt x="425" y="42"/>
                      </a:lnTo>
                      <a:lnTo>
                        <a:pt x="423" y="42"/>
                      </a:lnTo>
                      <a:lnTo>
                        <a:pt x="423" y="44"/>
                      </a:lnTo>
                      <a:lnTo>
                        <a:pt x="425" y="46"/>
                      </a:lnTo>
                      <a:lnTo>
                        <a:pt x="425" y="46"/>
                      </a:lnTo>
                      <a:lnTo>
                        <a:pt x="423" y="46"/>
                      </a:lnTo>
                      <a:lnTo>
                        <a:pt x="423" y="48"/>
                      </a:lnTo>
                      <a:lnTo>
                        <a:pt x="420" y="53"/>
                      </a:lnTo>
                      <a:lnTo>
                        <a:pt x="418" y="55"/>
                      </a:lnTo>
                      <a:lnTo>
                        <a:pt x="416" y="57"/>
                      </a:lnTo>
                      <a:lnTo>
                        <a:pt x="412" y="57"/>
                      </a:lnTo>
                      <a:lnTo>
                        <a:pt x="406" y="55"/>
                      </a:lnTo>
                      <a:lnTo>
                        <a:pt x="406" y="53"/>
                      </a:lnTo>
                      <a:lnTo>
                        <a:pt x="406" y="52"/>
                      </a:lnTo>
                      <a:lnTo>
                        <a:pt x="406" y="52"/>
                      </a:lnTo>
                      <a:lnTo>
                        <a:pt x="406" y="50"/>
                      </a:lnTo>
                      <a:lnTo>
                        <a:pt x="406" y="50"/>
                      </a:lnTo>
                      <a:lnTo>
                        <a:pt x="406" y="48"/>
                      </a:lnTo>
                      <a:lnTo>
                        <a:pt x="408" y="46"/>
                      </a:lnTo>
                      <a:lnTo>
                        <a:pt x="408" y="46"/>
                      </a:lnTo>
                      <a:lnTo>
                        <a:pt x="408" y="44"/>
                      </a:lnTo>
                      <a:lnTo>
                        <a:pt x="408" y="44"/>
                      </a:lnTo>
                      <a:lnTo>
                        <a:pt x="408" y="44"/>
                      </a:lnTo>
                      <a:lnTo>
                        <a:pt x="406" y="44"/>
                      </a:lnTo>
                      <a:lnTo>
                        <a:pt x="404" y="44"/>
                      </a:lnTo>
                      <a:lnTo>
                        <a:pt x="404" y="46"/>
                      </a:lnTo>
                      <a:lnTo>
                        <a:pt x="402" y="46"/>
                      </a:lnTo>
                      <a:lnTo>
                        <a:pt x="402" y="46"/>
                      </a:lnTo>
                      <a:lnTo>
                        <a:pt x="401" y="48"/>
                      </a:lnTo>
                      <a:lnTo>
                        <a:pt x="401" y="48"/>
                      </a:lnTo>
                      <a:lnTo>
                        <a:pt x="399" y="48"/>
                      </a:lnTo>
                      <a:lnTo>
                        <a:pt x="397" y="48"/>
                      </a:lnTo>
                      <a:lnTo>
                        <a:pt x="395" y="48"/>
                      </a:lnTo>
                      <a:lnTo>
                        <a:pt x="391" y="48"/>
                      </a:lnTo>
                      <a:lnTo>
                        <a:pt x="385" y="46"/>
                      </a:lnTo>
                      <a:lnTo>
                        <a:pt x="378" y="40"/>
                      </a:lnTo>
                      <a:lnTo>
                        <a:pt x="376" y="40"/>
                      </a:lnTo>
                      <a:lnTo>
                        <a:pt x="374" y="40"/>
                      </a:lnTo>
                      <a:lnTo>
                        <a:pt x="374" y="40"/>
                      </a:lnTo>
                      <a:lnTo>
                        <a:pt x="372" y="40"/>
                      </a:lnTo>
                      <a:lnTo>
                        <a:pt x="372" y="40"/>
                      </a:lnTo>
                      <a:lnTo>
                        <a:pt x="370" y="42"/>
                      </a:lnTo>
                      <a:lnTo>
                        <a:pt x="366" y="42"/>
                      </a:lnTo>
                      <a:lnTo>
                        <a:pt x="364" y="44"/>
                      </a:lnTo>
                      <a:lnTo>
                        <a:pt x="361" y="48"/>
                      </a:lnTo>
                      <a:lnTo>
                        <a:pt x="357" y="53"/>
                      </a:lnTo>
                      <a:lnTo>
                        <a:pt x="355" y="53"/>
                      </a:lnTo>
                      <a:lnTo>
                        <a:pt x="355" y="53"/>
                      </a:lnTo>
                      <a:lnTo>
                        <a:pt x="355" y="53"/>
                      </a:lnTo>
                      <a:lnTo>
                        <a:pt x="353" y="52"/>
                      </a:lnTo>
                      <a:lnTo>
                        <a:pt x="351" y="50"/>
                      </a:lnTo>
                      <a:lnTo>
                        <a:pt x="345" y="46"/>
                      </a:lnTo>
                      <a:lnTo>
                        <a:pt x="343" y="44"/>
                      </a:lnTo>
                      <a:lnTo>
                        <a:pt x="341" y="44"/>
                      </a:lnTo>
                      <a:lnTo>
                        <a:pt x="340" y="44"/>
                      </a:lnTo>
                      <a:lnTo>
                        <a:pt x="340" y="44"/>
                      </a:lnTo>
                      <a:lnTo>
                        <a:pt x="338" y="44"/>
                      </a:lnTo>
                      <a:lnTo>
                        <a:pt x="334" y="46"/>
                      </a:lnTo>
                      <a:lnTo>
                        <a:pt x="334" y="46"/>
                      </a:lnTo>
                      <a:lnTo>
                        <a:pt x="334" y="46"/>
                      </a:lnTo>
                      <a:lnTo>
                        <a:pt x="334" y="44"/>
                      </a:lnTo>
                      <a:lnTo>
                        <a:pt x="334" y="44"/>
                      </a:lnTo>
                      <a:lnTo>
                        <a:pt x="334" y="42"/>
                      </a:lnTo>
                      <a:lnTo>
                        <a:pt x="336" y="40"/>
                      </a:lnTo>
                      <a:lnTo>
                        <a:pt x="338" y="34"/>
                      </a:lnTo>
                      <a:lnTo>
                        <a:pt x="343" y="29"/>
                      </a:lnTo>
                      <a:lnTo>
                        <a:pt x="343" y="27"/>
                      </a:lnTo>
                      <a:lnTo>
                        <a:pt x="343" y="25"/>
                      </a:lnTo>
                      <a:lnTo>
                        <a:pt x="343" y="23"/>
                      </a:lnTo>
                      <a:lnTo>
                        <a:pt x="343" y="21"/>
                      </a:lnTo>
                      <a:lnTo>
                        <a:pt x="343" y="17"/>
                      </a:lnTo>
                      <a:lnTo>
                        <a:pt x="343" y="12"/>
                      </a:lnTo>
                      <a:lnTo>
                        <a:pt x="340" y="6"/>
                      </a:lnTo>
                      <a:lnTo>
                        <a:pt x="338" y="8"/>
                      </a:lnTo>
                      <a:lnTo>
                        <a:pt x="334" y="12"/>
                      </a:lnTo>
                      <a:lnTo>
                        <a:pt x="334" y="12"/>
                      </a:lnTo>
                      <a:lnTo>
                        <a:pt x="330" y="12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8" y="14"/>
                      </a:lnTo>
                      <a:lnTo>
                        <a:pt x="326" y="14"/>
                      </a:lnTo>
                      <a:lnTo>
                        <a:pt x="326" y="14"/>
                      </a:lnTo>
                      <a:lnTo>
                        <a:pt x="322" y="14"/>
                      </a:lnTo>
                      <a:lnTo>
                        <a:pt x="317" y="12"/>
                      </a:lnTo>
                      <a:lnTo>
                        <a:pt x="317" y="12"/>
                      </a:lnTo>
                      <a:lnTo>
                        <a:pt x="315" y="12"/>
                      </a:lnTo>
                      <a:lnTo>
                        <a:pt x="313" y="12"/>
                      </a:lnTo>
                      <a:lnTo>
                        <a:pt x="313" y="12"/>
                      </a:lnTo>
                      <a:lnTo>
                        <a:pt x="313" y="14"/>
                      </a:lnTo>
                      <a:lnTo>
                        <a:pt x="311" y="14"/>
                      </a:lnTo>
                      <a:lnTo>
                        <a:pt x="309" y="14"/>
                      </a:lnTo>
                      <a:lnTo>
                        <a:pt x="292" y="14"/>
                      </a:lnTo>
                      <a:lnTo>
                        <a:pt x="290" y="14"/>
                      </a:lnTo>
                      <a:lnTo>
                        <a:pt x="288" y="15"/>
                      </a:lnTo>
                      <a:lnTo>
                        <a:pt x="288" y="15"/>
                      </a:lnTo>
                      <a:lnTo>
                        <a:pt x="288" y="15"/>
                      </a:lnTo>
                      <a:lnTo>
                        <a:pt x="288" y="17"/>
                      </a:lnTo>
                      <a:lnTo>
                        <a:pt x="288" y="17"/>
                      </a:lnTo>
                      <a:lnTo>
                        <a:pt x="288" y="19"/>
                      </a:lnTo>
                      <a:lnTo>
                        <a:pt x="288" y="19"/>
                      </a:lnTo>
                      <a:lnTo>
                        <a:pt x="288" y="19"/>
                      </a:lnTo>
                      <a:lnTo>
                        <a:pt x="286" y="19"/>
                      </a:lnTo>
                      <a:lnTo>
                        <a:pt x="280" y="23"/>
                      </a:lnTo>
                      <a:lnTo>
                        <a:pt x="280" y="23"/>
                      </a:lnTo>
                      <a:lnTo>
                        <a:pt x="271" y="23"/>
                      </a:lnTo>
                      <a:lnTo>
                        <a:pt x="269" y="23"/>
                      </a:lnTo>
                      <a:lnTo>
                        <a:pt x="263" y="21"/>
                      </a:lnTo>
                      <a:lnTo>
                        <a:pt x="261" y="21"/>
                      </a:lnTo>
                      <a:lnTo>
                        <a:pt x="260" y="21"/>
                      </a:lnTo>
                      <a:lnTo>
                        <a:pt x="260" y="21"/>
                      </a:lnTo>
                      <a:lnTo>
                        <a:pt x="260" y="19"/>
                      </a:lnTo>
                      <a:lnTo>
                        <a:pt x="256" y="17"/>
                      </a:lnTo>
                      <a:lnTo>
                        <a:pt x="256" y="15"/>
                      </a:lnTo>
                      <a:lnTo>
                        <a:pt x="254" y="15"/>
                      </a:lnTo>
                      <a:lnTo>
                        <a:pt x="254" y="14"/>
                      </a:lnTo>
                      <a:lnTo>
                        <a:pt x="248" y="6"/>
                      </a:lnTo>
                      <a:lnTo>
                        <a:pt x="246" y="4"/>
                      </a:lnTo>
                      <a:lnTo>
                        <a:pt x="242" y="4"/>
                      </a:lnTo>
                      <a:lnTo>
                        <a:pt x="239" y="2"/>
                      </a:lnTo>
                      <a:lnTo>
                        <a:pt x="239" y="4"/>
                      </a:lnTo>
                      <a:lnTo>
                        <a:pt x="239" y="4"/>
                      </a:lnTo>
                      <a:lnTo>
                        <a:pt x="240" y="8"/>
                      </a:lnTo>
                      <a:lnTo>
                        <a:pt x="242" y="10"/>
                      </a:lnTo>
                      <a:lnTo>
                        <a:pt x="242" y="12"/>
                      </a:lnTo>
                      <a:lnTo>
                        <a:pt x="242" y="12"/>
                      </a:lnTo>
                      <a:lnTo>
                        <a:pt x="242" y="14"/>
                      </a:lnTo>
                      <a:lnTo>
                        <a:pt x="242" y="14"/>
                      </a:lnTo>
                      <a:lnTo>
                        <a:pt x="240" y="15"/>
                      </a:lnTo>
                      <a:lnTo>
                        <a:pt x="240" y="15"/>
                      </a:lnTo>
                      <a:lnTo>
                        <a:pt x="239" y="19"/>
                      </a:lnTo>
                      <a:lnTo>
                        <a:pt x="237" y="19"/>
                      </a:lnTo>
                      <a:lnTo>
                        <a:pt x="237" y="19"/>
                      </a:lnTo>
                      <a:lnTo>
                        <a:pt x="235" y="19"/>
                      </a:lnTo>
                      <a:lnTo>
                        <a:pt x="231" y="21"/>
                      </a:lnTo>
                      <a:lnTo>
                        <a:pt x="227" y="21"/>
                      </a:lnTo>
                      <a:lnTo>
                        <a:pt x="225" y="23"/>
                      </a:lnTo>
                      <a:lnTo>
                        <a:pt x="218" y="31"/>
                      </a:lnTo>
                      <a:lnTo>
                        <a:pt x="216" y="31"/>
                      </a:lnTo>
                      <a:lnTo>
                        <a:pt x="212" y="33"/>
                      </a:lnTo>
                      <a:lnTo>
                        <a:pt x="208" y="34"/>
                      </a:lnTo>
                      <a:lnTo>
                        <a:pt x="208" y="34"/>
                      </a:lnTo>
                      <a:lnTo>
                        <a:pt x="206" y="36"/>
                      </a:lnTo>
                      <a:lnTo>
                        <a:pt x="200" y="44"/>
                      </a:lnTo>
                      <a:lnTo>
                        <a:pt x="200" y="44"/>
                      </a:lnTo>
                      <a:lnTo>
                        <a:pt x="200" y="46"/>
                      </a:lnTo>
                      <a:lnTo>
                        <a:pt x="200" y="46"/>
                      </a:lnTo>
                      <a:lnTo>
                        <a:pt x="202" y="48"/>
                      </a:lnTo>
                      <a:lnTo>
                        <a:pt x="202" y="48"/>
                      </a:lnTo>
                      <a:lnTo>
                        <a:pt x="202" y="48"/>
                      </a:lnTo>
                      <a:lnTo>
                        <a:pt x="202" y="50"/>
                      </a:lnTo>
                      <a:lnTo>
                        <a:pt x="202" y="50"/>
                      </a:lnTo>
                      <a:lnTo>
                        <a:pt x="202" y="52"/>
                      </a:lnTo>
                      <a:lnTo>
                        <a:pt x="200" y="52"/>
                      </a:lnTo>
                      <a:lnTo>
                        <a:pt x="200" y="52"/>
                      </a:lnTo>
                      <a:lnTo>
                        <a:pt x="199" y="53"/>
                      </a:lnTo>
                      <a:lnTo>
                        <a:pt x="199" y="53"/>
                      </a:lnTo>
                      <a:lnTo>
                        <a:pt x="199" y="53"/>
                      </a:lnTo>
                      <a:lnTo>
                        <a:pt x="197" y="57"/>
                      </a:lnTo>
                      <a:lnTo>
                        <a:pt x="197" y="59"/>
                      </a:lnTo>
                      <a:lnTo>
                        <a:pt x="197" y="59"/>
                      </a:lnTo>
                      <a:lnTo>
                        <a:pt x="199" y="61"/>
                      </a:lnTo>
                      <a:lnTo>
                        <a:pt x="199" y="61"/>
                      </a:lnTo>
                      <a:lnTo>
                        <a:pt x="200" y="63"/>
                      </a:lnTo>
                      <a:lnTo>
                        <a:pt x="202" y="63"/>
                      </a:lnTo>
                      <a:lnTo>
                        <a:pt x="202" y="63"/>
                      </a:lnTo>
                      <a:lnTo>
                        <a:pt x="202" y="65"/>
                      </a:lnTo>
                      <a:lnTo>
                        <a:pt x="202" y="65"/>
                      </a:lnTo>
                      <a:lnTo>
                        <a:pt x="202" y="67"/>
                      </a:lnTo>
                      <a:lnTo>
                        <a:pt x="202" y="69"/>
                      </a:lnTo>
                      <a:lnTo>
                        <a:pt x="202" y="69"/>
                      </a:lnTo>
                      <a:lnTo>
                        <a:pt x="202" y="71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199" y="73"/>
                      </a:lnTo>
                      <a:lnTo>
                        <a:pt x="199" y="73"/>
                      </a:lnTo>
                      <a:lnTo>
                        <a:pt x="199" y="73"/>
                      </a:lnTo>
                      <a:lnTo>
                        <a:pt x="199" y="74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7" y="76"/>
                      </a:lnTo>
                      <a:lnTo>
                        <a:pt x="195" y="74"/>
                      </a:lnTo>
                      <a:lnTo>
                        <a:pt x="195" y="74"/>
                      </a:lnTo>
                      <a:lnTo>
                        <a:pt x="193" y="74"/>
                      </a:lnTo>
                      <a:lnTo>
                        <a:pt x="193" y="76"/>
                      </a:lnTo>
                      <a:lnTo>
                        <a:pt x="193" y="76"/>
                      </a:lnTo>
                      <a:lnTo>
                        <a:pt x="193" y="80"/>
                      </a:lnTo>
                      <a:lnTo>
                        <a:pt x="193" y="82"/>
                      </a:lnTo>
                      <a:lnTo>
                        <a:pt x="191" y="84"/>
                      </a:lnTo>
                      <a:lnTo>
                        <a:pt x="181" y="97"/>
                      </a:lnTo>
                      <a:lnTo>
                        <a:pt x="181" y="99"/>
                      </a:lnTo>
                      <a:lnTo>
                        <a:pt x="181" y="101"/>
                      </a:lnTo>
                      <a:lnTo>
                        <a:pt x="181" y="103"/>
                      </a:lnTo>
                      <a:lnTo>
                        <a:pt x="179" y="105"/>
                      </a:lnTo>
                      <a:lnTo>
                        <a:pt x="179" y="107"/>
                      </a:lnTo>
                      <a:lnTo>
                        <a:pt x="179" y="109"/>
                      </a:lnTo>
                      <a:lnTo>
                        <a:pt x="179" y="111"/>
                      </a:lnTo>
                      <a:lnTo>
                        <a:pt x="181" y="111"/>
                      </a:lnTo>
                      <a:lnTo>
                        <a:pt x="181" y="112"/>
                      </a:lnTo>
                      <a:lnTo>
                        <a:pt x="185" y="114"/>
                      </a:lnTo>
                      <a:lnTo>
                        <a:pt x="185" y="116"/>
                      </a:lnTo>
                      <a:lnTo>
                        <a:pt x="185" y="116"/>
                      </a:lnTo>
                      <a:lnTo>
                        <a:pt x="185" y="118"/>
                      </a:lnTo>
                      <a:lnTo>
                        <a:pt x="185" y="120"/>
                      </a:lnTo>
                      <a:lnTo>
                        <a:pt x="185" y="120"/>
                      </a:lnTo>
                      <a:lnTo>
                        <a:pt x="185" y="122"/>
                      </a:lnTo>
                      <a:lnTo>
                        <a:pt x="183" y="122"/>
                      </a:lnTo>
                      <a:lnTo>
                        <a:pt x="183" y="122"/>
                      </a:lnTo>
                      <a:lnTo>
                        <a:pt x="183" y="122"/>
                      </a:lnTo>
                      <a:lnTo>
                        <a:pt x="181" y="122"/>
                      </a:lnTo>
                      <a:lnTo>
                        <a:pt x="178" y="120"/>
                      </a:lnTo>
                      <a:lnTo>
                        <a:pt x="176" y="120"/>
                      </a:lnTo>
                      <a:lnTo>
                        <a:pt x="176" y="120"/>
                      </a:lnTo>
                      <a:lnTo>
                        <a:pt x="176" y="120"/>
                      </a:lnTo>
                      <a:lnTo>
                        <a:pt x="174" y="122"/>
                      </a:lnTo>
                      <a:lnTo>
                        <a:pt x="174" y="122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4"/>
                      </a:lnTo>
                      <a:lnTo>
                        <a:pt x="174" y="126"/>
                      </a:lnTo>
                      <a:lnTo>
                        <a:pt x="174" y="126"/>
                      </a:lnTo>
                      <a:lnTo>
                        <a:pt x="174" y="126"/>
                      </a:lnTo>
                      <a:lnTo>
                        <a:pt x="172" y="130"/>
                      </a:lnTo>
                      <a:lnTo>
                        <a:pt x="170" y="130"/>
                      </a:lnTo>
                      <a:lnTo>
                        <a:pt x="168" y="137"/>
                      </a:lnTo>
                      <a:lnTo>
                        <a:pt x="166" y="139"/>
                      </a:lnTo>
                      <a:lnTo>
                        <a:pt x="166" y="141"/>
                      </a:lnTo>
                      <a:lnTo>
                        <a:pt x="164" y="143"/>
                      </a:lnTo>
                      <a:lnTo>
                        <a:pt x="162" y="143"/>
                      </a:lnTo>
                      <a:lnTo>
                        <a:pt x="162" y="143"/>
                      </a:lnTo>
                      <a:lnTo>
                        <a:pt x="157" y="143"/>
                      </a:lnTo>
                      <a:lnTo>
                        <a:pt x="157" y="143"/>
                      </a:lnTo>
                      <a:lnTo>
                        <a:pt x="155" y="143"/>
                      </a:lnTo>
                      <a:lnTo>
                        <a:pt x="155" y="141"/>
                      </a:lnTo>
                      <a:lnTo>
                        <a:pt x="153" y="141"/>
                      </a:lnTo>
                      <a:lnTo>
                        <a:pt x="153" y="141"/>
                      </a:lnTo>
                      <a:lnTo>
                        <a:pt x="151" y="141"/>
                      </a:lnTo>
                      <a:lnTo>
                        <a:pt x="151" y="141"/>
                      </a:lnTo>
                      <a:lnTo>
                        <a:pt x="149" y="139"/>
                      </a:lnTo>
                      <a:lnTo>
                        <a:pt x="149" y="139"/>
                      </a:lnTo>
                      <a:lnTo>
                        <a:pt x="149" y="139"/>
                      </a:lnTo>
                      <a:lnTo>
                        <a:pt x="147" y="137"/>
                      </a:lnTo>
                      <a:lnTo>
                        <a:pt x="147" y="137"/>
                      </a:lnTo>
                      <a:lnTo>
                        <a:pt x="138" y="139"/>
                      </a:lnTo>
                      <a:lnTo>
                        <a:pt x="136" y="139"/>
                      </a:lnTo>
                      <a:lnTo>
                        <a:pt x="134" y="139"/>
                      </a:lnTo>
                      <a:lnTo>
                        <a:pt x="132" y="139"/>
                      </a:lnTo>
                      <a:lnTo>
                        <a:pt x="132" y="141"/>
                      </a:lnTo>
                      <a:lnTo>
                        <a:pt x="130" y="141"/>
                      </a:lnTo>
                      <a:lnTo>
                        <a:pt x="130" y="141"/>
                      </a:lnTo>
                      <a:lnTo>
                        <a:pt x="130" y="141"/>
                      </a:lnTo>
                      <a:lnTo>
                        <a:pt x="128" y="139"/>
                      </a:lnTo>
                      <a:lnTo>
                        <a:pt x="128" y="139"/>
                      </a:lnTo>
                      <a:lnTo>
                        <a:pt x="126" y="139"/>
                      </a:lnTo>
                      <a:lnTo>
                        <a:pt x="119" y="139"/>
                      </a:lnTo>
                      <a:lnTo>
                        <a:pt x="119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1"/>
                      </a:lnTo>
                      <a:lnTo>
                        <a:pt x="117" y="143"/>
                      </a:lnTo>
                      <a:lnTo>
                        <a:pt x="117" y="145"/>
                      </a:lnTo>
                      <a:lnTo>
                        <a:pt x="115" y="147"/>
                      </a:lnTo>
                      <a:lnTo>
                        <a:pt x="113" y="152"/>
                      </a:lnTo>
                      <a:lnTo>
                        <a:pt x="109" y="160"/>
                      </a:lnTo>
                      <a:lnTo>
                        <a:pt x="109" y="162"/>
                      </a:lnTo>
                      <a:lnTo>
                        <a:pt x="107" y="162"/>
                      </a:lnTo>
                      <a:lnTo>
                        <a:pt x="107" y="162"/>
                      </a:lnTo>
                      <a:lnTo>
                        <a:pt x="105" y="162"/>
                      </a:lnTo>
                      <a:lnTo>
                        <a:pt x="105" y="162"/>
                      </a:lnTo>
                      <a:lnTo>
                        <a:pt x="103" y="164"/>
                      </a:lnTo>
                      <a:lnTo>
                        <a:pt x="103" y="166"/>
                      </a:lnTo>
                      <a:lnTo>
                        <a:pt x="101" y="168"/>
                      </a:lnTo>
                      <a:lnTo>
                        <a:pt x="99" y="170"/>
                      </a:lnTo>
                      <a:lnTo>
                        <a:pt x="99" y="170"/>
                      </a:lnTo>
                      <a:lnTo>
                        <a:pt x="98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1"/>
                      </a:lnTo>
                      <a:lnTo>
                        <a:pt x="96" y="170"/>
                      </a:lnTo>
                      <a:lnTo>
                        <a:pt x="96" y="170"/>
                      </a:lnTo>
                      <a:lnTo>
                        <a:pt x="96" y="168"/>
                      </a:lnTo>
                      <a:lnTo>
                        <a:pt x="96" y="168"/>
                      </a:lnTo>
                      <a:lnTo>
                        <a:pt x="94" y="168"/>
                      </a:lnTo>
                      <a:lnTo>
                        <a:pt x="94" y="168"/>
                      </a:lnTo>
                      <a:lnTo>
                        <a:pt x="92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68"/>
                      </a:lnTo>
                      <a:lnTo>
                        <a:pt x="90" y="170"/>
                      </a:lnTo>
                      <a:lnTo>
                        <a:pt x="90" y="181"/>
                      </a:lnTo>
                      <a:lnTo>
                        <a:pt x="90" y="181"/>
                      </a:lnTo>
                      <a:lnTo>
                        <a:pt x="90" y="183"/>
                      </a:lnTo>
                      <a:lnTo>
                        <a:pt x="90" y="185"/>
                      </a:lnTo>
                      <a:lnTo>
                        <a:pt x="92" y="185"/>
                      </a:lnTo>
                      <a:lnTo>
                        <a:pt x="92" y="187"/>
                      </a:lnTo>
                      <a:lnTo>
                        <a:pt x="92" y="189"/>
                      </a:lnTo>
                      <a:lnTo>
                        <a:pt x="92" y="189"/>
                      </a:lnTo>
                      <a:lnTo>
                        <a:pt x="92" y="190"/>
                      </a:lnTo>
                      <a:lnTo>
                        <a:pt x="90" y="192"/>
                      </a:lnTo>
                      <a:lnTo>
                        <a:pt x="88" y="198"/>
                      </a:lnTo>
                      <a:lnTo>
                        <a:pt x="88" y="200"/>
                      </a:lnTo>
                      <a:lnTo>
                        <a:pt x="90" y="202"/>
                      </a:lnTo>
                      <a:lnTo>
                        <a:pt x="90" y="204"/>
                      </a:lnTo>
                      <a:lnTo>
                        <a:pt x="90" y="204"/>
                      </a:lnTo>
                      <a:lnTo>
                        <a:pt x="90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2" y="204"/>
                      </a:lnTo>
                      <a:lnTo>
                        <a:pt x="94" y="206"/>
                      </a:lnTo>
                      <a:lnTo>
                        <a:pt x="94" y="208"/>
                      </a:lnTo>
                      <a:lnTo>
                        <a:pt x="94" y="209"/>
                      </a:lnTo>
                      <a:lnTo>
                        <a:pt x="94" y="209"/>
                      </a:lnTo>
                      <a:lnTo>
                        <a:pt x="94" y="209"/>
                      </a:lnTo>
                      <a:lnTo>
                        <a:pt x="96" y="209"/>
                      </a:lnTo>
                      <a:lnTo>
                        <a:pt x="96" y="208"/>
                      </a:lnTo>
                      <a:lnTo>
                        <a:pt x="96" y="208"/>
                      </a:lnTo>
                      <a:lnTo>
                        <a:pt x="96" y="209"/>
                      </a:lnTo>
                      <a:lnTo>
                        <a:pt x="96" y="211"/>
                      </a:lnTo>
                      <a:lnTo>
                        <a:pt x="96" y="219"/>
                      </a:lnTo>
                      <a:lnTo>
                        <a:pt x="96" y="221"/>
                      </a:lnTo>
                      <a:lnTo>
                        <a:pt x="96" y="223"/>
                      </a:lnTo>
                      <a:lnTo>
                        <a:pt x="96" y="223"/>
                      </a:lnTo>
                      <a:lnTo>
                        <a:pt x="96" y="223"/>
                      </a:lnTo>
                      <a:lnTo>
                        <a:pt x="98" y="225"/>
                      </a:lnTo>
                      <a:lnTo>
                        <a:pt x="98" y="230"/>
                      </a:lnTo>
                      <a:lnTo>
                        <a:pt x="98" y="234"/>
                      </a:lnTo>
                      <a:lnTo>
                        <a:pt x="98" y="236"/>
                      </a:lnTo>
                      <a:lnTo>
                        <a:pt x="98" y="238"/>
                      </a:lnTo>
                      <a:lnTo>
                        <a:pt x="96" y="244"/>
                      </a:lnTo>
                      <a:lnTo>
                        <a:pt x="96" y="246"/>
                      </a:lnTo>
                      <a:lnTo>
                        <a:pt x="96" y="247"/>
                      </a:lnTo>
                      <a:lnTo>
                        <a:pt x="99" y="249"/>
                      </a:lnTo>
                      <a:lnTo>
                        <a:pt x="101" y="249"/>
                      </a:lnTo>
                      <a:lnTo>
                        <a:pt x="103" y="251"/>
                      </a:lnTo>
                      <a:lnTo>
                        <a:pt x="103" y="251"/>
                      </a:lnTo>
                      <a:lnTo>
                        <a:pt x="103" y="251"/>
                      </a:lnTo>
                      <a:lnTo>
                        <a:pt x="105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11" y="251"/>
                      </a:lnTo>
                      <a:lnTo>
                        <a:pt x="111" y="251"/>
                      </a:lnTo>
                      <a:lnTo>
                        <a:pt x="113" y="253"/>
                      </a:lnTo>
                      <a:lnTo>
                        <a:pt x="113" y="253"/>
                      </a:lnTo>
                      <a:lnTo>
                        <a:pt x="113" y="255"/>
                      </a:lnTo>
                      <a:lnTo>
                        <a:pt x="113" y="255"/>
                      </a:lnTo>
                      <a:lnTo>
                        <a:pt x="115" y="255"/>
                      </a:lnTo>
                      <a:lnTo>
                        <a:pt x="115" y="255"/>
                      </a:lnTo>
                      <a:lnTo>
                        <a:pt x="115" y="255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7" y="253"/>
                      </a:lnTo>
                      <a:lnTo>
                        <a:pt x="119" y="253"/>
                      </a:lnTo>
                      <a:lnTo>
                        <a:pt x="119" y="253"/>
                      </a:lnTo>
                      <a:lnTo>
                        <a:pt x="120" y="253"/>
                      </a:lnTo>
                      <a:lnTo>
                        <a:pt x="122" y="253"/>
                      </a:lnTo>
                      <a:lnTo>
                        <a:pt x="122" y="253"/>
                      </a:lnTo>
                      <a:lnTo>
                        <a:pt x="122" y="253"/>
                      </a:lnTo>
                      <a:lnTo>
                        <a:pt x="122" y="255"/>
                      </a:lnTo>
                      <a:lnTo>
                        <a:pt x="122" y="257"/>
                      </a:lnTo>
                      <a:lnTo>
                        <a:pt x="122" y="257"/>
                      </a:lnTo>
                      <a:lnTo>
                        <a:pt x="120" y="263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0" y="265"/>
                      </a:lnTo>
                      <a:lnTo>
                        <a:pt x="122" y="266"/>
                      </a:lnTo>
                      <a:lnTo>
                        <a:pt x="124" y="268"/>
                      </a:lnTo>
                      <a:lnTo>
                        <a:pt x="124" y="268"/>
                      </a:lnTo>
                      <a:lnTo>
                        <a:pt x="122" y="268"/>
                      </a:lnTo>
                      <a:lnTo>
                        <a:pt x="120" y="270"/>
                      </a:lnTo>
                      <a:lnTo>
                        <a:pt x="120" y="270"/>
                      </a:lnTo>
                      <a:lnTo>
                        <a:pt x="119" y="272"/>
                      </a:lnTo>
                      <a:lnTo>
                        <a:pt x="117" y="272"/>
                      </a:lnTo>
                      <a:lnTo>
                        <a:pt x="117" y="272"/>
                      </a:lnTo>
                      <a:lnTo>
                        <a:pt x="113" y="276"/>
                      </a:lnTo>
                      <a:lnTo>
                        <a:pt x="113" y="276"/>
                      </a:lnTo>
                      <a:lnTo>
                        <a:pt x="111" y="276"/>
                      </a:lnTo>
                      <a:lnTo>
                        <a:pt x="111" y="276"/>
                      </a:lnTo>
                      <a:lnTo>
                        <a:pt x="111" y="276"/>
                      </a:lnTo>
                      <a:lnTo>
                        <a:pt x="111" y="274"/>
                      </a:lnTo>
                      <a:lnTo>
                        <a:pt x="111" y="274"/>
                      </a:lnTo>
                      <a:lnTo>
                        <a:pt x="111" y="272"/>
                      </a:lnTo>
                      <a:lnTo>
                        <a:pt x="111" y="272"/>
                      </a:lnTo>
                      <a:lnTo>
                        <a:pt x="111" y="270"/>
                      </a:lnTo>
                      <a:lnTo>
                        <a:pt x="111" y="270"/>
                      </a:lnTo>
                      <a:lnTo>
                        <a:pt x="111" y="268"/>
                      </a:lnTo>
                      <a:lnTo>
                        <a:pt x="111" y="268"/>
                      </a:lnTo>
                      <a:lnTo>
                        <a:pt x="109" y="268"/>
                      </a:lnTo>
                      <a:lnTo>
                        <a:pt x="105" y="268"/>
                      </a:lnTo>
                      <a:lnTo>
                        <a:pt x="105" y="268"/>
                      </a:lnTo>
                      <a:lnTo>
                        <a:pt x="103" y="266"/>
                      </a:lnTo>
                      <a:lnTo>
                        <a:pt x="101" y="266"/>
                      </a:lnTo>
                      <a:lnTo>
                        <a:pt x="92" y="265"/>
                      </a:lnTo>
                      <a:lnTo>
                        <a:pt x="92" y="265"/>
                      </a:lnTo>
                      <a:lnTo>
                        <a:pt x="90" y="265"/>
                      </a:lnTo>
                      <a:lnTo>
                        <a:pt x="90" y="265"/>
                      </a:lnTo>
                      <a:lnTo>
                        <a:pt x="90" y="266"/>
                      </a:lnTo>
                      <a:lnTo>
                        <a:pt x="90" y="266"/>
                      </a:lnTo>
                      <a:lnTo>
                        <a:pt x="88" y="266"/>
                      </a:lnTo>
                      <a:lnTo>
                        <a:pt x="88" y="266"/>
                      </a:lnTo>
                      <a:lnTo>
                        <a:pt x="86" y="270"/>
                      </a:lnTo>
                      <a:lnTo>
                        <a:pt x="86" y="270"/>
                      </a:lnTo>
                      <a:lnTo>
                        <a:pt x="86" y="270"/>
                      </a:lnTo>
                      <a:lnTo>
                        <a:pt x="84" y="270"/>
                      </a:lnTo>
                      <a:lnTo>
                        <a:pt x="84" y="270"/>
                      </a:lnTo>
                      <a:lnTo>
                        <a:pt x="78" y="257"/>
                      </a:lnTo>
                      <a:lnTo>
                        <a:pt x="78" y="257"/>
                      </a:lnTo>
                      <a:lnTo>
                        <a:pt x="77" y="255"/>
                      </a:lnTo>
                      <a:lnTo>
                        <a:pt x="77" y="255"/>
                      </a:lnTo>
                      <a:lnTo>
                        <a:pt x="75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3" y="255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71" y="253"/>
                      </a:lnTo>
                      <a:lnTo>
                        <a:pt x="69" y="251"/>
                      </a:lnTo>
                      <a:lnTo>
                        <a:pt x="67" y="249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5" y="247"/>
                      </a:lnTo>
                      <a:lnTo>
                        <a:pt x="63" y="247"/>
                      </a:lnTo>
                      <a:lnTo>
                        <a:pt x="63" y="247"/>
                      </a:lnTo>
                      <a:lnTo>
                        <a:pt x="63" y="249"/>
                      </a:lnTo>
                      <a:lnTo>
                        <a:pt x="63" y="249"/>
                      </a:lnTo>
                      <a:lnTo>
                        <a:pt x="61" y="251"/>
                      </a:lnTo>
                      <a:lnTo>
                        <a:pt x="61" y="251"/>
                      </a:lnTo>
                      <a:lnTo>
                        <a:pt x="61" y="251"/>
                      </a:lnTo>
                      <a:lnTo>
                        <a:pt x="61" y="253"/>
                      </a:lnTo>
                      <a:lnTo>
                        <a:pt x="59" y="253"/>
                      </a:lnTo>
                      <a:lnTo>
                        <a:pt x="59" y="251"/>
                      </a:lnTo>
                      <a:lnTo>
                        <a:pt x="59" y="251"/>
                      </a:lnTo>
                      <a:lnTo>
                        <a:pt x="59" y="251"/>
                      </a:lnTo>
                      <a:lnTo>
                        <a:pt x="59" y="249"/>
                      </a:lnTo>
                      <a:lnTo>
                        <a:pt x="58" y="249"/>
                      </a:lnTo>
                      <a:lnTo>
                        <a:pt x="54" y="244"/>
                      </a:lnTo>
                      <a:lnTo>
                        <a:pt x="54" y="244"/>
                      </a:lnTo>
                      <a:lnTo>
                        <a:pt x="52" y="244"/>
                      </a:lnTo>
                      <a:lnTo>
                        <a:pt x="52" y="244"/>
                      </a:lnTo>
                      <a:lnTo>
                        <a:pt x="52" y="244"/>
                      </a:lnTo>
                      <a:lnTo>
                        <a:pt x="48" y="247"/>
                      </a:lnTo>
                      <a:lnTo>
                        <a:pt x="46" y="249"/>
                      </a:lnTo>
                      <a:lnTo>
                        <a:pt x="46" y="249"/>
                      </a:lnTo>
                      <a:lnTo>
                        <a:pt x="44" y="249"/>
                      </a:lnTo>
                      <a:lnTo>
                        <a:pt x="40" y="257"/>
                      </a:lnTo>
                      <a:lnTo>
                        <a:pt x="40" y="257"/>
                      </a:lnTo>
                      <a:lnTo>
                        <a:pt x="40" y="259"/>
                      </a:lnTo>
                      <a:lnTo>
                        <a:pt x="40" y="261"/>
                      </a:lnTo>
                      <a:lnTo>
                        <a:pt x="40" y="261"/>
                      </a:lnTo>
                      <a:lnTo>
                        <a:pt x="40" y="263"/>
                      </a:lnTo>
                      <a:lnTo>
                        <a:pt x="42" y="263"/>
                      </a:lnTo>
                      <a:lnTo>
                        <a:pt x="42" y="265"/>
                      </a:lnTo>
                      <a:lnTo>
                        <a:pt x="52" y="268"/>
                      </a:lnTo>
                      <a:lnTo>
                        <a:pt x="52" y="268"/>
                      </a:lnTo>
                      <a:lnTo>
                        <a:pt x="52" y="270"/>
                      </a:lnTo>
                      <a:lnTo>
                        <a:pt x="54" y="272"/>
                      </a:lnTo>
                      <a:lnTo>
                        <a:pt x="54" y="274"/>
                      </a:lnTo>
                      <a:lnTo>
                        <a:pt x="54" y="274"/>
                      </a:lnTo>
                      <a:lnTo>
                        <a:pt x="56" y="274"/>
                      </a:lnTo>
                      <a:lnTo>
                        <a:pt x="59" y="274"/>
                      </a:lnTo>
                      <a:lnTo>
                        <a:pt x="59" y="274"/>
                      </a:lnTo>
                      <a:lnTo>
                        <a:pt x="59" y="276"/>
                      </a:lnTo>
                      <a:lnTo>
                        <a:pt x="61" y="276"/>
                      </a:lnTo>
                      <a:lnTo>
                        <a:pt x="61" y="278"/>
                      </a:lnTo>
                      <a:lnTo>
                        <a:pt x="59" y="282"/>
                      </a:lnTo>
                      <a:lnTo>
                        <a:pt x="59" y="284"/>
                      </a:lnTo>
                      <a:lnTo>
                        <a:pt x="59" y="286"/>
                      </a:lnTo>
                      <a:lnTo>
                        <a:pt x="61" y="287"/>
                      </a:lnTo>
                      <a:lnTo>
                        <a:pt x="61" y="289"/>
                      </a:lnTo>
                      <a:lnTo>
                        <a:pt x="61" y="291"/>
                      </a:lnTo>
                      <a:lnTo>
                        <a:pt x="61" y="293"/>
                      </a:lnTo>
                      <a:lnTo>
                        <a:pt x="59" y="301"/>
                      </a:lnTo>
                      <a:lnTo>
                        <a:pt x="61" y="301"/>
                      </a:lnTo>
                      <a:lnTo>
                        <a:pt x="61" y="303"/>
                      </a:lnTo>
                      <a:lnTo>
                        <a:pt x="63" y="303"/>
                      </a:lnTo>
                      <a:lnTo>
                        <a:pt x="65" y="303"/>
                      </a:lnTo>
                      <a:lnTo>
                        <a:pt x="65" y="303"/>
                      </a:lnTo>
                      <a:lnTo>
                        <a:pt x="65" y="305"/>
                      </a:lnTo>
                      <a:lnTo>
                        <a:pt x="67" y="308"/>
                      </a:lnTo>
                      <a:lnTo>
                        <a:pt x="67" y="308"/>
                      </a:lnTo>
                      <a:lnTo>
                        <a:pt x="67" y="308"/>
                      </a:lnTo>
                      <a:lnTo>
                        <a:pt x="69" y="308"/>
                      </a:lnTo>
                      <a:lnTo>
                        <a:pt x="71" y="310"/>
                      </a:lnTo>
                      <a:lnTo>
                        <a:pt x="71" y="310"/>
                      </a:lnTo>
                      <a:lnTo>
                        <a:pt x="73" y="310"/>
                      </a:lnTo>
                      <a:lnTo>
                        <a:pt x="73" y="312"/>
                      </a:lnTo>
                      <a:lnTo>
                        <a:pt x="73" y="312"/>
                      </a:lnTo>
                      <a:lnTo>
                        <a:pt x="73" y="314"/>
                      </a:lnTo>
                      <a:lnTo>
                        <a:pt x="73" y="314"/>
                      </a:lnTo>
                      <a:lnTo>
                        <a:pt x="71" y="316"/>
                      </a:lnTo>
                      <a:lnTo>
                        <a:pt x="71" y="316"/>
                      </a:lnTo>
                      <a:lnTo>
                        <a:pt x="71" y="316"/>
                      </a:lnTo>
                      <a:lnTo>
                        <a:pt x="71" y="318"/>
                      </a:lnTo>
                      <a:lnTo>
                        <a:pt x="71" y="318"/>
                      </a:lnTo>
                      <a:lnTo>
                        <a:pt x="73" y="318"/>
                      </a:lnTo>
                      <a:lnTo>
                        <a:pt x="73" y="320"/>
                      </a:lnTo>
                      <a:lnTo>
                        <a:pt x="73" y="320"/>
                      </a:lnTo>
                      <a:lnTo>
                        <a:pt x="73" y="322"/>
                      </a:lnTo>
                      <a:lnTo>
                        <a:pt x="71" y="325"/>
                      </a:lnTo>
                      <a:lnTo>
                        <a:pt x="71" y="325"/>
                      </a:lnTo>
                      <a:lnTo>
                        <a:pt x="71" y="327"/>
                      </a:lnTo>
                      <a:lnTo>
                        <a:pt x="71" y="329"/>
                      </a:lnTo>
                      <a:lnTo>
                        <a:pt x="71" y="331"/>
                      </a:lnTo>
                      <a:lnTo>
                        <a:pt x="71" y="331"/>
                      </a:lnTo>
                      <a:lnTo>
                        <a:pt x="73" y="333"/>
                      </a:lnTo>
                      <a:lnTo>
                        <a:pt x="73" y="335"/>
                      </a:lnTo>
                      <a:lnTo>
                        <a:pt x="73" y="337"/>
                      </a:lnTo>
                      <a:lnTo>
                        <a:pt x="73" y="339"/>
                      </a:lnTo>
                      <a:lnTo>
                        <a:pt x="73" y="339"/>
                      </a:lnTo>
                      <a:lnTo>
                        <a:pt x="73" y="341"/>
                      </a:lnTo>
                      <a:lnTo>
                        <a:pt x="75" y="341"/>
                      </a:lnTo>
                      <a:lnTo>
                        <a:pt x="75" y="343"/>
                      </a:lnTo>
                      <a:lnTo>
                        <a:pt x="77" y="343"/>
                      </a:lnTo>
                      <a:lnTo>
                        <a:pt x="77" y="346"/>
                      </a:lnTo>
                      <a:lnTo>
                        <a:pt x="77" y="346"/>
                      </a:lnTo>
                      <a:lnTo>
                        <a:pt x="78" y="348"/>
                      </a:lnTo>
                      <a:lnTo>
                        <a:pt x="78" y="350"/>
                      </a:lnTo>
                      <a:lnTo>
                        <a:pt x="78" y="350"/>
                      </a:lnTo>
                      <a:lnTo>
                        <a:pt x="78" y="352"/>
                      </a:lnTo>
                      <a:lnTo>
                        <a:pt x="78" y="358"/>
                      </a:lnTo>
                      <a:lnTo>
                        <a:pt x="78" y="360"/>
                      </a:lnTo>
                      <a:lnTo>
                        <a:pt x="78" y="360"/>
                      </a:lnTo>
                      <a:lnTo>
                        <a:pt x="77" y="360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5" y="362"/>
                      </a:lnTo>
                      <a:lnTo>
                        <a:pt x="73" y="362"/>
                      </a:lnTo>
                      <a:lnTo>
                        <a:pt x="73" y="363"/>
                      </a:lnTo>
                      <a:lnTo>
                        <a:pt x="73" y="363"/>
                      </a:lnTo>
                      <a:lnTo>
                        <a:pt x="73" y="363"/>
                      </a:lnTo>
                      <a:lnTo>
                        <a:pt x="73" y="367"/>
                      </a:lnTo>
                      <a:lnTo>
                        <a:pt x="71" y="371"/>
                      </a:lnTo>
                      <a:lnTo>
                        <a:pt x="71" y="371"/>
                      </a:lnTo>
                      <a:lnTo>
                        <a:pt x="71" y="373"/>
                      </a:lnTo>
                      <a:lnTo>
                        <a:pt x="71" y="375"/>
                      </a:lnTo>
                      <a:lnTo>
                        <a:pt x="71" y="377"/>
                      </a:lnTo>
                      <a:lnTo>
                        <a:pt x="69" y="375"/>
                      </a:lnTo>
                      <a:lnTo>
                        <a:pt x="69" y="375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7" y="373"/>
                      </a:lnTo>
                      <a:lnTo>
                        <a:pt x="65" y="375"/>
                      </a:lnTo>
                      <a:lnTo>
                        <a:pt x="65" y="377"/>
                      </a:lnTo>
                      <a:lnTo>
                        <a:pt x="63" y="379"/>
                      </a:lnTo>
                      <a:lnTo>
                        <a:pt x="63" y="379"/>
                      </a:lnTo>
                      <a:lnTo>
                        <a:pt x="61" y="379"/>
                      </a:lnTo>
                      <a:lnTo>
                        <a:pt x="58" y="381"/>
                      </a:lnTo>
                      <a:lnTo>
                        <a:pt x="58" y="381"/>
                      </a:lnTo>
                      <a:lnTo>
                        <a:pt x="56" y="381"/>
                      </a:lnTo>
                      <a:lnTo>
                        <a:pt x="56" y="381"/>
                      </a:lnTo>
                      <a:lnTo>
                        <a:pt x="54" y="383"/>
                      </a:lnTo>
                      <a:lnTo>
                        <a:pt x="54" y="383"/>
                      </a:lnTo>
                      <a:lnTo>
                        <a:pt x="52" y="384"/>
                      </a:lnTo>
                      <a:lnTo>
                        <a:pt x="52" y="384"/>
                      </a:lnTo>
                      <a:lnTo>
                        <a:pt x="52" y="386"/>
                      </a:lnTo>
                      <a:lnTo>
                        <a:pt x="50" y="386"/>
                      </a:lnTo>
                      <a:lnTo>
                        <a:pt x="50" y="386"/>
                      </a:lnTo>
                      <a:lnTo>
                        <a:pt x="50" y="386"/>
                      </a:lnTo>
                      <a:lnTo>
                        <a:pt x="48" y="386"/>
                      </a:lnTo>
                      <a:lnTo>
                        <a:pt x="48" y="388"/>
                      </a:lnTo>
                      <a:lnTo>
                        <a:pt x="48" y="388"/>
                      </a:lnTo>
                      <a:lnTo>
                        <a:pt x="50" y="388"/>
                      </a:lnTo>
                      <a:lnTo>
                        <a:pt x="50" y="388"/>
                      </a:lnTo>
                      <a:lnTo>
                        <a:pt x="52" y="390"/>
                      </a:lnTo>
                      <a:lnTo>
                        <a:pt x="52" y="390"/>
                      </a:lnTo>
                      <a:lnTo>
                        <a:pt x="52" y="392"/>
                      </a:lnTo>
                      <a:lnTo>
                        <a:pt x="52" y="394"/>
                      </a:lnTo>
                      <a:lnTo>
                        <a:pt x="52" y="394"/>
                      </a:lnTo>
                      <a:lnTo>
                        <a:pt x="52" y="394"/>
                      </a:lnTo>
                      <a:lnTo>
                        <a:pt x="50" y="396"/>
                      </a:lnTo>
                      <a:lnTo>
                        <a:pt x="50" y="396"/>
                      </a:lnTo>
                      <a:lnTo>
                        <a:pt x="48" y="398"/>
                      </a:lnTo>
                      <a:lnTo>
                        <a:pt x="46" y="400"/>
                      </a:lnTo>
                      <a:lnTo>
                        <a:pt x="42" y="402"/>
                      </a:lnTo>
                      <a:lnTo>
                        <a:pt x="40" y="405"/>
                      </a:lnTo>
                      <a:lnTo>
                        <a:pt x="38" y="405"/>
                      </a:lnTo>
                      <a:lnTo>
                        <a:pt x="37" y="409"/>
                      </a:lnTo>
                      <a:lnTo>
                        <a:pt x="33" y="413"/>
                      </a:lnTo>
                      <a:lnTo>
                        <a:pt x="33" y="415"/>
                      </a:lnTo>
                      <a:lnTo>
                        <a:pt x="33" y="415"/>
                      </a:lnTo>
                      <a:lnTo>
                        <a:pt x="31" y="415"/>
                      </a:lnTo>
                      <a:lnTo>
                        <a:pt x="29" y="415"/>
                      </a:lnTo>
                      <a:lnTo>
                        <a:pt x="29" y="417"/>
                      </a:lnTo>
                      <a:lnTo>
                        <a:pt x="27" y="417"/>
                      </a:lnTo>
                      <a:lnTo>
                        <a:pt x="27" y="417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5" y="421"/>
                      </a:lnTo>
                      <a:lnTo>
                        <a:pt x="19" y="422"/>
                      </a:lnTo>
                      <a:lnTo>
                        <a:pt x="18" y="422"/>
                      </a:lnTo>
                      <a:lnTo>
                        <a:pt x="18" y="422"/>
                      </a:lnTo>
                      <a:lnTo>
                        <a:pt x="18" y="422"/>
                      </a:lnTo>
                      <a:lnTo>
                        <a:pt x="16" y="422"/>
                      </a:lnTo>
                      <a:lnTo>
                        <a:pt x="16" y="422"/>
                      </a:lnTo>
                      <a:lnTo>
                        <a:pt x="16" y="422"/>
                      </a:lnTo>
                      <a:lnTo>
                        <a:pt x="14" y="426"/>
                      </a:lnTo>
                      <a:lnTo>
                        <a:pt x="14" y="428"/>
                      </a:lnTo>
                      <a:lnTo>
                        <a:pt x="14" y="428"/>
                      </a:lnTo>
                      <a:lnTo>
                        <a:pt x="12" y="428"/>
                      </a:lnTo>
                      <a:lnTo>
                        <a:pt x="12" y="430"/>
                      </a:lnTo>
                      <a:lnTo>
                        <a:pt x="12" y="430"/>
                      </a:lnTo>
                      <a:lnTo>
                        <a:pt x="12" y="430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4"/>
                      </a:lnTo>
                      <a:lnTo>
                        <a:pt x="14" y="436"/>
                      </a:lnTo>
                      <a:lnTo>
                        <a:pt x="14" y="438"/>
                      </a:lnTo>
                      <a:lnTo>
                        <a:pt x="12" y="440"/>
                      </a:lnTo>
                      <a:lnTo>
                        <a:pt x="12" y="441"/>
                      </a:lnTo>
                      <a:lnTo>
                        <a:pt x="12" y="441"/>
                      </a:lnTo>
                      <a:lnTo>
                        <a:pt x="12" y="441"/>
                      </a:lnTo>
                      <a:lnTo>
                        <a:pt x="10" y="443"/>
                      </a:lnTo>
                      <a:lnTo>
                        <a:pt x="10" y="443"/>
                      </a:lnTo>
                      <a:lnTo>
                        <a:pt x="10" y="443"/>
                      </a:lnTo>
                      <a:lnTo>
                        <a:pt x="10" y="445"/>
                      </a:lnTo>
                      <a:lnTo>
                        <a:pt x="10" y="445"/>
                      </a:lnTo>
                      <a:lnTo>
                        <a:pt x="10" y="449"/>
                      </a:lnTo>
                      <a:lnTo>
                        <a:pt x="10" y="451"/>
                      </a:lnTo>
                      <a:lnTo>
                        <a:pt x="10" y="453"/>
                      </a:lnTo>
                      <a:lnTo>
                        <a:pt x="8" y="453"/>
                      </a:lnTo>
                      <a:lnTo>
                        <a:pt x="8" y="453"/>
                      </a:lnTo>
                      <a:lnTo>
                        <a:pt x="8" y="455"/>
                      </a:lnTo>
                      <a:lnTo>
                        <a:pt x="6" y="455"/>
                      </a:lnTo>
                      <a:lnTo>
                        <a:pt x="6" y="457"/>
                      </a:lnTo>
                      <a:lnTo>
                        <a:pt x="6" y="457"/>
                      </a:lnTo>
                      <a:lnTo>
                        <a:pt x="6" y="459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6" y="460"/>
                      </a:lnTo>
                      <a:lnTo>
                        <a:pt x="4" y="460"/>
                      </a:lnTo>
                      <a:lnTo>
                        <a:pt x="4" y="460"/>
                      </a:lnTo>
                      <a:lnTo>
                        <a:pt x="4" y="459"/>
                      </a:lnTo>
                      <a:lnTo>
                        <a:pt x="4" y="459"/>
                      </a:lnTo>
                      <a:lnTo>
                        <a:pt x="2" y="459"/>
                      </a:lnTo>
                      <a:lnTo>
                        <a:pt x="2" y="459"/>
                      </a:lnTo>
                      <a:lnTo>
                        <a:pt x="2" y="460"/>
                      </a:lnTo>
                      <a:lnTo>
                        <a:pt x="2" y="460"/>
                      </a:lnTo>
                      <a:lnTo>
                        <a:pt x="2" y="460"/>
                      </a:lnTo>
                      <a:lnTo>
                        <a:pt x="2" y="462"/>
                      </a:lnTo>
                      <a:lnTo>
                        <a:pt x="0" y="464"/>
                      </a:lnTo>
                      <a:lnTo>
                        <a:pt x="0" y="466"/>
                      </a:lnTo>
                      <a:lnTo>
                        <a:pt x="2" y="468"/>
                      </a:lnTo>
                      <a:lnTo>
                        <a:pt x="6" y="468"/>
                      </a:lnTo>
                      <a:lnTo>
                        <a:pt x="8" y="468"/>
                      </a:lnTo>
                      <a:lnTo>
                        <a:pt x="8" y="468"/>
                      </a:lnTo>
                      <a:lnTo>
                        <a:pt x="10" y="468"/>
                      </a:lnTo>
                      <a:lnTo>
                        <a:pt x="10" y="468"/>
                      </a:lnTo>
                      <a:lnTo>
                        <a:pt x="10" y="468"/>
                      </a:lnTo>
                      <a:lnTo>
                        <a:pt x="12" y="466"/>
                      </a:lnTo>
                      <a:lnTo>
                        <a:pt x="12" y="466"/>
                      </a:lnTo>
                      <a:lnTo>
                        <a:pt x="12" y="466"/>
                      </a:lnTo>
                      <a:lnTo>
                        <a:pt x="14" y="466"/>
                      </a:lnTo>
                      <a:lnTo>
                        <a:pt x="18" y="468"/>
                      </a:lnTo>
                      <a:lnTo>
                        <a:pt x="19" y="468"/>
                      </a:lnTo>
                      <a:lnTo>
                        <a:pt x="21" y="466"/>
                      </a:lnTo>
                      <a:lnTo>
                        <a:pt x="23" y="464"/>
                      </a:lnTo>
                      <a:lnTo>
                        <a:pt x="25" y="464"/>
                      </a:lnTo>
                      <a:lnTo>
                        <a:pt x="25" y="462"/>
                      </a:lnTo>
                      <a:lnTo>
                        <a:pt x="29" y="462"/>
                      </a:lnTo>
                      <a:lnTo>
                        <a:pt x="31" y="462"/>
                      </a:lnTo>
                      <a:lnTo>
                        <a:pt x="31" y="460"/>
                      </a:lnTo>
                      <a:lnTo>
                        <a:pt x="33" y="460"/>
                      </a:lnTo>
                      <a:lnTo>
                        <a:pt x="33" y="459"/>
                      </a:lnTo>
                      <a:lnTo>
                        <a:pt x="35" y="457"/>
                      </a:lnTo>
                      <a:lnTo>
                        <a:pt x="42" y="455"/>
                      </a:lnTo>
                      <a:lnTo>
                        <a:pt x="50" y="449"/>
                      </a:lnTo>
                      <a:lnTo>
                        <a:pt x="54" y="449"/>
                      </a:lnTo>
                      <a:lnTo>
                        <a:pt x="58" y="447"/>
                      </a:lnTo>
                      <a:lnTo>
                        <a:pt x="61" y="443"/>
                      </a:lnTo>
                      <a:lnTo>
                        <a:pt x="65" y="443"/>
                      </a:lnTo>
                      <a:lnTo>
                        <a:pt x="69" y="445"/>
                      </a:lnTo>
                      <a:lnTo>
                        <a:pt x="71" y="445"/>
                      </a:lnTo>
                      <a:lnTo>
                        <a:pt x="73" y="447"/>
                      </a:lnTo>
                      <a:lnTo>
                        <a:pt x="75" y="449"/>
                      </a:lnTo>
                      <a:lnTo>
                        <a:pt x="75" y="449"/>
                      </a:lnTo>
                      <a:lnTo>
                        <a:pt x="75" y="449"/>
                      </a:lnTo>
                      <a:lnTo>
                        <a:pt x="77" y="449"/>
                      </a:lnTo>
                      <a:lnTo>
                        <a:pt x="77" y="449"/>
                      </a:lnTo>
                      <a:lnTo>
                        <a:pt x="78" y="449"/>
                      </a:lnTo>
                      <a:lnTo>
                        <a:pt x="78" y="449"/>
                      </a:lnTo>
                      <a:lnTo>
                        <a:pt x="80" y="449"/>
                      </a:lnTo>
                      <a:lnTo>
                        <a:pt x="80" y="449"/>
                      </a:lnTo>
                      <a:lnTo>
                        <a:pt x="80" y="447"/>
                      </a:lnTo>
                      <a:lnTo>
                        <a:pt x="82" y="447"/>
                      </a:lnTo>
                      <a:lnTo>
                        <a:pt x="82" y="445"/>
                      </a:lnTo>
                      <a:lnTo>
                        <a:pt x="82" y="445"/>
                      </a:lnTo>
                      <a:lnTo>
                        <a:pt x="84" y="443"/>
                      </a:lnTo>
                      <a:lnTo>
                        <a:pt x="86" y="445"/>
                      </a:lnTo>
                      <a:lnTo>
                        <a:pt x="88" y="443"/>
                      </a:lnTo>
                      <a:lnTo>
                        <a:pt x="88" y="443"/>
                      </a:lnTo>
                      <a:lnTo>
                        <a:pt x="88" y="441"/>
                      </a:lnTo>
                      <a:lnTo>
                        <a:pt x="88" y="441"/>
                      </a:lnTo>
                      <a:lnTo>
                        <a:pt x="88" y="440"/>
                      </a:lnTo>
                      <a:lnTo>
                        <a:pt x="88" y="438"/>
                      </a:lnTo>
                      <a:lnTo>
                        <a:pt x="88" y="438"/>
                      </a:lnTo>
                      <a:lnTo>
                        <a:pt x="90" y="436"/>
                      </a:lnTo>
                      <a:lnTo>
                        <a:pt x="90" y="436"/>
                      </a:lnTo>
                      <a:lnTo>
                        <a:pt x="90" y="436"/>
                      </a:lnTo>
                      <a:lnTo>
                        <a:pt x="90" y="434"/>
                      </a:lnTo>
                      <a:lnTo>
                        <a:pt x="90" y="434"/>
                      </a:lnTo>
                      <a:lnTo>
                        <a:pt x="88" y="432"/>
                      </a:lnTo>
                      <a:lnTo>
                        <a:pt x="86" y="430"/>
                      </a:lnTo>
                      <a:lnTo>
                        <a:pt x="86" y="430"/>
                      </a:lnTo>
                      <a:lnTo>
                        <a:pt x="86" y="428"/>
                      </a:lnTo>
                      <a:lnTo>
                        <a:pt x="86" y="428"/>
                      </a:lnTo>
                      <a:lnTo>
                        <a:pt x="90" y="422"/>
                      </a:lnTo>
                      <a:lnTo>
                        <a:pt x="90" y="421"/>
                      </a:lnTo>
                      <a:lnTo>
                        <a:pt x="90" y="421"/>
                      </a:lnTo>
                      <a:lnTo>
                        <a:pt x="90" y="419"/>
                      </a:lnTo>
                      <a:lnTo>
                        <a:pt x="90" y="417"/>
                      </a:lnTo>
                      <a:lnTo>
                        <a:pt x="90" y="417"/>
                      </a:lnTo>
                      <a:lnTo>
                        <a:pt x="90" y="417"/>
                      </a:lnTo>
                      <a:lnTo>
                        <a:pt x="92" y="413"/>
                      </a:lnTo>
                      <a:lnTo>
                        <a:pt x="92" y="411"/>
                      </a:lnTo>
                      <a:lnTo>
                        <a:pt x="92" y="409"/>
                      </a:lnTo>
                      <a:lnTo>
                        <a:pt x="92" y="409"/>
                      </a:lnTo>
                      <a:lnTo>
                        <a:pt x="92" y="407"/>
                      </a:lnTo>
                      <a:lnTo>
                        <a:pt x="92" y="407"/>
                      </a:lnTo>
                      <a:lnTo>
                        <a:pt x="96" y="403"/>
                      </a:lnTo>
                      <a:lnTo>
                        <a:pt x="96" y="402"/>
                      </a:lnTo>
                      <a:lnTo>
                        <a:pt x="98" y="400"/>
                      </a:lnTo>
                      <a:lnTo>
                        <a:pt x="98" y="398"/>
                      </a:lnTo>
                      <a:lnTo>
                        <a:pt x="99" y="398"/>
                      </a:lnTo>
                      <a:lnTo>
                        <a:pt x="101" y="398"/>
                      </a:lnTo>
                      <a:lnTo>
                        <a:pt x="101" y="400"/>
                      </a:lnTo>
                      <a:lnTo>
                        <a:pt x="103" y="400"/>
                      </a:lnTo>
                      <a:lnTo>
                        <a:pt x="103" y="400"/>
                      </a:lnTo>
                      <a:lnTo>
                        <a:pt x="103" y="400"/>
                      </a:lnTo>
                      <a:lnTo>
                        <a:pt x="105" y="400"/>
                      </a:lnTo>
                      <a:lnTo>
                        <a:pt x="105" y="400"/>
                      </a:lnTo>
                      <a:lnTo>
                        <a:pt x="105" y="402"/>
                      </a:lnTo>
                      <a:lnTo>
                        <a:pt x="105" y="402"/>
                      </a:lnTo>
                      <a:lnTo>
                        <a:pt x="105" y="402"/>
                      </a:lnTo>
                      <a:lnTo>
                        <a:pt x="105" y="403"/>
                      </a:lnTo>
                      <a:lnTo>
                        <a:pt x="105" y="403"/>
                      </a:lnTo>
                      <a:lnTo>
                        <a:pt x="105" y="405"/>
                      </a:lnTo>
                      <a:lnTo>
                        <a:pt x="105" y="407"/>
                      </a:lnTo>
                      <a:lnTo>
                        <a:pt x="105" y="407"/>
                      </a:lnTo>
                      <a:lnTo>
                        <a:pt x="105" y="409"/>
                      </a:lnTo>
                      <a:lnTo>
                        <a:pt x="107" y="409"/>
                      </a:lnTo>
                      <a:lnTo>
                        <a:pt x="111" y="415"/>
                      </a:lnTo>
                      <a:lnTo>
                        <a:pt x="111" y="415"/>
                      </a:lnTo>
                      <a:lnTo>
                        <a:pt x="113" y="415"/>
                      </a:lnTo>
                      <a:lnTo>
                        <a:pt x="113" y="417"/>
                      </a:lnTo>
                      <a:lnTo>
                        <a:pt x="113" y="417"/>
                      </a:lnTo>
                      <a:lnTo>
                        <a:pt x="113" y="417"/>
                      </a:lnTo>
                      <a:lnTo>
                        <a:pt x="113" y="419"/>
                      </a:lnTo>
                      <a:lnTo>
                        <a:pt x="111" y="421"/>
                      </a:lnTo>
                      <a:lnTo>
                        <a:pt x="111" y="422"/>
                      </a:lnTo>
                      <a:lnTo>
                        <a:pt x="111" y="422"/>
                      </a:lnTo>
                      <a:lnTo>
                        <a:pt x="111" y="424"/>
                      </a:lnTo>
                      <a:lnTo>
                        <a:pt x="111" y="424"/>
                      </a:lnTo>
                      <a:lnTo>
                        <a:pt x="113" y="424"/>
                      </a:lnTo>
                      <a:lnTo>
                        <a:pt x="113" y="426"/>
                      </a:lnTo>
                      <a:lnTo>
                        <a:pt x="115" y="426"/>
                      </a:lnTo>
                      <a:lnTo>
                        <a:pt x="115" y="426"/>
                      </a:lnTo>
                      <a:lnTo>
                        <a:pt x="117" y="426"/>
                      </a:lnTo>
                      <a:lnTo>
                        <a:pt x="117" y="426"/>
                      </a:lnTo>
                      <a:lnTo>
                        <a:pt x="119" y="424"/>
                      </a:lnTo>
                      <a:lnTo>
                        <a:pt x="119" y="424"/>
                      </a:lnTo>
                      <a:lnTo>
                        <a:pt x="119" y="422"/>
                      </a:lnTo>
                      <a:lnTo>
                        <a:pt x="119" y="421"/>
                      </a:lnTo>
                      <a:lnTo>
                        <a:pt x="119" y="421"/>
                      </a:lnTo>
                      <a:lnTo>
                        <a:pt x="120" y="421"/>
                      </a:lnTo>
                      <a:lnTo>
                        <a:pt x="122" y="419"/>
                      </a:lnTo>
                      <a:lnTo>
                        <a:pt x="124" y="417"/>
                      </a:lnTo>
                      <a:lnTo>
                        <a:pt x="128" y="415"/>
                      </a:lnTo>
                      <a:lnTo>
                        <a:pt x="128" y="415"/>
                      </a:lnTo>
                      <a:lnTo>
                        <a:pt x="130" y="413"/>
                      </a:lnTo>
                      <a:lnTo>
                        <a:pt x="130" y="413"/>
                      </a:lnTo>
                      <a:lnTo>
                        <a:pt x="130" y="411"/>
                      </a:lnTo>
                      <a:lnTo>
                        <a:pt x="130" y="409"/>
                      </a:lnTo>
                      <a:lnTo>
                        <a:pt x="130" y="407"/>
                      </a:lnTo>
                      <a:lnTo>
                        <a:pt x="130" y="407"/>
                      </a:lnTo>
                      <a:lnTo>
                        <a:pt x="132" y="407"/>
                      </a:lnTo>
                      <a:lnTo>
                        <a:pt x="134" y="407"/>
                      </a:lnTo>
                      <a:lnTo>
                        <a:pt x="134" y="407"/>
                      </a:lnTo>
                      <a:lnTo>
                        <a:pt x="136" y="407"/>
                      </a:lnTo>
                      <a:lnTo>
                        <a:pt x="136" y="409"/>
                      </a:lnTo>
                      <a:lnTo>
                        <a:pt x="138" y="409"/>
                      </a:lnTo>
                      <a:lnTo>
                        <a:pt x="139" y="409"/>
                      </a:lnTo>
                      <a:lnTo>
                        <a:pt x="139" y="409"/>
                      </a:lnTo>
                      <a:lnTo>
                        <a:pt x="139" y="409"/>
                      </a:lnTo>
                      <a:lnTo>
                        <a:pt x="139" y="411"/>
                      </a:lnTo>
                      <a:lnTo>
                        <a:pt x="139" y="413"/>
                      </a:lnTo>
                      <a:lnTo>
                        <a:pt x="139" y="413"/>
                      </a:lnTo>
                      <a:lnTo>
                        <a:pt x="139" y="413"/>
                      </a:lnTo>
                      <a:lnTo>
                        <a:pt x="141" y="415"/>
                      </a:lnTo>
                      <a:lnTo>
                        <a:pt x="145" y="413"/>
                      </a:lnTo>
                      <a:lnTo>
                        <a:pt x="145" y="413"/>
                      </a:lnTo>
                      <a:lnTo>
                        <a:pt x="149" y="413"/>
                      </a:lnTo>
                      <a:lnTo>
                        <a:pt x="149" y="411"/>
                      </a:lnTo>
                      <a:lnTo>
                        <a:pt x="151" y="411"/>
                      </a:lnTo>
                      <a:lnTo>
                        <a:pt x="151" y="411"/>
                      </a:lnTo>
                      <a:lnTo>
                        <a:pt x="153" y="411"/>
                      </a:lnTo>
                      <a:lnTo>
                        <a:pt x="153" y="411"/>
                      </a:lnTo>
                      <a:lnTo>
                        <a:pt x="155" y="407"/>
                      </a:lnTo>
                      <a:lnTo>
                        <a:pt x="153" y="407"/>
                      </a:lnTo>
                      <a:lnTo>
                        <a:pt x="153" y="405"/>
                      </a:lnTo>
                      <a:lnTo>
                        <a:pt x="153" y="405"/>
                      </a:lnTo>
                      <a:lnTo>
                        <a:pt x="153" y="405"/>
                      </a:lnTo>
                      <a:lnTo>
                        <a:pt x="153" y="403"/>
                      </a:lnTo>
                      <a:lnTo>
                        <a:pt x="153" y="403"/>
                      </a:lnTo>
                      <a:lnTo>
                        <a:pt x="157" y="398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7" y="396"/>
                      </a:lnTo>
                      <a:lnTo>
                        <a:pt x="155" y="396"/>
                      </a:lnTo>
                      <a:lnTo>
                        <a:pt x="155" y="396"/>
                      </a:lnTo>
                      <a:lnTo>
                        <a:pt x="155" y="396"/>
                      </a:lnTo>
                      <a:lnTo>
                        <a:pt x="153" y="394"/>
                      </a:lnTo>
                      <a:lnTo>
                        <a:pt x="151" y="392"/>
                      </a:lnTo>
                      <a:lnTo>
                        <a:pt x="151" y="390"/>
                      </a:lnTo>
                      <a:lnTo>
                        <a:pt x="151" y="390"/>
                      </a:lnTo>
                      <a:lnTo>
                        <a:pt x="153" y="388"/>
                      </a:lnTo>
                      <a:lnTo>
                        <a:pt x="153" y="388"/>
                      </a:lnTo>
                      <a:lnTo>
                        <a:pt x="153" y="388"/>
                      </a:lnTo>
                      <a:lnTo>
                        <a:pt x="153" y="386"/>
                      </a:lnTo>
                      <a:lnTo>
                        <a:pt x="153" y="386"/>
                      </a:lnTo>
                      <a:lnTo>
                        <a:pt x="155" y="384"/>
                      </a:lnTo>
                      <a:lnTo>
                        <a:pt x="157" y="383"/>
                      </a:lnTo>
                      <a:lnTo>
                        <a:pt x="157" y="381"/>
                      </a:lnTo>
                      <a:lnTo>
                        <a:pt x="159" y="379"/>
                      </a:lnTo>
                      <a:lnTo>
                        <a:pt x="160" y="377"/>
                      </a:lnTo>
                      <a:lnTo>
                        <a:pt x="162" y="375"/>
                      </a:lnTo>
                      <a:lnTo>
                        <a:pt x="162" y="375"/>
                      </a:lnTo>
                      <a:lnTo>
                        <a:pt x="164" y="375"/>
                      </a:lnTo>
                      <a:lnTo>
                        <a:pt x="164" y="375"/>
                      </a:lnTo>
                      <a:lnTo>
                        <a:pt x="166" y="375"/>
                      </a:lnTo>
                      <a:lnTo>
                        <a:pt x="166" y="375"/>
                      </a:lnTo>
                      <a:lnTo>
                        <a:pt x="168" y="377"/>
                      </a:lnTo>
                      <a:lnTo>
                        <a:pt x="168" y="377"/>
                      </a:lnTo>
                      <a:lnTo>
                        <a:pt x="174" y="375"/>
                      </a:lnTo>
                      <a:lnTo>
                        <a:pt x="176" y="373"/>
                      </a:lnTo>
                      <a:lnTo>
                        <a:pt x="178" y="371"/>
                      </a:lnTo>
                      <a:lnTo>
                        <a:pt x="179" y="369"/>
                      </a:lnTo>
                      <a:lnTo>
                        <a:pt x="181" y="367"/>
                      </a:lnTo>
                      <a:lnTo>
                        <a:pt x="183" y="367"/>
                      </a:lnTo>
                      <a:lnTo>
                        <a:pt x="185" y="367"/>
                      </a:lnTo>
                      <a:lnTo>
                        <a:pt x="185" y="365"/>
                      </a:lnTo>
                      <a:lnTo>
                        <a:pt x="187" y="365"/>
                      </a:lnTo>
                      <a:lnTo>
                        <a:pt x="187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3"/>
                      </a:lnTo>
                      <a:lnTo>
                        <a:pt x="185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3" y="362"/>
                      </a:lnTo>
                      <a:lnTo>
                        <a:pt x="181" y="362"/>
                      </a:lnTo>
                      <a:lnTo>
                        <a:pt x="181" y="360"/>
                      </a:lnTo>
                      <a:lnTo>
                        <a:pt x="179" y="358"/>
                      </a:lnTo>
                      <a:lnTo>
                        <a:pt x="179" y="358"/>
                      </a:lnTo>
                      <a:lnTo>
                        <a:pt x="179" y="356"/>
                      </a:lnTo>
                      <a:lnTo>
                        <a:pt x="179" y="356"/>
                      </a:lnTo>
                      <a:lnTo>
                        <a:pt x="178" y="354"/>
                      </a:lnTo>
                      <a:lnTo>
                        <a:pt x="178" y="354"/>
                      </a:lnTo>
                      <a:lnTo>
                        <a:pt x="178" y="354"/>
                      </a:lnTo>
                      <a:lnTo>
                        <a:pt x="178" y="352"/>
                      </a:lnTo>
                      <a:lnTo>
                        <a:pt x="178" y="352"/>
                      </a:lnTo>
                      <a:lnTo>
                        <a:pt x="179" y="352"/>
                      </a:lnTo>
                      <a:lnTo>
                        <a:pt x="179" y="350"/>
                      </a:lnTo>
                      <a:lnTo>
                        <a:pt x="179" y="350"/>
                      </a:lnTo>
                      <a:lnTo>
                        <a:pt x="181" y="350"/>
                      </a:lnTo>
                      <a:lnTo>
                        <a:pt x="183" y="352"/>
                      </a:lnTo>
                      <a:lnTo>
                        <a:pt x="183" y="352"/>
                      </a:lnTo>
                      <a:lnTo>
                        <a:pt x="183" y="352"/>
                      </a:lnTo>
                      <a:lnTo>
                        <a:pt x="185" y="352"/>
                      </a:lnTo>
                      <a:lnTo>
                        <a:pt x="187" y="354"/>
                      </a:lnTo>
                      <a:lnTo>
                        <a:pt x="189" y="354"/>
                      </a:lnTo>
                      <a:lnTo>
                        <a:pt x="191" y="356"/>
                      </a:lnTo>
                      <a:lnTo>
                        <a:pt x="191" y="354"/>
                      </a:lnTo>
                      <a:lnTo>
                        <a:pt x="191" y="354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2"/>
                      </a:lnTo>
                      <a:lnTo>
                        <a:pt x="191" y="350"/>
                      </a:lnTo>
                      <a:lnTo>
                        <a:pt x="191" y="350"/>
                      </a:lnTo>
                      <a:lnTo>
                        <a:pt x="193" y="350"/>
                      </a:lnTo>
                      <a:lnTo>
                        <a:pt x="193" y="350"/>
                      </a:lnTo>
                      <a:lnTo>
                        <a:pt x="193" y="348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3" y="344"/>
                      </a:lnTo>
                      <a:lnTo>
                        <a:pt x="195" y="344"/>
                      </a:lnTo>
                      <a:lnTo>
                        <a:pt x="195" y="346"/>
                      </a:lnTo>
                      <a:lnTo>
                        <a:pt x="195" y="348"/>
                      </a:lnTo>
                      <a:lnTo>
                        <a:pt x="197" y="350"/>
                      </a:lnTo>
                      <a:lnTo>
                        <a:pt x="197" y="350"/>
                      </a:lnTo>
                      <a:lnTo>
                        <a:pt x="197" y="350"/>
                      </a:lnTo>
                      <a:lnTo>
                        <a:pt x="199" y="350"/>
                      </a:lnTo>
                      <a:lnTo>
                        <a:pt x="199" y="350"/>
                      </a:lnTo>
                      <a:lnTo>
                        <a:pt x="199" y="348"/>
                      </a:lnTo>
                      <a:lnTo>
                        <a:pt x="200" y="346"/>
                      </a:lnTo>
                      <a:lnTo>
                        <a:pt x="200" y="346"/>
                      </a:lnTo>
                      <a:lnTo>
                        <a:pt x="200" y="344"/>
                      </a:lnTo>
                      <a:lnTo>
                        <a:pt x="202" y="344"/>
                      </a:lnTo>
                      <a:lnTo>
                        <a:pt x="204" y="343"/>
                      </a:lnTo>
                      <a:lnTo>
                        <a:pt x="204" y="343"/>
                      </a:lnTo>
                      <a:lnTo>
                        <a:pt x="204" y="341"/>
                      </a:lnTo>
                      <a:lnTo>
                        <a:pt x="204" y="341"/>
                      </a:lnTo>
                      <a:lnTo>
                        <a:pt x="204" y="339"/>
                      </a:lnTo>
                      <a:lnTo>
                        <a:pt x="206" y="339"/>
                      </a:lnTo>
                      <a:lnTo>
                        <a:pt x="206" y="339"/>
                      </a:lnTo>
                      <a:lnTo>
                        <a:pt x="208" y="341"/>
                      </a:lnTo>
                      <a:lnTo>
                        <a:pt x="208" y="343"/>
                      </a:lnTo>
                      <a:lnTo>
                        <a:pt x="210" y="344"/>
                      </a:lnTo>
                      <a:lnTo>
                        <a:pt x="214" y="348"/>
                      </a:lnTo>
                      <a:lnTo>
                        <a:pt x="214" y="350"/>
                      </a:lnTo>
                      <a:lnTo>
                        <a:pt x="216" y="350"/>
                      </a:lnTo>
                      <a:lnTo>
                        <a:pt x="218" y="356"/>
                      </a:lnTo>
                      <a:lnTo>
                        <a:pt x="218" y="358"/>
                      </a:lnTo>
                      <a:lnTo>
                        <a:pt x="218" y="358"/>
                      </a:lnTo>
                      <a:lnTo>
                        <a:pt x="218" y="358"/>
                      </a:lnTo>
                      <a:lnTo>
                        <a:pt x="220" y="358"/>
                      </a:lnTo>
                      <a:lnTo>
                        <a:pt x="220" y="356"/>
                      </a:lnTo>
                      <a:lnTo>
                        <a:pt x="220" y="356"/>
                      </a:lnTo>
                      <a:lnTo>
                        <a:pt x="220" y="354"/>
                      </a:lnTo>
                      <a:lnTo>
                        <a:pt x="220" y="354"/>
                      </a:lnTo>
                      <a:lnTo>
                        <a:pt x="220" y="354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2"/>
                      </a:lnTo>
                      <a:lnTo>
                        <a:pt x="220" y="350"/>
                      </a:lnTo>
                      <a:lnTo>
                        <a:pt x="220" y="350"/>
                      </a:lnTo>
                      <a:lnTo>
                        <a:pt x="221" y="350"/>
                      </a:lnTo>
                      <a:lnTo>
                        <a:pt x="221" y="350"/>
                      </a:lnTo>
                      <a:lnTo>
                        <a:pt x="223" y="352"/>
                      </a:lnTo>
                      <a:lnTo>
                        <a:pt x="225" y="356"/>
                      </a:lnTo>
                      <a:lnTo>
                        <a:pt x="225" y="360"/>
                      </a:lnTo>
                      <a:lnTo>
                        <a:pt x="227" y="360"/>
                      </a:lnTo>
                      <a:lnTo>
                        <a:pt x="227" y="362"/>
                      </a:lnTo>
                      <a:lnTo>
                        <a:pt x="229" y="363"/>
                      </a:lnTo>
                      <a:lnTo>
                        <a:pt x="229" y="365"/>
                      </a:lnTo>
                      <a:lnTo>
                        <a:pt x="229" y="365"/>
                      </a:lnTo>
                      <a:lnTo>
                        <a:pt x="229" y="365"/>
                      </a:lnTo>
                      <a:lnTo>
                        <a:pt x="229" y="367"/>
                      </a:lnTo>
                      <a:lnTo>
                        <a:pt x="231" y="367"/>
                      </a:lnTo>
                      <a:lnTo>
                        <a:pt x="231" y="369"/>
                      </a:lnTo>
                      <a:lnTo>
                        <a:pt x="231" y="369"/>
                      </a:lnTo>
                      <a:lnTo>
                        <a:pt x="231" y="369"/>
                      </a:lnTo>
                      <a:lnTo>
                        <a:pt x="233" y="369"/>
                      </a:lnTo>
                      <a:lnTo>
                        <a:pt x="233" y="369"/>
                      </a:lnTo>
                      <a:lnTo>
                        <a:pt x="233" y="371"/>
                      </a:lnTo>
                      <a:lnTo>
                        <a:pt x="237" y="369"/>
                      </a:lnTo>
                      <a:lnTo>
                        <a:pt x="242" y="369"/>
                      </a:lnTo>
                      <a:lnTo>
                        <a:pt x="248" y="369"/>
                      </a:lnTo>
                      <a:lnTo>
                        <a:pt x="248" y="369"/>
                      </a:lnTo>
                      <a:lnTo>
                        <a:pt x="250" y="369"/>
                      </a:lnTo>
                      <a:lnTo>
                        <a:pt x="250" y="369"/>
                      </a:lnTo>
                      <a:lnTo>
                        <a:pt x="252" y="371"/>
                      </a:lnTo>
                      <a:lnTo>
                        <a:pt x="254" y="371"/>
                      </a:lnTo>
                      <a:lnTo>
                        <a:pt x="256" y="371"/>
                      </a:lnTo>
                      <a:lnTo>
                        <a:pt x="256" y="371"/>
                      </a:lnTo>
                      <a:lnTo>
                        <a:pt x="258" y="373"/>
                      </a:lnTo>
                      <a:lnTo>
                        <a:pt x="260" y="371"/>
                      </a:lnTo>
                      <a:lnTo>
                        <a:pt x="265" y="371"/>
                      </a:lnTo>
                      <a:lnTo>
                        <a:pt x="271" y="369"/>
                      </a:lnTo>
                      <a:lnTo>
                        <a:pt x="273" y="369"/>
                      </a:lnTo>
                      <a:lnTo>
                        <a:pt x="275" y="367"/>
                      </a:lnTo>
                      <a:lnTo>
                        <a:pt x="277" y="365"/>
                      </a:lnTo>
                      <a:lnTo>
                        <a:pt x="277" y="363"/>
                      </a:lnTo>
                      <a:lnTo>
                        <a:pt x="279" y="362"/>
                      </a:lnTo>
                      <a:lnTo>
                        <a:pt x="279" y="362"/>
                      </a:lnTo>
                      <a:lnTo>
                        <a:pt x="279" y="360"/>
                      </a:lnTo>
                      <a:lnTo>
                        <a:pt x="280" y="362"/>
                      </a:lnTo>
                      <a:lnTo>
                        <a:pt x="280" y="362"/>
                      </a:lnTo>
                      <a:lnTo>
                        <a:pt x="282" y="360"/>
                      </a:lnTo>
                      <a:lnTo>
                        <a:pt x="284" y="356"/>
                      </a:lnTo>
                      <a:lnTo>
                        <a:pt x="286" y="356"/>
                      </a:lnTo>
                      <a:lnTo>
                        <a:pt x="286" y="356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4"/>
                      </a:lnTo>
                      <a:lnTo>
                        <a:pt x="284" y="352"/>
                      </a:lnTo>
                      <a:lnTo>
                        <a:pt x="286" y="352"/>
                      </a:lnTo>
                      <a:lnTo>
                        <a:pt x="286" y="352"/>
                      </a:lnTo>
                      <a:lnTo>
                        <a:pt x="286" y="350"/>
                      </a:lnTo>
                      <a:lnTo>
                        <a:pt x="286" y="350"/>
                      </a:lnTo>
                      <a:lnTo>
                        <a:pt x="286" y="348"/>
                      </a:lnTo>
                      <a:lnTo>
                        <a:pt x="286" y="348"/>
                      </a:lnTo>
                      <a:lnTo>
                        <a:pt x="286" y="348"/>
                      </a:lnTo>
                      <a:lnTo>
                        <a:pt x="288" y="348"/>
                      </a:lnTo>
                      <a:lnTo>
                        <a:pt x="288" y="348"/>
                      </a:lnTo>
                      <a:lnTo>
                        <a:pt x="290" y="348"/>
                      </a:lnTo>
                      <a:lnTo>
                        <a:pt x="290" y="348"/>
                      </a:lnTo>
                      <a:lnTo>
                        <a:pt x="294" y="346"/>
                      </a:lnTo>
                      <a:lnTo>
                        <a:pt x="294" y="344"/>
                      </a:lnTo>
                      <a:lnTo>
                        <a:pt x="301" y="341"/>
                      </a:lnTo>
                      <a:lnTo>
                        <a:pt x="301" y="343"/>
                      </a:lnTo>
                      <a:lnTo>
                        <a:pt x="303" y="343"/>
                      </a:lnTo>
                      <a:lnTo>
                        <a:pt x="303" y="343"/>
                      </a:lnTo>
                      <a:lnTo>
                        <a:pt x="303" y="343"/>
                      </a:lnTo>
                      <a:lnTo>
                        <a:pt x="305" y="341"/>
                      </a:lnTo>
                      <a:lnTo>
                        <a:pt x="305" y="341"/>
                      </a:lnTo>
                      <a:lnTo>
                        <a:pt x="305" y="339"/>
                      </a:lnTo>
                      <a:lnTo>
                        <a:pt x="305" y="339"/>
                      </a:lnTo>
                      <a:lnTo>
                        <a:pt x="305" y="337"/>
                      </a:lnTo>
                      <a:lnTo>
                        <a:pt x="305" y="337"/>
                      </a:lnTo>
                      <a:lnTo>
                        <a:pt x="305" y="337"/>
                      </a:lnTo>
                      <a:lnTo>
                        <a:pt x="305" y="335"/>
                      </a:lnTo>
                      <a:lnTo>
                        <a:pt x="307" y="335"/>
                      </a:lnTo>
                      <a:lnTo>
                        <a:pt x="307" y="335"/>
                      </a:lnTo>
                      <a:lnTo>
                        <a:pt x="311" y="335"/>
                      </a:lnTo>
                      <a:lnTo>
                        <a:pt x="311" y="335"/>
                      </a:lnTo>
                      <a:lnTo>
                        <a:pt x="313" y="337"/>
                      </a:lnTo>
                      <a:lnTo>
                        <a:pt x="313" y="337"/>
                      </a:lnTo>
                      <a:lnTo>
                        <a:pt x="313" y="337"/>
                      </a:lnTo>
                      <a:lnTo>
                        <a:pt x="315" y="341"/>
                      </a:lnTo>
                      <a:lnTo>
                        <a:pt x="315" y="339"/>
                      </a:lnTo>
                      <a:lnTo>
                        <a:pt x="322" y="329"/>
                      </a:lnTo>
                      <a:lnTo>
                        <a:pt x="334" y="320"/>
                      </a:lnTo>
                      <a:lnTo>
                        <a:pt x="341" y="314"/>
                      </a:lnTo>
                      <a:lnTo>
                        <a:pt x="351" y="305"/>
                      </a:lnTo>
                      <a:lnTo>
                        <a:pt x="357" y="301"/>
                      </a:lnTo>
                      <a:lnTo>
                        <a:pt x="361" y="299"/>
                      </a:lnTo>
                      <a:lnTo>
                        <a:pt x="366" y="295"/>
                      </a:lnTo>
                      <a:lnTo>
                        <a:pt x="370" y="293"/>
                      </a:lnTo>
                      <a:lnTo>
                        <a:pt x="378" y="289"/>
                      </a:lnTo>
                      <a:lnTo>
                        <a:pt x="383" y="286"/>
                      </a:lnTo>
                      <a:lnTo>
                        <a:pt x="387" y="284"/>
                      </a:lnTo>
                      <a:lnTo>
                        <a:pt x="364" y="295"/>
                      </a:lnTo>
                      <a:lnTo>
                        <a:pt x="362" y="295"/>
                      </a:lnTo>
                      <a:lnTo>
                        <a:pt x="362" y="295"/>
                      </a:lnTo>
                      <a:lnTo>
                        <a:pt x="362" y="293"/>
                      </a:lnTo>
                      <a:lnTo>
                        <a:pt x="361" y="293"/>
                      </a:lnTo>
                      <a:lnTo>
                        <a:pt x="362" y="293"/>
                      </a:lnTo>
                      <a:lnTo>
                        <a:pt x="362" y="293"/>
                      </a:lnTo>
                      <a:lnTo>
                        <a:pt x="362" y="293"/>
                      </a:lnTo>
                      <a:lnTo>
                        <a:pt x="362" y="291"/>
                      </a:lnTo>
                      <a:lnTo>
                        <a:pt x="364" y="291"/>
                      </a:lnTo>
                      <a:lnTo>
                        <a:pt x="364" y="291"/>
                      </a:lnTo>
                      <a:lnTo>
                        <a:pt x="364" y="293"/>
                      </a:lnTo>
                      <a:lnTo>
                        <a:pt x="366" y="293"/>
                      </a:lnTo>
                      <a:lnTo>
                        <a:pt x="366" y="293"/>
                      </a:lnTo>
                      <a:lnTo>
                        <a:pt x="368" y="291"/>
                      </a:lnTo>
                      <a:lnTo>
                        <a:pt x="370" y="291"/>
                      </a:lnTo>
                      <a:lnTo>
                        <a:pt x="370" y="291"/>
                      </a:lnTo>
                      <a:lnTo>
                        <a:pt x="370" y="289"/>
                      </a:lnTo>
                      <a:lnTo>
                        <a:pt x="370" y="289"/>
                      </a:lnTo>
                      <a:lnTo>
                        <a:pt x="370" y="289"/>
                      </a:lnTo>
                      <a:lnTo>
                        <a:pt x="372" y="289"/>
                      </a:lnTo>
                      <a:lnTo>
                        <a:pt x="372" y="287"/>
                      </a:lnTo>
                      <a:lnTo>
                        <a:pt x="372" y="287"/>
                      </a:lnTo>
                      <a:lnTo>
                        <a:pt x="372" y="286"/>
                      </a:lnTo>
                      <a:lnTo>
                        <a:pt x="372" y="286"/>
                      </a:lnTo>
                      <a:lnTo>
                        <a:pt x="370" y="284"/>
                      </a:lnTo>
                      <a:lnTo>
                        <a:pt x="370" y="286"/>
                      </a:lnTo>
                      <a:lnTo>
                        <a:pt x="368" y="286"/>
                      </a:lnTo>
                      <a:lnTo>
                        <a:pt x="368" y="286"/>
                      </a:lnTo>
                      <a:lnTo>
                        <a:pt x="366" y="286"/>
                      </a:lnTo>
                      <a:lnTo>
                        <a:pt x="362" y="289"/>
                      </a:lnTo>
                      <a:lnTo>
                        <a:pt x="359" y="287"/>
                      </a:lnTo>
                      <a:lnTo>
                        <a:pt x="357" y="287"/>
                      </a:lnTo>
                      <a:lnTo>
                        <a:pt x="357" y="287"/>
                      </a:lnTo>
                      <a:lnTo>
                        <a:pt x="357" y="289"/>
                      </a:lnTo>
                      <a:lnTo>
                        <a:pt x="357" y="289"/>
                      </a:lnTo>
                      <a:lnTo>
                        <a:pt x="357" y="289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1"/>
                      </a:lnTo>
                      <a:lnTo>
                        <a:pt x="357" y="293"/>
                      </a:lnTo>
                      <a:lnTo>
                        <a:pt x="355" y="293"/>
                      </a:lnTo>
                      <a:lnTo>
                        <a:pt x="355" y="295"/>
                      </a:lnTo>
                      <a:lnTo>
                        <a:pt x="353" y="295"/>
                      </a:lnTo>
                      <a:lnTo>
                        <a:pt x="353" y="295"/>
                      </a:lnTo>
                      <a:lnTo>
                        <a:pt x="353" y="295"/>
                      </a:lnTo>
                      <a:lnTo>
                        <a:pt x="357" y="297"/>
                      </a:lnTo>
                      <a:lnTo>
                        <a:pt x="355" y="297"/>
                      </a:lnTo>
                      <a:lnTo>
                        <a:pt x="355" y="297"/>
                      </a:lnTo>
                      <a:lnTo>
                        <a:pt x="353" y="297"/>
                      </a:lnTo>
                      <a:lnTo>
                        <a:pt x="353" y="297"/>
                      </a:lnTo>
                      <a:lnTo>
                        <a:pt x="353" y="299"/>
                      </a:lnTo>
                      <a:lnTo>
                        <a:pt x="353" y="301"/>
                      </a:lnTo>
                      <a:lnTo>
                        <a:pt x="353" y="301"/>
                      </a:lnTo>
                      <a:lnTo>
                        <a:pt x="351" y="303"/>
                      </a:lnTo>
                      <a:lnTo>
                        <a:pt x="351" y="303"/>
                      </a:lnTo>
                      <a:lnTo>
                        <a:pt x="351" y="303"/>
                      </a:lnTo>
                      <a:lnTo>
                        <a:pt x="349" y="303"/>
                      </a:lnTo>
                      <a:lnTo>
                        <a:pt x="349" y="303"/>
                      </a:lnTo>
                      <a:lnTo>
                        <a:pt x="347" y="303"/>
                      </a:lnTo>
                      <a:lnTo>
                        <a:pt x="347" y="305"/>
                      </a:lnTo>
                      <a:lnTo>
                        <a:pt x="347" y="305"/>
                      </a:lnTo>
                      <a:lnTo>
                        <a:pt x="345" y="305"/>
                      </a:lnTo>
                      <a:lnTo>
                        <a:pt x="347" y="305"/>
                      </a:lnTo>
                      <a:lnTo>
                        <a:pt x="347" y="303"/>
                      </a:lnTo>
                      <a:lnTo>
                        <a:pt x="347" y="301"/>
                      </a:lnTo>
                      <a:lnTo>
                        <a:pt x="345" y="301"/>
                      </a:lnTo>
                      <a:lnTo>
                        <a:pt x="345" y="303"/>
                      </a:lnTo>
                      <a:lnTo>
                        <a:pt x="345" y="303"/>
                      </a:lnTo>
                      <a:lnTo>
                        <a:pt x="343" y="301"/>
                      </a:lnTo>
                      <a:lnTo>
                        <a:pt x="343" y="299"/>
                      </a:lnTo>
                      <a:lnTo>
                        <a:pt x="345" y="299"/>
                      </a:lnTo>
                      <a:lnTo>
                        <a:pt x="345" y="297"/>
                      </a:lnTo>
                      <a:lnTo>
                        <a:pt x="347" y="297"/>
                      </a:lnTo>
                      <a:lnTo>
                        <a:pt x="349" y="297"/>
                      </a:lnTo>
                      <a:lnTo>
                        <a:pt x="349" y="295"/>
                      </a:lnTo>
                      <a:lnTo>
                        <a:pt x="347" y="295"/>
                      </a:lnTo>
                      <a:lnTo>
                        <a:pt x="347" y="293"/>
                      </a:lnTo>
                      <a:lnTo>
                        <a:pt x="349" y="291"/>
                      </a:lnTo>
                      <a:lnTo>
                        <a:pt x="349" y="289"/>
                      </a:lnTo>
                      <a:lnTo>
                        <a:pt x="351" y="289"/>
                      </a:lnTo>
                      <a:lnTo>
                        <a:pt x="353" y="286"/>
                      </a:lnTo>
                      <a:lnTo>
                        <a:pt x="353" y="284"/>
                      </a:lnTo>
                      <a:lnTo>
                        <a:pt x="353" y="282"/>
                      </a:lnTo>
                      <a:lnTo>
                        <a:pt x="355" y="280"/>
                      </a:lnTo>
                      <a:lnTo>
                        <a:pt x="357" y="276"/>
                      </a:lnTo>
                      <a:lnTo>
                        <a:pt x="359" y="276"/>
                      </a:lnTo>
                      <a:lnTo>
                        <a:pt x="361" y="274"/>
                      </a:lnTo>
                      <a:lnTo>
                        <a:pt x="361" y="274"/>
                      </a:lnTo>
                      <a:lnTo>
                        <a:pt x="362" y="274"/>
                      </a:lnTo>
                      <a:lnTo>
                        <a:pt x="364" y="274"/>
                      </a:lnTo>
                      <a:lnTo>
                        <a:pt x="368" y="270"/>
                      </a:lnTo>
                      <a:lnTo>
                        <a:pt x="372" y="265"/>
                      </a:lnTo>
                      <a:lnTo>
                        <a:pt x="376" y="265"/>
                      </a:lnTo>
                      <a:lnTo>
                        <a:pt x="378" y="263"/>
                      </a:lnTo>
                      <a:lnTo>
                        <a:pt x="378" y="263"/>
                      </a:lnTo>
                      <a:lnTo>
                        <a:pt x="381" y="265"/>
                      </a:lnTo>
                      <a:lnTo>
                        <a:pt x="385" y="265"/>
                      </a:lnTo>
                      <a:lnTo>
                        <a:pt x="387" y="266"/>
                      </a:lnTo>
                      <a:lnTo>
                        <a:pt x="387" y="274"/>
                      </a:lnTo>
                      <a:lnTo>
                        <a:pt x="387" y="276"/>
                      </a:lnTo>
                      <a:lnTo>
                        <a:pt x="387" y="276"/>
                      </a:lnTo>
                      <a:lnTo>
                        <a:pt x="387" y="278"/>
                      </a:lnTo>
                      <a:lnTo>
                        <a:pt x="387" y="278"/>
                      </a:lnTo>
                      <a:lnTo>
                        <a:pt x="387" y="278"/>
                      </a:lnTo>
                      <a:lnTo>
                        <a:pt x="385" y="280"/>
                      </a:lnTo>
                      <a:lnTo>
                        <a:pt x="381" y="282"/>
                      </a:lnTo>
                      <a:lnTo>
                        <a:pt x="381" y="282"/>
                      </a:lnTo>
                      <a:lnTo>
                        <a:pt x="383" y="280"/>
                      </a:lnTo>
                      <a:lnTo>
                        <a:pt x="383" y="280"/>
                      </a:lnTo>
                      <a:lnTo>
                        <a:pt x="383" y="280"/>
                      </a:lnTo>
                      <a:lnTo>
                        <a:pt x="378" y="280"/>
                      </a:lnTo>
                      <a:lnTo>
                        <a:pt x="376" y="282"/>
                      </a:lnTo>
                      <a:lnTo>
                        <a:pt x="376" y="282"/>
                      </a:lnTo>
                      <a:lnTo>
                        <a:pt x="374" y="282"/>
                      </a:lnTo>
                      <a:lnTo>
                        <a:pt x="374" y="282"/>
                      </a:lnTo>
                      <a:lnTo>
                        <a:pt x="374" y="282"/>
                      </a:lnTo>
                      <a:lnTo>
                        <a:pt x="374" y="284"/>
                      </a:lnTo>
                      <a:lnTo>
                        <a:pt x="374" y="284"/>
                      </a:lnTo>
                      <a:lnTo>
                        <a:pt x="374" y="284"/>
                      </a:lnTo>
                      <a:lnTo>
                        <a:pt x="376" y="284"/>
                      </a:lnTo>
                      <a:lnTo>
                        <a:pt x="376" y="284"/>
                      </a:lnTo>
                      <a:lnTo>
                        <a:pt x="376" y="286"/>
                      </a:lnTo>
                      <a:lnTo>
                        <a:pt x="376" y="286"/>
                      </a:lnTo>
                      <a:lnTo>
                        <a:pt x="376" y="287"/>
                      </a:lnTo>
                      <a:lnTo>
                        <a:pt x="380" y="286"/>
                      </a:lnTo>
                      <a:lnTo>
                        <a:pt x="385" y="284"/>
                      </a:lnTo>
                      <a:lnTo>
                        <a:pt x="391" y="280"/>
                      </a:lnTo>
                      <a:lnTo>
                        <a:pt x="393" y="280"/>
                      </a:lnTo>
                      <a:lnTo>
                        <a:pt x="393" y="280"/>
                      </a:lnTo>
                      <a:lnTo>
                        <a:pt x="393" y="280"/>
                      </a:lnTo>
                      <a:lnTo>
                        <a:pt x="393" y="282"/>
                      </a:lnTo>
                      <a:lnTo>
                        <a:pt x="397" y="278"/>
                      </a:lnTo>
                      <a:lnTo>
                        <a:pt x="401" y="278"/>
                      </a:lnTo>
                      <a:lnTo>
                        <a:pt x="402" y="276"/>
                      </a:lnTo>
                      <a:lnTo>
                        <a:pt x="402" y="276"/>
                      </a:lnTo>
                      <a:lnTo>
                        <a:pt x="406" y="276"/>
                      </a:lnTo>
                      <a:lnTo>
                        <a:pt x="408" y="276"/>
                      </a:lnTo>
                      <a:lnTo>
                        <a:pt x="408" y="276"/>
                      </a:lnTo>
                      <a:lnTo>
                        <a:pt x="412" y="274"/>
                      </a:lnTo>
                      <a:lnTo>
                        <a:pt x="416" y="272"/>
                      </a:lnTo>
                      <a:lnTo>
                        <a:pt x="427" y="268"/>
                      </a:lnTo>
                      <a:lnTo>
                        <a:pt x="429" y="268"/>
                      </a:lnTo>
                      <a:lnTo>
                        <a:pt x="431" y="268"/>
                      </a:lnTo>
                      <a:lnTo>
                        <a:pt x="431" y="268"/>
                      </a:lnTo>
                      <a:lnTo>
                        <a:pt x="433" y="268"/>
                      </a:lnTo>
                      <a:lnTo>
                        <a:pt x="433" y="268"/>
                      </a:lnTo>
                      <a:lnTo>
                        <a:pt x="435" y="268"/>
                      </a:lnTo>
                      <a:lnTo>
                        <a:pt x="435" y="268"/>
                      </a:lnTo>
                      <a:lnTo>
                        <a:pt x="437" y="268"/>
                      </a:lnTo>
                      <a:lnTo>
                        <a:pt x="452" y="263"/>
                      </a:lnTo>
                      <a:lnTo>
                        <a:pt x="462" y="257"/>
                      </a:lnTo>
                      <a:lnTo>
                        <a:pt x="460" y="257"/>
                      </a:lnTo>
                      <a:lnTo>
                        <a:pt x="458" y="255"/>
                      </a:lnTo>
                      <a:lnTo>
                        <a:pt x="458" y="255"/>
                      </a:lnTo>
                      <a:lnTo>
                        <a:pt x="456" y="255"/>
                      </a:lnTo>
                      <a:lnTo>
                        <a:pt x="456" y="255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4" y="251"/>
                      </a:lnTo>
                      <a:lnTo>
                        <a:pt x="452" y="251"/>
                      </a:lnTo>
                      <a:lnTo>
                        <a:pt x="452" y="251"/>
                      </a:lnTo>
                      <a:lnTo>
                        <a:pt x="448" y="249"/>
                      </a:lnTo>
                      <a:lnTo>
                        <a:pt x="446" y="249"/>
                      </a:lnTo>
                      <a:lnTo>
                        <a:pt x="444" y="247"/>
                      </a:lnTo>
                      <a:lnTo>
                        <a:pt x="442" y="246"/>
                      </a:lnTo>
                      <a:lnTo>
                        <a:pt x="441" y="246"/>
                      </a:lnTo>
                      <a:lnTo>
                        <a:pt x="441" y="246"/>
                      </a:lnTo>
                      <a:lnTo>
                        <a:pt x="441" y="242"/>
                      </a:lnTo>
                      <a:lnTo>
                        <a:pt x="441" y="240"/>
                      </a:lnTo>
                      <a:lnTo>
                        <a:pt x="441" y="240"/>
                      </a:lnTo>
                      <a:lnTo>
                        <a:pt x="442" y="240"/>
                      </a:lnTo>
                      <a:lnTo>
                        <a:pt x="442" y="242"/>
                      </a:lnTo>
                      <a:lnTo>
                        <a:pt x="442" y="244"/>
                      </a:lnTo>
                      <a:lnTo>
                        <a:pt x="444" y="246"/>
                      </a:lnTo>
                      <a:lnTo>
                        <a:pt x="444" y="246"/>
                      </a:lnTo>
                      <a:lnTo>
                        <a:pt x="446" y="247"/>
                      </a:lnTo>
                      <a:lnTo>
                        <a:pt x="448" y="247"/>
                      </a:lnTo>
                      <a:lnTo>
                        <a:pt x="452" y="247"/>
                      </a:lnTo>
                      <a:lnTo>
                        <a:pt x="460" y="253"/>
                      </a:lnTo>
                      <a:lnTo>
                        <a:pt x="463" y="255"/>
                      </a:lnTo>
                      <a:lnTo>
                        <a:pt x="465" y="253"/>
                      </a:lnTo>
                      <a:lnTo>
                        <a:pt x="465" y="253"/>
                      </a:lnTo>
                      <a:lnTo>
                        <a:pt x="463" y="253"/>
                      </a:lnTo>
                      <a:lnTo>
                        <a:pt x="463" y="253"/>
                      </a:lnTo>
                      <a:lnTo>
                        <a:pt x="463" y="251"/>
                      </a:lnTo>
                      <a:lnTo>
                        <a:pt x="465" y="249"/>
                      </a:lnTo>
                      <a:lnTo>
                        <a:pt x="469" y="244"/>
                      </a:lnTo>
                      <a:lnTo>
                        <a:pt x="469" y="244"/>
                      </a:lnTo>
                      <a:lnTo>
                        <a:pt x="471" y="242"/>
                      </a:lnTo>
                      <a:lnTo>
                        <a:pt x="473" y="236"/>
                      </a:lnTo>
                      <a:lnTo>
                        <a:pt x="473" y="236"/>
                      </a:lnTo>
                      <a:lnTo>
                        <a:pt x="475" y="234"/>
                      </a:lnTo>
                      <a:lnTo>
                        <a:pt x="477" y="234"/>
                      </a:lnTo>
                      <a:lnTo>
                        <a:pt x="481" y="232"/>
                      </a:lnTo>
                      <a:lnTo>
                        <a:pt x="484" y="230"/>
                      </a:lnTo>
                      <a:lnTo>
                        <a:pt x="494" y="225"/>
                      </a:lnTo>
                      <a:lnTo>
                        <a:pt x="496" y="223"/>
                      </a:lnTo>
                      <a:lnTo>
                        <a:pt x="494" y="225"/>
                      </a:lnTo>
                      <a:lnTo>
                        <a:pt x="492" y="225"/>
                      </a:lnTo>
                      <a:lnTo>
                        <a:pt x="490" y="225"/>
                      </a:lnTo>
                      <a:lnTo>
                        <a:pt x="492" y="223"/>
                      </a:lnTo>
                      <a:lnTo>
                        <a:pt x="494" y="223"/>
                      </a:lnTo>
                      <a:lnTo>
                        <a:pt x="496" y="221"/>
                      </a:lnTo>
                      <a:lnTo>
                        <a:pt x="496" y="221"/>
                      </a:lnTo>
                      <a:lnTo>
                        <a:pt x="498" y="219"/>
                      </a:lnTo>
                      <a:lnTo>
                        <a:pt x="500" y="217"/>
                      </a:lnTo>
                      <a:lnTo>
                        <a:pt x="502" y="213"/>
                      </a:lnTo>
                      <a:lnTo>
                        <a:pt x="500" y="211"/>
                      </a:lnTo>
                      <a:lnTo>
                        <a:pt x="500" y="213"/>
                      </a:lnTo>
                      <a:lnTo>
                        <a:pt x="500" y="213"/>
                      </a:lnTo>
                      <a:lnTo>
                        <a:pt x="500" y="215"/>
                      </a:lnTo>
                      <a:lnTo>
                        <a:pt x="498" y="213"/>
                      </a:lnTo>
                      <a:lnTo>
                        <a:pt x="496" y="215"/>
                      </a:lnTo>
                      <a:lnTo>
                        <a:pt x="496" y="217"/>
                      </a:lnTo>
                      <a:lnTo>
                        <a:pt x="494" y="217"/>
                      </a:lnTo>
                      <a:lnTo>
                        <a:pt x="494" y="211"/>
                      </a:lnTo>
                      <a:lnTo>
                        <a:pt x="494" y="208"/>
                      </a:lnTo>
                      <a:lnTo>
                        <a:pt x="496" y="206"/>
                      </a:lnTo>
                      <a:lnTo>
                        <a:pt x="498" y="204"/>
                      </a:lnTo>
                      <a:lnTo>
                        <a:pt x="511" y="192"/>
                      </a:lnTo>
                      <a:lnTo>
                        <a:pt x="517" y="190"/>
                      </a:lnTo>
                      <a:lnTo>
                        <a:pt x="519" y="189"/>
                      </a:lnTo>
                      <a:lnTo>
                        <a:pt x="522" y="187"/>
                      </a:lnTo>
                      <a:lnTo>
                        <a:pt x="522" y="185"/>
                      </a:lnTo>
                      <a:lnTo>
                        <a:pt x="522" y="187"/>
                      </a:lnTo>
                      <a:lnTo>
                        <a:pt x="521" y="187"/>
                      </a:lnTo>
                      <a:lnTo>
                        <a:pt x="519" y="189"/>
                      </a:lnTo>
                      <a:lnTo>
                        <a:pt x="519" y="187"/>
                      </a:lnTo>
                      <a:lnTo>
                        <a:pt x="519" y="187"/>
                      </a:lnTo>
                      <a:lnTo>
                        <a:pt x="517" y="187"/>
                      </a:lnTo>
                      <a:lnTo>
                        <a:pt x="517" y="187"/>
                      </a:lnTo>
                      <a:lnTo>
                        <a:pt x="517" y="185"/>
                      </a:lnTo>
                      <a:lnTo>
                        <a:pt x="515" y="185"/>
                      </a:lnTo>
                      <a:lnTo>
                        <a:pt x="515" y="185"/>
                      </a:lnTo>
                      <a:lnTo>
                        <a:pt x="513" y="185"/>
                      </a:lnTo>
                      <a:lnTo>
                        <a:pt x="515" y="185"/>
                      </a:lnTo>
                      <a:lnTo>
                        <a:pt x="515" y="183"/>
                      </a:lnTo>
                      <a:lnTo>
                        <a:pt x="517" y="183"/>
                      </a:lnTo>
                      <a:lnTo>
                        <a:pt x="519" y="185"/>
                      </a:lnTo>
                      <a:lnTo>
                        <a:pt x="519" y="183"/>
                      </a:lnTo>
                      <a:lnTo>
                        <a:pt x="519" y="183"/>
                      </a:lnTo>
                      <a:lnTo>
                        <a:pt x="519" y="183"/>
                      </a:lnTo>
                      <a:lnTo>
                        <a:pt x="519" y="181"/>
                      </a:lnTo>
                      <a:lnTo>
                        <a:pt x="519" y="179"/>
                      </a:lnTo>
                      <a:lnTo>
                        <a:pt x="517" y="179"/>
                      </a:lnTo>
                      <a:lnTo>
                        <a:pt x="515" y="179"/>
                      </a:lnTo>
                      <a:lnTo>
                        <a:pt x="511" y="179"/>
                      </a:lnTo>
                      <a:lnTo>
                        <a:pt x="509" y="179"/>
                      </a:lnTo>
                      <a:lnTo>
                        <a:pt x="507" y="177"/>
                      </a:lnTo>
                      <a:lnTo>
                        <a:pt x="511" y="175"/>
                      </a:lnTo>
                      <a:lnTo>
                        <a:pt x="513" y="175"/>
                      </a:lnTo>
                      <a:lnTo>
                        <a:pt x="515" y="177"/>
                      </a:lnTo>
                      <a:lnTo>
                        <a:pt x="517" y="175"/>
                      </a:lnTo>
                      <a:lnTo>
                        <a:pt x="515" y="170"/>
                      </a:lnTo>
                      <a:lnTo>
                        <a:pt x="505" y="147"/>
                      </a:lnTo>
                      <a:lnTo>
                        <a:pt x="503" y="137"/>
                      </a:lnTo>
                      <a:lnTo>
                        <a:pt x="507" y="130"/>
                      </a:lnTo>
                      <a:lnTo>
                        <a:pt x="511" y="122"/>
                      </a:lnTo>
                      <a:lnTo>
                        <a:pt x="524" y="109"/>
                      </a:lnTo>
                      <a:lnTo>
                        <a:pt x="530" y="105"/>
                      </a:lnTo>
                      <a:lnTo>
                        <a:pt x="538" y="101"/>
                      </a:lnTo>
                      <a:lnTo>
                        <a:pt x="538" y="101"/>
                      </a:lnTo>
                      <a:lnTo>
                        <a:pt x="542" y="101"/>
                      </a:lnTo>
                      <a:lnTo>
                        <a:pt x="542" y="101"/>
                      </a:lnTo>
                      <a:lnTo>
                        <a:pt x="543" y="99"/>
                      </a:lnTo>
                      <a:lnTo>
                        <a:pt x="545" y="101"/>
                      </a:lnTo>
                      <a:lnTo>
                        <a:pt x="551" y="99"/>
                      </a:lnTo>
                      <a:lnTo>
                        <a:pt x="557" y="97"/>
                      </a:lnTo>
                      <a:lnTo>
                        <a:pt x="563" y="95"/>
                      </a:lnTo>
                      <a:lnTo>
                        <a:pt x="563" y="95"/>
                      </a:lnTo>
                      <a:lnTo>
                        <a:pt x="563" y="93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2" name="Google Shape;392;p13"/>
                <p:cNvSpPr/>
                <p:nvPr/>
              </p:nvSpPr>
              <p:spPr>
                <a:xfrm>
                  <a:off x="7612063" y="2671763"/>
                  <a:ext cx="280988" cy="29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88" extrusionOk="0">
                      <a:moveTo>
                        <a:pt x="177" y="36"/>
                      </a:moveTo>
                      <a:lnTo>
                        <a:pt x="175" y="32"/>
                      </a:lnTo>
                      <a:lnTo>
                        <a:pt x="175" y="32"/>
                      </a:lnTo>
                      <a:lnTo>
                        <a:pt x="175" y="30"/>
                      </a:lnTo>
                      <a:lnTo>
                        <a:pt x="175" y="28"/>
                      </a:lnTo>
                      <a:lnTo>
                        <a:pt x="175" y="24"/>
                      </a:lnTo>
                      <a:lnTo>
                        <a:pt x="175" y="24"/>
                      </a:lnTo>
                      <a:lnTo>
                        <a:pt x="175" y="24"/>
                      </a:lnTo>
                      <a:lnTo>
                        <a:pt x="173" y="23"/>
                      </a:lnTo>
                      <a:lnTo>
                        <a:pt x="173" y="21"/>
                      </a:lnTo>
                      <a:lnTo>
                        <a:pt x="171" y="21"/>
                      </a:lnTo>
                      <a:lnTo>
                        <a:pt x="171" y="19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73" y="15"/>
                      </a:lnTo>
                      <a:lnTo>
                        <a:pt x="175" y="15"/>
                      </a:lnTo>
                      <a:lnTo>
                        <a:pt x="175" y="15"/>
                      </a:lnTo>
                      <a:lnTo>
                        <a:pt x="175" y="13"/>
                      </a:lnTo>
                      <a:lnTo>
                        <a:pt x="175" y="9"/>
                      </a:lnTo>
                      <a:lnTo>
                        <a:pt x="175" y="7"/>
                      </a:lnTo>
                      <a:lnTo>
                        <a:pt x="175" y="5"/>
                      </a:lnTo>
                      <a:lnTo>
                        <a:pt x="173" y="5"/>
                      </a:lnTo>
                      <a:lnTo>
                        <a:pt x="171" y="4"/>
                      </a:lnTo>
                      <a:lnTo>
                        <a:pt x="171" y="4"/>
                      </a:lnTo>
                      <a:lnTo>
                        <a:pt x="171" y="4"/>
                      </a:lnTo>
                      <a:lnTo>
                        <a:pt x="169" y="0"/>
                      </a:lnTo>
                      <a:lnTo>
                        <a:pt x="169" y="2"/>
                      </a:lnTo>
                      <a:lnTo>
                        <a:pt x="167" y="2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56" y="11"/>
                      </a:lnTo>
                      <a:lnTo>
                        <a:pt x="156" y="11"/>
                      </a:lnTo>
                      <a:lnTo>
                        <a:pt x="154" y="11"/>
                      </a:lnTo>
                      <a:lnTo>
                        <a:pt x="152" y="11"/>
                      </a:lnTo>
                      <a:lnTo>
                        <a:pt x="150" y="11"/>
                      </a:lnTo>
                      <a:lnTo>
                        <a:pt x="150" y="11"/>
                      </a:lnTo>
                      <a:lnTo>
                        <a:pt x="146" y="9"/>
                      </a:lnTo>
                      <a:lnTo>
                        <a:pt x="146" y="9"/>
                      </a:lnTo>
                      <a:lnTo>
                        <a:pt x="146" y="9"/>
                      </a:lnTo>
                      <a:lnTo>
                        <a:pt x="145" y="9"/>
                      </a:lnTo>
                      <a:lnTo>
                        <a:pt x="145" y="9"/>
                      </a:lnTo>
                      <a:lnTo>
                        <a:pt x="143" y="13"/>
                      </a:lnTo>
                      <a:lnTo>
                        <a:pt x="141" y="13"/>
                      </a:lnTo>
                      <a:lnTo>
                        <a:pt x="139" y="19"/>
                      </a:lnTo>
                      <a:lnTo>
                        <a:pt x="135" y="23"/>
                      </a:lnTo>
                      <a:lnTo>
                        <a:pt x="131" y="26"/>
                      </a:lnTo>
                      <a:lnTo>
                        <a:pt x="125" y="30"/>
                      </a:lnTo>
                      <a:lnTo>
                        <a:pt x="124" y="32"/>
                      </a:lnTo>
                      <a:lnTo>
                        <a:pt x="116" y="34"/>
                      </a:lnTo>
                      <a:lnTo>
                        <a:pt x="112" y="34"/>
                      </a:lnTo>
                      <a:lnTo>
                        <a:pt x="112" y="34"/>
                      </a:lnTo>
                      <a:lnTo>
                        <a:pt x="112" y="34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08" y="38"/>
                      </a:lnTo>
                      <a:lnTo>
                        <a:pt x="106" y="38"/>
                      </a:lnTo>
                      <a:lnTo>
                        <a:pt x="106" y="38"/>
                      </a:lnTo>
                      <a:lnTo>
                        <a:pt x="106" y="38"/>
                      </a:lnTo>
                      <a:lnTo>
                        <a:pt x="104" y="38"/>
                      </a:lnTo>
                      <a:lnTo>
                        <a:pt x="104" y="40"/>
                      </a:lnTo>
                      <a:lnTo>
                        <a:pt x="101" y="43"/>
                      </a:lnTo>
                      <a:lnTo>
                        <a:pt x="101" y="45"/>
                      </a:lnTo>
                      <a:lnTo>
                        <a:pt x="101" y="45"/>
                      </a:lnTo>
                      <a:lnTo>
                        <a:pt x="101" y="47"/>
                      </a:lnTo>
                      <a:lnTo>
                        <a:pt x="101" y="49"/>
                      </a:lnTo>
                      <a:lnTo>
                        <a:pt x="99" y="51"/>
                      </a:lnTo>
                      <a:lnTo>
                        <a:pt x="97" y="53"/>
                      </a:lnTo>
                      <a:lnTo>
                        <a:pt x="95" y="55"/>
                      </a:lnTo>
                      <a:lnTo>
                        <a:pt x="95" y="55"/>
                      </a:lnTo>
                      <a:lnTo>
                        <a:pt x="93" y="57"/>
                      </a:lnTo>
                      <a:lnTo>
                        <a:pt x="91" y="57"/>
                      </a:lnTo>
                      <a:lnTo>
                        <a:pt x="91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lnTo>
                        <a:pt x="89" y="55"/>
                      </a:lnTo>
                      <a:lnTo>
                        <a:pt x="89" y="55"/>
                      </a:lnTo>
                      <a:lnTo>
                        <a:pt x="89" y="55"/>
                      </a:lnTo>
                      <a:lnTo>
                        <a:pt x="89" y="53"/>
                      </a:lnTo>
                      <a:lnTo>
                        <a:pt x="87" y="51"/>
                      </a:lnTo>
                      <a:lnTo>
                        <a:pt x="85" y="49"/>
                      </a:lnTo>
                      <a:lnTo>
                        <a:pt x="84" y="53"/>
                      </a:lnTo>
                      <a:lnTo>
                        <a:pt x="80" y="57"/>
                      </a:lnTo>
                      <a:lnTo>
                        <a:pt x="80" y="59"/>
                      </a:lnTo>
                      <a:lnTo>
                        <a:pt x="80" y="61"/>
                      </a:lnTo>
                      <a:lnTo>
                        <a:pt x="78" y="66"/>
                      </a:lnTo>
                      <a:lnTo>
                        <a:pt x="78" y="68"/>
                      </a:lnTo>
                      <a:lnTo>
                        <a:pt x="78" y="70"/>
                      </a:lnTo>
                      <a:lnTo>
                        <a:pt x="76" y="70"/>
                      </a:lnTo>
                      <a:lnTo>
                        <a:pt x="74" y="72"/>
                      </a:lnTo>
                      <a:lnTo>
                        <a:pt x="70" y="76"/>
                      </a:lnTo>
                      <a:lnTo>
                        <a:pt x="63" y="87"/>
                      </a:lnTo>
                      <a:lnTo>
                        <a:pt x="61" y="89"/>
                      </a:lnTo>
                      <a:lnTo>
                        <a:pt x="61" y="89"/>
                      </a:lnTo>
                      <a:lnTo>
                        <a:pt x="63" y="91"/>
                      </a:lnTo>
                      <a:lnTo>
                        <a:pt x="63" y="93"/>
                      </a:lnTo>
                      <a:lnTo>
                        <a:pt x="61" y="99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59" y="102"/>
                      </a:lnTo>
                      <a:lnTo>
                        <a:pt x="59" y="104"/>
                      </a:lnTo>
                      <a:lnTo>
                        <a:pt x="59" y="106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9" y="110"/>
                      </a:lnTo>
                      <a:lnTo>
                        <a:pt x="61" y="112"/>
                      </a:lnTo>
                      <a:lnTo>
                        <a:pt x="61" y="112"/>
                      </a:lnTo>
                      <a:lnTo>
                        <a:pt x="59" y="114"/>
                      </a:lnTo>
                      <a:lnTo>
                        <a:pt x="59" y="114"/>
                      </a:lnTo>
                      <a:lnTo>
                        <a:pt x="57" y="118"/>
                      </a:lnTo>
                      <a:lnTo>
                        <a:pt x="55" y="120"/>
                      </a:lnTo>
                      <a:lnTo>
                        <a:pt x="53" y="121"/>
                      </a:lnTo>
                      <a:lnTo>
                        <a:pt x="51" y="121"/>
                      </a:lnTo>
                      <a:lnTo>
                        <a:pt x="45" y="123"/>
                      </a:lnTo>
                      <a:lnTo>
                        <a:pt x="44" y="123"/>
                      </a:lnTo>
                      <a:lnTo>
                        <a:pt x="42" y="123"/>
                      </a:lnTo>
                      <a:lnTo>
                        <a:pt x="42" y="123"/>
                      </a:lnTo>
                      <a:lnTo>
                        <a:pt x="40" y="123"/>
                      </a:lnTo>
                      <a:lnTo>
                        <a:pt x="40" y="123"/>
                      </a:lnTo>
                      <a:lnTo>
                        <a:pt x="40" y="121"/>
                      </a:lnTo>
                      <a:lnTo>
                        <a:pt x="42" y="121"/>
                      </a:lnTo>
                      <a:lnTo>
                        <a:pt x="42" y="120"/>
                      </a:lnTo>
                      <a:lnTo>
                        <a:pt x="44" y="120"/>
                      </a:lnTo>
                      <a:lnTo>
                        <a:pt x="44" y="118"/>
                      </a:lnTo>
                      <a:lnTo>
                        <a:pt x="44" y="116"/>
                      </a:lnTo>
                      <a:lnTo>
                        <a:pt x="44" y="116"/>
                      </a:lnTo>
                      <a:lnTo>
                        <a:pt x="44" y="114"/>
                      </a:lnTo>
                      <a:lnTo>
                        <a:pt x="44" y="112"/>
                      </a:lnTo>
                      <a:lnTo>
                        <a:pt x="42" y="112"/>
                      </a:lnTo>
                      <a:lnTo>
                        <a:pt x="42" y="112"/>
                      </a:lnTo>
                      <a:lnTo>
                        <a:pt x="40" y="110"/>
                      </a:lnTo>
                      <a:lnTo>
                        <a:pt x="40" y="110"/>
                      </a:lnTo>
                      <a:lnTo>
                        <a:pt x="38" y="110"/>
                      </a:lnTo>
                      <a:lnTo>
                        <a:pt x="38" y="112"/>
                      </a:lnTo>
                      <a:lnTo>
                        <a:pt x="36" y="112"/>
                      </a:lnTo>
                      <a:lnTo>
                        <a:pt x="34" y="114"/>
                      </a:lnTo>
                      <a:lnTo>
                        <a:pt x="32" y="114"/>
                      </a:lnTo>
                      <a:lnTo>
                        <a:pt x="32" y="116"/>
                      </a:lnTo>
                      <a:lnTo>
                        <a:pt x="32" y="116"/>
                      </a:lnTo>
                      <a:lnTo>
                        <a:pt x="32" y="116"/>
                      </a:lnTo>
                      <a:lnTo>
                        <a:pt x="32" y="118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1"/>
                      </a:lnTo>
                      <a:lnTo>
                        <a:pt x="24" y="129"/>
                      </a:lnTo>
                      <a:lnTo>
                        <a:pt x="23" y="131"/>
                      </a:lnTo>
                      <a:lnTo>
                        <a:pt x="17" y="139"/>
                      </a:lnTo>
                      <a:lnTo>
                        <a:pt x="13" y="142"/>
                      </a:lnTo>
                      <a:lnTo>
                        <a:pt x="7" y="146"/>
                      </a:lnTo>
                      <a:lnTo>
                        <a:pt x="3" y="150"/>
                      </a:lnTo>
                      <a:lnTo>
                        <a:pt x="2" y="152"/>
                      </a:lnTo>
                      <a:lnTo>
                        <a:pt x="0" y="152"/>
                      </a:lnTo>
                      <a:lnTo>
                        <a:pt x="0" y="154"/>
                      </a:lnTo>
                      <a:lnTo>
                        <a:pt x="0" y="156"/>
                      </a:lnTo>
                      <a:lnTo>
                        <a:pt x="2" y="156"/>
                      </a:lnTo>
                      <a:lnTo>
                        <a:pt x="2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9"/>
                      </a:lnTo>
                      <a:lnTo>
                        <a:pt x="5" y="159"/>
                      </a:lnTo>
                      <a:lnTo>
                        <a:pt x="5" y="161"/>
                      </a:lnTo>
                      <a:lnTo>
                        <a:pt x="5" y="161"/>
                      </a:lnTo>
                      <a:lnTo>
                        <a:pt x="7" y="163"/>
                      </a:lnTo>
                      <a:lnTo>
                        <a:pt x="7" y="163"/>
                      </a:lnTo>
                      <a:lnTo>
                        <a:pt x="9" y="163"/>
                      </a:lnTo>
                      <a:lnTo>
                        <a:pt x="9" y="165"/>
                      </a:lnTo>
                      <a:lnTo>
                        <a:pt x="9" y="165"/>
                      </a:lnTo>
                      <a:lnTo>
                        <a:pt x="11" y="167"/>
                      </a:lnTo>
                      <a:lnTo>
                        <a:pt x="11" y="169"/>
                      </a:lnTo>
                      <a:lnTo>
                        <a:pt x="11" y="169"/>
                      </a:lnTo>
                      <a:lnTo>
                        <a:pt x="11" y="171"/>
                      </a:lnTo>
                      <a:lnTo>
                        <a:pt x="11" y="175"/>
                      </a:lnTo>
                      <a:lnTo>
                        <a:pt x="11" y="177"/>
                      </a:lnTo>
                      <a:lnTo>
                        <a:pt x="11" y="178"/>
                      </a:lnTo>
                      <a:lnTo>
                        <a:pt x="11" y="178"/>
                      </a:lnTo>
                      <a:lnTo>
                        <a:pt x="11" y="178"/>
                      </a:lnTo>
                      <a:lnTo>
                        <a:pt x="13" y="180"/>
                      </a:lnTo>
                      <a:lnTo>
                        <a:pt x="13" y="180"/>
                      </a:lnTo>
                      <a:lnTo>
                        <a:pt x="13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7" y="182"/>
                      </a:lnTo>
                      <a:lnTo>
                        <a:pt x="17" y="182"/>
                      </a:lnTo>
                      <a:lnTo>
                        <a:pt x="17" y="182"/>
                      </a:lnTo>
                      <a:lnTo>
                        <a:pt x="19" y="182"/>
                      </a:lnTo>
                      <a:lnTo>
                        <a:pt x="21" y="184"/>
                      </a:lnTo>
                      <a:lnTo>
                        <a:pt x="21" y="184"/>
                      </a:lnTo>
                      <a:lnTo>
                        <a:pt x="23" y="184"/>
                      </a:lnTo>
                      <a:lnTo>
                        <a:pt x="23" y="186"/>
                      </a:lnTo>
                      <a:lnTo>
                        <a:pt x="24" y="188"/>
                      </a:lnTo>
                      <a:lnTo>
                        <a:pt x="24" y="188"/>
                      </a:lnTo>
                      <a:lnTo>
                        <a:pt x="26" y="188"/>
                      </a:lnTo>
                      <a:lnTo>
                        <a:pt x="26" y="186"/>
                      </a:lnTo>
                      <a:lnTo>
                        <a:pt x="28" y="182"/>
                      </a:lnTo>
                      <a:lnTo>
                        <a:pt x="32" y="177"/>
                      </a:lnTo>
                      <a:lnTo>
                        <a:pt x="32" y="177"/>
                      </a:lnTo>
                      <a:lnTo>
                        <a:pt x="32" y="175"/>
                      </a:lnTo>
                      <a:lnTo>
                        <a:pt x="34" y="173"/>
                      </a:lnTo>
                      <a:lnTo>
                        <a:pt x="36" y="171"/>
                      </a:lnTo>
                      <a:lnTo>
                        <a:pt x="44" y="163"/>
                      </a:lnTo>
                      <a:lnTo>
                        <a:pt x="44" y="161"/>
                      </a:lnTo>
                      <a:lnTo>
                        <a:pt x="44" y="161"/>
                      </a:lnTo>
                      <a:lnTo>
                        <a:pt x="44" y="161"/>
                      </a:lnTo>
                      <a:lnTo>
                        <a:pt x="44" y="159"/>
                      </a:lnTo>
                      <a:lnTo>
                        <a:pt x="44" y="159"/>
                      </a:lnTo>
                      <a:lnTo>
                        <a:pt x="42" y="159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6"/>
                      </a:lnTo>
                      <a:lnTo>
                        <a:pt x="40" y="156"/>
                      </a:lnTo>
                      <a:lnTo>
                        <a:pt x="40" y="154"/>
                      </a:lnTo>
                      <a:lnTo>
                        <a:pt x="42" y="154"/>
                      </a:lnTo>
                      <a:lnTo>
                        <a:pt x="44" y="154"/>
                      </a:lnTo>
                      <a:lnTo>
                        <a:pt x="55" y="152"/>
                      </a:lnTo>
                      <a:lnTo>
                        <a:pt x="59" y="152"/>
                      </a:lnTo>
                      <a:lnTo>
                        <a:pt x="61" y="152"/>
                      </a:lnTo>
                      <a:lnTo>
                        <a:pt x="64" y="152"/>
                      </a:lnTo>
                      <a:lnTo>
                        <a:pt x="64" y="152"/>
                      </a:lnTo>
                      <a:lnTo>
                        <a:pt x="66" y="154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6"/>
                      </a:lnTo>
                      <a:lnTo>
                        <a:pt x="72" y="156"/>
                      </a:lnTo>
                      <a:lnTo>
                        <a:pt x="72" y="156"/>
                      </a:lnTo>
                      <a:lnTo>
                        <a:pt x="76" y="156"/>
                      </a:lnTo>
                      <a:lnTo>
                        <a:pt x="76" y="156"/>
                      </a:lnTo>
                      <a:lnTo>
                        <a:pt x="78" y="156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80" y="158"/>
                      </a:lnTo>
                      <a:lnTo>
                        <a:pt x="82" y="158"/>
                      </a:lnTo>
                      <a:lnTo>
                        <a:pt x="85" y="158"/>
                      </a:lnTo>
                      <a:lnTo>
                        <a:pt x="91" y="156"/>
                      </a:lnTo>
                      <a:lnTo>
                        <a:pt x="95" y="156"/>
                      </a:lnTo>
                      <a:lnTo>
                        <a:pt x="97" y="154"/>
                      </a:lnTo>
                      <a:lnTo>
                        <a:pt x="99" y="152"/>
                      </a:lnTo>
                      <a:lnTo>
                        <a:pt x="101" y="150"/>
                      </a:lnTo>
                      <a:lnTo>
                        <a:pt x="101" y="148"/>
                      </a:lnTo>
                      <a:lnTo>
                        <a:pt x="104" y="146"/>
                      </a:lnTo>
                      <a:lnTo>
                        <a:pt x="106" y="144"/>
                      </a:lnTo>
                      <a:lnTo>
                        <a:pt x="114" y="139"/>
                      </a:lnTo>
                      <a:lnTo>
                        <a:pt x="114" y="139"/>
                      </a:lnTo>
                      <a:lnTo>
                        <a:pt x="114" y="139"/>
                      </a:lnTo>
                      <a:lnTo>
                        <a:pt x="114" y="140"/>
                      </a:lnTo>
                      <a:lnTo>
                        <a:pt x="114" y="140"/>
                      </a:lnTo>
                      <a:lnTo>
                        <a:pt x="114" y="142"/>
                      </a:lnTo>
                      <a:lnTo>
                        <a:pt x="114" y="146"/>
                      </a:lnTo>
                      <a:lnTo>
                        <a:pt x="114" y="148"/>
                      </a:lnTo>
                      <a:lnTo>
                        <a:pt x="112" y="150"/>
                      </a:lnTo>
                      <a:lnTo>
                        <a:pt x="110" y="156"/>
                      </a:lnTo>
                      <a:lnTo>
                        <a:pt x="110" y="156"/>
                      </a:lnTo>
                      <a:lnTo>
                        <a:pt x="112" y="158"/>
                      </a:lnTo>
                      <a:lnTo>
                        <a:pt x="112" y="159"/>
                      </a:lnTo>
                      <a:lnTo>
                        <a:pt x="116" y="161"/>
                      </a:lnTo>
                      <a:lnTo>
                        <a:pt x="118" y="163"/>
                      </a:lnTo>
                      <a:lnTo>
                        <a:pt x="122" y="163"/>
                      </a:lnTo>
                      <a:lnTo>
                        <a:pt x="122" y="163"/>
                      </a:lnTo>
                      <a:lnTo>
                        <a:pt x="122" y="161"/>
                      </a:lnTo>
                      <a:lnTo>
                        <a:pt x="125" y="159"/>
                      </a:lnTo>
                      <a:lnTo>
                        <a:pt x="127" y="159"/>
                      </a:lnTo>
                      <a:lnTo>
                        <a:pt x="129" y="159"/>
                      </a:lnTo>
                      <a:lnTo>
                        <a:pt x="131" y="159"/>
                      </a:lnTo>
                      <a:lnTo>
                        <a:pt x="133" y="158"/>
                      </a:lnTo>
                      <a:lnTo>
                        <a:pt x="137" y="154"/>
                      </a:lnTo>
                      <a:lnTo>
                        <a:pt x="137" y="152"/>
                      </a:lnTo>
                      <a:lnTo>
                        <a:pt x="139" y="152"/>
                      </a:lnTo>
                      <a:lnTo>
                        <a:pt x="141" y="152"/>
                      </a:lnTo>
                      <a:lnTo>
                        <a:pt x="141" y="150"/>
                      </a:lnTo>
                      <a:lnTo>
                        <a:pt x="141" y="150"/>
                      </a:lnTo>
                      <a:lnTo>
                        <a:pt x="141" y="150"/>
                      </a:lnTo>
                      <a:lnTo>
                        <a:pt x="141" y="148"/>
                      </a:lnTo>
                      <a:lnTo>
                        <a:pt x="141" y="148"/>
                      </a:lnTo>
                      <a:lnTo>
                        <a:pt x="141" y="148"/>
                      </a:lnTo>
                      <a:lnTo>
                        <a:pt x="143" y="148"/>
                      </a:lnTo>
                      <a:lnTo>
                        <a:pt x="150" y="135"/>
                      </a:lnTo>
                      <a:lnTo>
                        <a:pt x="150" y="135"/>
                      </a:lnTo>
                      <a:lnTo>
                        <a:pt x="152" y="135"/>
                      </a:lnTo>
                      <a:lnTo>
                        <a:pt x="154" y="135"/>
                      </a:lnTo>
                      <a:lnTo>
                        <a:pt x="154" y="133"/>
                      </a:lnTo>
                      <a:lnTo>
                        <a:pt x="156" y="131"/>
                      </a:lnTo>
                      <a:lnTo>
                        <a:pt x="154" y="129"/>
                      </a:lnTo>
                      <a:lnTo>
                        <a:pt x="152" y="120"/>
                      </a:lnTo>
                      <a:lnTo>
                        <a:pt x="154" y="118"/>
                      </a:lnTo>
                      <a:lnTo>
                        <a:pt x="154" y="114"/>
                      </a:lnTo>
                      <a:lnTo>
                        <a:pt x="154" y="114"/>
                      </a:lnTo>
                      <a:lnTo>
                        <a:pt x="158" y="112"/>
                      </a:lnTo>
                      <a:lnTo>
                        <a:pt x="160" y="112"/>
                      </a:lnTo>
                      <a:lnTo>
                        <a:pt x="164" y="106"/>
                      </a:lnTo>
                      <a:lnTo>
                        <a:pt x="167" y="104"/>
                      </a:lnTo>
                      <a:lnTo>
                        <a:pt x="167" y="100"/>
                      </a:lnTo>
                      <a:lnTo>
                        <a:pt x="167" y="99"/>
                      </a:lnTo>
                      <a:lnTo>
                        <a:pt x="165" y="99"/>
                      </a:lnTo>
                      <a:lnTo>
                        <a:pt x="164" y="97"/>
                      </a:lnTo>
                      <a:lnTo>
                        <a:pt x="162" y="97"/>
                      </a:lnTo>
                      <a:lnTo>
                        <a:pt x="162" y="89"/>
                      </a:lnTo>
                      <a:lnTo>
                        <a:pt x="162" y="87"/>
                      </a:lnTo>
                      <a:lnTo>
                        <a:pt x="162" y="87"/>
                      </a:lnTo>
                      <a:lnTo>
                        <a:pt x="162" y="87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0" y="85"/>
                      </a:lnTo>
                      <a:lnTo>
                        <a:pt x="160" y="85"/>
                      </a:lnTo>
                      <a:lnTo>
                        <a:pt x="160" y="83"/>
                      </a:lnTo>
                      <a:lnTo>
                        <a:pt x="158" y="81"/>
                      </a:lnTo>
                      <a:lnTo>
                        <a:pt x="158" y="78"/>
                      </a:lnTo>
                      <a:lnTo>
                        <a:pt x="158" y="72"/>
                      </a:lnTo>
                      <a:lnTo>
                        <a:pt x="158" y="70"/>
                      </a:lnTo>
                      <a:lnTo>
                        <a:pt x="160" y="66"/>
                      </a:lnTo>
                      <a:lnTo>
                        <a:pt x="160" y="64"/>
                      </a:lnTo>
                      <a:lnTo>
                        <a:pt x="160" y="62"/>
                      </a:lnTo>
                      <a:lnTo>
                        <a:pt x="158" y="59"/>
                      </a:lnTo>
                      <a:lnTo>
                        <a:pt x="158" y="57"/>
                      </a:lnTo>
                      <a:lnTo>
                        <a:pt x="158" y="55"/>
                      </a:lnTo>
                      <a:lnTo>
                        <a:pt x="160" y="55"/>
                      </a:lnTo>
                      <a:lnTo>
                        <a:pt x="164" y="51"/>
                      </a:lnTo>
                      <a:lnTo>
                        <a:pt x="164" y="49"/>
                      </a:lnTo>
                      <a:lnTo>
                        <a:pt x="164" y="49"/>
                      </a:lnTo>
                      <a:lnTo>
                        <a:pt x="164" y="47"/>
                      </a:lnTo>
                      <a:lnTo>
                        <a:pt x="164" y="47"/>
                      </a:lnTo>
                      <a:lnTo>
                        <a:pt x="165" y="45"/>
                      </a:lnTo>
                      <a:lnTo>
                        <a:pt x="165" y="43"/>
                      </a:lnTo>
                      <a:lnTo>
                        <a:pt x="165" y="43"/>
                      </a:lnTo>
                      <a:lnTo>
                        <a:pt x="167" y="42"/>
                      </a:lnTo>
                      <a:lnTo>
                        <a:pt x="169" y="42"/>
                      </a:lnTo>
                      <a:lnTo>
                        <a:pt x="169" y="42"/>
                      </a:lnTo>
                      <a:lnTo>
                        <a:pt x="171" y="40"/>
                      </a:lnTo>
                      <a:lnTo>
                        <a:pt x="171" y="38"/>
                      </a:lnTo>
                      <a:lnTo>
                        <a:pt x="173" y="38"/>
                      </a:lnTo>
                      <a:lnTo>
                        <a:pt x="175" y="38"/>
                      </a:lnTo>
                      <a:lnTo>
                        <a:pt x="175" y="40"/>
                      </a:lnTo>
                      <a:lnTo>
                        <a:pt x="177" y="40"/>
                      </a:lnTo>
                      <a:lnTo>
                        <a:pt x="177" y="40"/>
                      </a:lnTo>
                      <a:lnTo>
                        <a:pt x="177" y="36"/>
                      </a:lnTo>
                      <a:close/>
                    </a:path>
                  </a:pathLst>
                </a:custGeom>
                <a:solidFill>
                  <a:srgbClr val="DDD2C7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3" name="Google Shape;393;p13"/>
                <p:cNvSpPr/>
                <p:nvPr/>
              </p:nvSpPr>
              <p:spPr>
                <a:xfrm>
                  <a:off x="7612063" y="2671763"/>
                  <a:ext cx="280988" cy="29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88" extrusionOk="0">
                      <a:moveTo>
                        <a:pt x="177" y="36"/>
                      </a:moveTo>
                      <a:lnTo>
                        <a:pt x="175" y="32"/>
                      </a:lnTo>
                      <a:lnTo>
                        <a:pt x="175" y="32"/>
                      </a:lnTo>
                      <a:lnTo>
                        <a:pt x="175" y="30"/>
                      </a:lnTo>
                      <a:lnTo>
                        <a:pt x="175" y="28"/>
                      </a:lnTo>
                      <a:lnTo>
                        <a:pt x="175" y="24"/>
                      </a:lnTo>
                      <a:lnTo>
                        <a:pt x="175" y="24"/>
                      </a:lnTo>
                      <a:lnTo>
                        <a:pt x="175" y="24"/>
                      </a:lnTo>
                      <a:lnTo>
                        <a:pt x="173" y="23"/>
                      </a:lnTo>
                      <a:lnTo>
                        <a:pt x="173" y="21"/>
                      </a:lnTo>
                      <a:lnTo>
                        <a:pt x="171" y="21"/>
                      </a:lnTo>
                      <a:lnTo>
                        <a:pt x="171" y="19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73" y="15"/>
                      </a:lnTo>
                      <a:lnTo>
                        <a:pt x="175" y="15"/>
                      </a:lnTo>
                      <a:lnTo>
                        <a:pt x="175" y="15"/>
                      </a:lnTo>
                      <a:lnTo>
                        <a:pt x="175" y="13"/>
                      </a:lnTo>
                      <a:lnTo>
                        <a:pt x="175" y="9"/>
                      </a:lnTo>
                      <a:lnTo>
                        <a:pt x="175" y="7"/>
                      </a:lnTo>
                      <a:lnTo>
                        <a:pt x="175" y="5"/>
                      </a:lnTo>
                      <a:lnTo>
                        <a:pt x="173" y="5"/>
                      </a:lnTo>
                      <a:lnTo>
                        <a:pt x="171" y="4"/>
                      </a:lnTo>
                      <a:lnTo>
                        <a:pt x="171" y="4"/>
                      </a:lnTo>
                      <a:lnTo>
                        <a:pt x="171" y="4"/>
                      </a:lnTo>
                      <a:lnTo>
                        <a:pt x="169" y="0"/>
                      </a:lnTo>
                      <a:lnTo>
                        <a:pt x="169" y="2"/>
                      </a:lnTo>
                      <a:lnTo>
                        <a:pt x="167" y="2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67" y="4"/>
                      </a:lnTo>
                      <a:lnTo>
                        <a:pt x="156" y="11"/>
                      </a:lnTo>
                      <a:lnTo>
                        <a:pt x="156" y="11"/>
                      </a:lnTo>
                      <a:lnTo>
                        <a:pt x="154" y="11"/>
                      </a:lnTo>
                      <a:lnTo>
                        <a:pt x="152" y="11"/>
                      </a:lnTo>
                      <a:lnTo>
                        <a:pt x="150" y="11"/>
                      </a:lnTo>
                      <a:lnTo>
                        <a:pt x="150" y="11"/>
                      </a:lnTo>
                      <a:lnTo>
                        <a:pt x="146" y="9"/>
                      </a:lnTo>
                      <a:lnTo>
                        <a:pt x="146" y="9"/>
                      </a:lnTo>
                      <a:lnTo>
                        <a:pt x="146" y="9"/>
                      </a:lnTo>
                      <a:lnTo>
                        <a:pt x="145" y="9"/>
                      </a:lnTo>
                      <a:lnTo>
                        <a:pt x="145" y="9"/>
                      </a:lnTo>
                      <a:lnTo>
                        <a:pt x="143" y="13"/>
                      </a:lnTo>
                      <a:lnTo>
                        <a:pt x="141" y="13"/>
                      </a:lnTo>
                      <a:lnTo>
                        <a:pt x="139" y="19"/>
                      </a:lnTo>
                      <a:lnTo>
                        <a:pt x="135" y="23"/>
                      </a:lnTo>
                      <a:lnTo>
                        <a:pt x="131" y="26"/>
                      </a:lnTo>
                      <a:lnTo>
                        <a:pt x="125" y="30"/>
                      </a:lnTo>
                      <a:lnTo>
                        <a:pt x="124" y="32"/>
                      </a:lnTo>
                      <a:lnTo>
                        <a:pt x="116" y="34"/>
                      </a:lnTo>
                      <a:lnTo>
                        <a:pt x="112" y="34"/>
                      </a:lnTo>
                      <a:lnTo>
                        <a:pt x="112" y="34"/>
                      </a:lnTo>
                      <a:lnTo>
                        <a:pt x="112" y="34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08" y="38"/>
                      </a:lnTo>
                      <a:lnTo>
                        <a:pt x="106" y="38"/>
                      </a:lnTo>
                      <a:lnTo>
                        <a:pt x="106" y="38"/>
                      </a:lnTo>
                      <a:lnTo>
                        <a:pt x="106" y="38"/>
                      </a:lnTo>
                      <a:lnTo>
                        <a:pt x="104" y="38"/>
                      </a:lnTo>
                      <a:lnTo>
                        <a:pt x="104" y="40"/>
                      </a:lnTo>
                      <a:lnTo>
                        <a:pt x="101" y="43"/>
                      </a:lnTo>
                      <a:lnTo>
                        <a:pt x="101" y="45"/>
                      </a:lnTo>
                      <a:lnTo>
                        <a:pt x="101" y="45"/>
                      </a:lnTo>
                      <a:lnTo>
                        <a:pt x="101" y="47"/>
                      </a:lnTo>
                      <a:lnTo>
                        <a:pt x="101" y="49"/>
                      </a:lnTo>
                      <a:lnTo>
                        <a:pt x="99" y="51"/>
                      </a:lnTo>
                      <a:lnTo>
                        <a:pt x="97" y="53"/>
                      </a:lnTo>
                      <a:lnTo>
                        <a:pt x="95" y="55"/>
                      </a:lnTo>
                      <a:lnTo>
                        <a:pt x="95" y="55"/>
                      </a:lnTo>
                      <a:lnTo>
                        <a:pt x="93" y="57"/>
                      </a:lnTo>
                      <a:lnTo>
                        <a:pt x="91" y="57"/>
                      </a:lnTo>
                      <a:lnTo>
                        <a:pt x="91" y="57"/>
                      </a:lnTo>
                      <a:lnTo>
                        <a:pt x="89" y="57"/>
                      </a:lnTo>
                      <a:lnTo>
                        <a:pt x="89" y="57"/>
                      </a:lnTo>
                      <a:lnTo>
                        <a:pt x="89" y="55"/>
                      </a:lnTo>
                      <a:lnTo>
                        <a:pt x="89" y="55"/>
                      </a:lnTo>
                      <a:lnTo>
                        <a:pt x="89" y="55"/>
                      </a:lnTo>
                      <a:lnTo>
                        <a:pt x="89" y="53"/>
                      </a:lnTo>
                      <a:lnTo>
                        <a:pt x="87" y="51"/>
                      </a:lnTo>
                      <a:lnTo>
                        <a:pt x="85" y="49"/>
                      </a:lnTo>
                      <a:lnTo>
                        <a:pt x="84" y="53"/>
                      </a:lnTo>
                      <a:lnTo>
                        <a:pt x="80" y="57"/>
                      </a:lnTo>
                      <a:lnTo>
                        <a:pt x="80" y="59"/>
                      </a:lnTo>
                      <a:lnTo>
                        <a:pt x="80" y="61"/>
                      </a:lnTo>
                      <a:lnTo>
                        <a:pt x="78" y="66"/>
                      </a:lnTo>
                      <a:lnTo>
                        <a:pt x="78" y="68"/>
                      </a:lnTo>
                      <a:lnTo>
                        <a:pt x="78" y="70"/>
                      </a:lnTo>
                      <a:lnTo>
                        <a:pt x="76" y="70"/>
                      </a:lnTo>
                      <a:lnTo>
                        <a:pt x="74" y="72"/>
                      </a:lnTo>
                      <a:lnTo>
                        <a:pt x="70" y="76"/>
                      </a:lnTo>
                      <a:lnTo>
                        <a:pt x="63" y="87"/>
                      </a:lnTo>
                      <a:lnTo>
                        <a:pt x="61" y="89"/>
                      </a:lnTo>
                      <a:lnTo>
                        <a:pt x="61" y="89"/>
                      </a:lnTo>
                      <a:lnTo>
                        <a:pt x="63" y="91"/>
                      </a:lnTo>
                      <a:lnTo>
                        <a:pt x="63" y="93"/>
                      </a:lnTo>
                      <a:lnTo>
                        <a:pt x="61" y="99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61" y="100"/>
                      </a:lnTo>
                      <a:lnTo>
                        <a:pt x="59" y="102"/>
                      </a:lnTo>
                      <a:lnTo>
                        <a:pt x="59" y="104"/>
                      </a:lnTo>
                      <a:lnTo>
                        <a:pt x="59" y="106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9" y="110"/>
                      </a:lnTo>
                      <a:lnTo>
                        <a:pt x="61" y="112"/>
                      </a:lnTo>
                      <a:lnTo>
                        <a:pt x="61" y="112"/>
                      </a:lnTo>
                      <a:lnTo>
                        <a:pt x="59" y="114"/>
                      </a:lnTo>
                      <a:lnTo>
                        <a:pt x="59" y="114"/>
                      </a:lnTo>
                      <a:lnTo>
                        <a:pt x="57" y="118"/>
                      </a:lnTo>
                      <a:lnTo>
                        <a:pt x="55" y="120"/>
                      </a:lnTo>
                      <a:lnTo>
                        <a:pt x="53" y="121"/>
                      </a:lnTo>
                      <a:lnTo>
                        <a:pt x="51" y="121"/>
                      </a:lnTo>
                      <a:lnTo>
                        <a:pt x="45" y="123"/>
                      </a:lnTo>
                      <a:lnTo>
                        <a:pt x="44" y="123"/>
                      </a:lnTo>
                      <a:lnTo>
                        <a:pt x="42" y="123"/>
                      </a:lnTo>
                      <a:lnTo>
                        <a:pt x="42" y="123"/>
                      </a:lnTo>
                      <a:lnTo>
                        <a:pt x="40" y="123"/>
                      </a:lnTo>
                      <a:lnTo>
                        <a:pt x="40" y="123"/>
                      </a:lnTo>
                      <a:lnTo>
                        <a:pt x="40" y="121"/>
                      </a:lnTo>
                      <a:lnTo>
                        <a:pt x="42" y="121"/>
                      </a:lnTo>
                      <a:lnTo>
                        <a:pt x="42" y="120"/>
                      </a:lnTo>
                      <a:lnTo>
                        <a:pt x="44" y="120"/>
                      </a:lnTo>
                      <a:lnTo>
                        <a:pt x="44" y="118"/>
                      </a:lnTo>
                      <a:lnTo>
                        <a:pt x="44" y="116"/>
                      </a:lnTo>
                      <a:lnTo>
                        <a:pt x="44" y="116"/>
                      </a:lnTo>
                      <a:lnTo>
                        <a:pt x="44" y="114"/>
                      </a:lnTo>
                      <a:lnTo>
                        <a:pt x="44" y="112"/>
                      </a:lnTo>
                      <a:lnTo>
                        <a:pt x="42" y="112"/>
                      </a:lnTo>
                      <a:lnTo>
                        <a:pt x="42" y="112"/>
                      </a:lnTo>
                      <a:lnTo>
                        <a:pt x="40" y="110"/>
                      </a:lnTo>
                      <a:lnTo>
                        <a:pt x="40" y="110"/>
                      </a:lnTo>
                      <a:lnTo>
                        <a:pt x="38" y="110"/>
                      </a:lnTo>
                      <a:lnTo>
                        <a:pt x="38" y="112"/>
                      </a:lnTo>
                      <a:lnTo>
                        <a:pt x="36" y="112"/>
                      </a:lnTo>
                      <a:lnTo>
                        <a:pt x="34" y="114"/>
                      </a:lnTo>
                      <a:lnTo>
                        <a:pt x="32" y="114"/>
                      </a:lnTo>
                      <a:lnTo>
                        <a:pt x="32" y="116"/>
                      </a:lnTo>
                      <a:lnTo>
                        <a:pt x="32" y="116"/>
                      </a:lnTo>
                      <a:lnTo>
                        <a:pt x="32" y="116"/>
                      </a:lnTo>
                      <a:lnTo>
                        <a:pt x="32" y="118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0"/>
                      </a:lnTo>
                      <a:lnTo>
                        <a:pt x="34" y="121"/>
                      </a:lnTo>
                      <a:lnTo>
                        <a:pt x="24" y="129"/>
                      </a:lnTo>
                      <a:lnTo>
                        <a:pt x="23" y="131"/>
                      </a:lnTo>
                      <a:lnTo>
                        <a:pt x="17" y="139"/>
                      </a:lnTo>
                      <a:lnTo>
                        <a:pt x="13" y="142"/>
                      </a:lnTo>
                      <a:lnTo>
                        <a:pt x="7" y="146"/>
                      </a:lnTo>
                      <a:lnTo>
                        <a:pt x="3" y="150"/>
                      </a:lnTo>
                      <a:lnTo>
                        <a:pt x="2" y="152"/>
                      </a:lnTo>
                      <a:lnTo>
                        <a:pt x="0" y="152"/>
                      </a:lnTo>
                      <a:lnTo>
                        <a:pt x="0" y="154"/>
                      </a:lnTo>
                      <a:lnTo>
                        <a:pt x="0" y="156"/>
                      </a:lnTo>
                      <a:lnTo>
                        <a:pt x="2" y="156"/>
                      </a:lnTo>
                      <a:lnTo>
                        <a:pt x="2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8"/>
                      </a:lnTo>
                      <a:lnTo>
                        <a:pt x="3" y="159"/>
                      </a:lnTo>
                      <a:lnTo>
                        <a:pt x="5" y="159"/>
                      </a:lnTo>
                      <a:lnTo>
                        <a:pt x="5" y="161"/>
                      </a:lnTo>
                      <a:lnTo>
                        <a:pt x="5" y="161"/>
                      </a:lnTo>
                      <a:lnTo>
                        <a:pt x="7" y="163"/>
                      </a:lnTo>
                      <a:lnTo>
                        <a:pt x="7" y="163"/>
                      </a:lnTo>
                      <a:lnTo>
                        <a:pt x="9" y="163"/>
                      </a:lnTo>
                      <a:lnTo>
                        <a:pt x="9" y="165"/>
                      </a:lnTo>
                      <a:lnTo>
                        <a:pt x="9" y="165"/>
                      </a:lnTo>
                      <a:lnTo>
                        <a:pt x="11" y="167"/>
                      </a:lnTo>
                      <a:lnTo>
                        <a:pt x="11" y="169"/>
                      </a:lnTo>
                      <a:lnTo>
                        <a:pt x="11" y="169"/>
                      </a:lnTo>
                      <a:lnTo>
                        <a:pt x="11" y="171"/>
                      </a:lnTo>
                      <a:lnTo>
                        <a:pt x="11" y="175"/>
                      </a:lnTo>
                      <a:lnTo>
                        <a:pt x="11" y="177"/>
                      </a:lnTo>
                      <a:lnTo>
                        <a:pt x="11" y="178"/>
                      </a:lnTo>
                      <a:lnTo>
                        <a:pt x="11" y="178"/>
                      </a:lnTo>
                      <a:lnTo>
                        <a:pt x="11" y="178"/>
                      </a:lnTo>
                      <a:lnTo>
                        <a:pt x="13" y="180"/>
                      </a:lnTo>
                      <a:lnTo>
                        <a:pt x="13" y="180"/>
                      </a:lnTo>
                      <a:lnTo>
                        <a:pt x="13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5" y="180"/>
                      </a:lnTo>
                      <a:lnTo>
                        <a:pt x="17" y="182"/>
                      </a:lnTo>
                      <a:lnTo>
                        <a:pt x="17" y="182"/>
                      </a:lnTo>
                      <a:lnTo>
                        <a:pt x="17" y="182"/>
                      </a:lnTo>
                      <a:lnTo>
                        <a:pt x="19" y="182"/>
                      </a:lnTo>
                      <a:lnTo>
                        <a:pt x="21" y="184"/>
                      </a:lnTo>
                      <a:lnTo>
                        <a:pt x="21" y="184"/>
                      </a:lnTo>
                      <a:lnTo>
                        <a:pt x="23" y="184"/>
                      </a:lnTo>
                      <a:lnTo>
                        <a:pt x="23" y="186"/>
                      </a:lnTo>
                      <a:lnTo>
                        <a:pt x="24" y="188"/>
                      </a:lnTo>
                      <a:lnTo>
                        <a:pt x="24" y="188"/>
                      </a:lnTo>
                      <a:lnTo>
                        <a:pt x="26" y="188"/>
                      </a:lnTo>
                      <a:lnTo>
                        <a:pt x="26" y="186"/>
                      </a:lnTo>
                      <a:lnTo>
                        <a:pt x="28" y="182"/>
                      </a:lnTo>
                      <a:lnTo>
                        <a:pt x="32" y="177"/>
                      </a:lnTo>
                      <a:lnTo>
                        <a:pt x="32" y="177"/>
                      </a:lnTo>
                      <a:lnTo>
                        <a:pt x="32" y="175"/>
                      </a:lnTo>
                      <a:lnTo>
                        <a:pt x="34" y="173"/>
                      </a:lnTo>
                      <a:lnTo>
                        <a:pt x="36" y="171"/>
                      </a:lnTo>
                      <a:lnTo>
                        <a:pt x="44" y="163"/>
                      </a:lnTo>
                      <a:lnTo>
                        <a:pt x="44" y="161"/>
                      </a:lnTo>
                      <a:lnTo>
                        <a:pt x="44" y="161"/>
                      </a:lnTo>
                      <a:lnTo>
                        <a:pt x="44" y="161"/>
                      </a:lnTo>
                      <a:lnTo>
                        <a:pt x="44" y="159"/>
                      </a:lnTo>
                      <a:lnTo>
                        <a:pt x="44" y="159"/>
                      </a:lnTo>
                      <a:lnTo>
                        <a:pt x="42" y="159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8"/>
                      </a:lnTo>
                      <a:lnTo>
                        <a:pt x="40" y="156"/>
                      </a:lnTo>
                      <a:lnTo>
                        <a:pt x="40" y="156"/>
                      </a:lnTo>
                      <a:lnTo>
                        <a:pt x="40" y="154"/>
                      </a:lnTo>
                      <a:lnTo>
                        <a:pt x="42" y="154"/>
                      </a:lnTo>
                      <a:lnTo>
                        <a:pt x="44" y="154"/>
                      </a:lnTo>
                      <a:lnTo>
                        <a:pt x="55" y="152"/>
                      </a:lnTo>
                      <a:lnTo>
                        <a:pt x="59" y="152"/>
                      </a:lnTo>
                      <a:lnTo>
                        <a:pt x="61" y="152"/>
                      </a:lnTo>
                      <a:lnTo>
                        <a:pt x="64" y="152"/>
                      </a:lnTo>
                      <a:lnTo>
                        <a:pt x="64" y="152"/>
                      </a:lnTo>
                      <a:lnTo>
                        <a:pt x="66" y="154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6"/>
                      </a:lnTo>
                      <a:lnTo>
                        <a:pt x="72" y="156"/>
                      </a:lnTo>
                      <a:lnTo>
                        <a:pt x="72" y="156"/>
                      </a:lnTo>
                      <a:lnTo>
                        <a:pt x="76" y="156"/>
                      </a:lnTo>
                      <a:lnTo>
                        <a:pt x="76" y="156"/>
                      </a:lnTo>
                      <a:lnTo>
                        <a:pt x="78" y="156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78" y="158"/>
                      </a:lnTo>
                      <a:lnTo>
                        <a:pt x="80" y="158"/>
                      </a:lnTo>
                      <a:lnTo>
                        <a:pt x="82" y="158"/>
                      </a:lnTo>
                      <a:lnTo>
                        <a:pt x="85" y="158"/>
                      </a:lnTo>
                      <a:lnTo>
                        <a:pt x="91" y="156"/>
                      </a:lnTo>
                      <a:lnTo>
                        <a:pt x="95" y="156"/>
                      </a:lnTo>
                      <a:lnTo>
                        <a:pt x="97" y="154"/>
                      </a:lnTo>
                      <a:lnTo>
                        <a:pt x="99" y="152"/>
                      </a:lnTo>
                      <a:lnTo>
                        <a:pt x="101" y="150"/>
                      </a:lnTo>
                      <a:lnTo>
                        <a:pt x="101" y="148"/>
                      </a:lnTo>
                      <a:lnTo>
                        <a:pt x="104" y="146"/>
                      </a:lnTo>
                      <a:lnTo>
                        <a:pt x="106" y="144"/>
                      </a:lnTo>
                      <a:lnTo>
                        <a:pt x="114" y="139"/>
                      </a:lnTo>
                      <a:lnTo>
                        <a:pt x="114" y="139"/>
                      </a:lnTo>
                      <a:lnTo>
                        <a:pt x="114" y="139"/>
                      </a:lnTo>
                      <a:lnTo>
                        <a:pt x="114" y="140"/>
                      </a:lnTo>
                      <a:lnTo>
                        <a:pt x="114" y="140"/>
                      </a:lnTo>
                      <a:lnTo>
                        <a:pt x="114" y="142"/>
                      </a:lnTo>
                      <a:lnTo>
                        <a:pt x="114" y="146"/>
                      </a:lnTo>
                      <a:lnTo>
                        <a:pt x="114" y="148"/>
                      </a:lnTo>
                      <a:lnTo>
                        <a:pt x="112" y="150"/>
                      </a:lnTo>
                      <a:lnTo>
                        <a:pt x="110" y="156"/>
                      </a:lnTo>
                      <a:lnTo>
                        <a:pt x="110" y="156"/>
                      </a:lnTo>
                      <a:lnTo>
                        <a:pt x="112" y="158"/>
                      </a:lnTo>
                      <a:lnTo>
                        <a:pt x="112" y="159"/>
                      </a:lnTo>
                      <a:lnTo>
                        <a:pt x="116" y="161"/>
                      </a:lnTo>
                      <a:lnTo>
                        <a:pt x="118" y="163"/>
                      </a:lnTo>
                      <a:lnTo>
                        <a:pt x="122" y="163"/>
                      </a:lnTo>
                      <a:lnTo>
                        <a:pt x="122" y="163"/>
                      </a:lnTo>
                      <a:lnTo>
                        <a:pt x="122" y="161"/>
                      </a:lnTo>
                      <a:lnTo>
                        <a:pt x="125" y="159"/>
                      </a:lnTo>
                      <a:lnTo>
                        <a:pt x="127" y="159"/>
                      </a:lnTo>
                      <a:lnTo>
                        <a:pt x="129" y="159"/>
                      </a:lnTo>
                      <a:lnTo>
                        <a:pt x="131" y="159"/>
                      </a:lnTo>
                      <a:lnTo>
                        <a:pt x="133" y="158"/>
                      </a:lnTo>
                      <a:lnTo>
                        <a:pt x="137" y="154"/>
                      </a:lnTo>
                      <a:lnTo>
                        <a:pt x="137" y="152"/>
                      </a:lnTo>
                      <a:lnTo>
                        <a:pt x="139" y="152"/>
                      </a:lnTo>
                      <a:lnTo>
                        <a:pt x="141" y="152"/>
                      </a:lnTo>
                      <a:lnTo>
                        <a:pt x="141" y="150"/>
                      </a:lnTo>
                      <a:lnTo>
                        <a:pt x="141" y="150"/>
                      </a:lnTo>
                      <a:lnTo>
                        <a:pt x="141" y="150"/>
                      </a:lnTo>
                      <a:lnTo>
                        <a:pt x="141" y="148"/>
                      </a:lnTo>
                      <a:lnTo>
                        <a:pt x="141" y="148"/>
                      </a:lnTo>
                      <a:lnTo>
                        <a:pt x="141" y="148"/>
                      </a:lnTo>
                      <a:lnTo>
                        <a:pt x="143" y="148"/>
                      </a:lnTo>
                      <a:lnTo>
                        <a:pt x="150" y="135"/>
                      </a:lnTo>
                      <a:lnTo>
                        <a:pt x="150" y="135"/>
                      </a:lnTo>
                      <a:lnTo>
                        <a:pt x="152" y="135"/>
                      </a:lnTo>
                      <a:lnTo>
                        <a:pt x="154" y="135"/>
                      </a:lnTo>
                      <a:lnTo>
                        <a:pt x="154" y="133"/>
                      </a:lnTo>
                      <a:lnTo>
                        <a:pt x="156" y="131"/>
                      </a:lnTo>
                      <a:lnTo>
                        <a:pt x="154" y="129"/>
                      </a:lnTo>
                      <a:lnTo>
                        <a:pt x="152" y="120"/>
                      </a:lnTo>
                      <a:lnTo>
                        <a:pt x="154" y="118"/>
                      </a:lnTo>
                      <a:lnTo>
                        <a:pt x="154" y="114"/>
                      </a:lnTo>
                      <a:lnTo>
                        <a:pt x="154" y="114"/>
                      </a:lnTo>
                      <a:lnTo>
                        <a:pt x="158" y="112"/>
                      </a:lnTo>
                      <a:lnTo>
                        <a:pt x="160" y="112"/>
                      </a:lnTo>
                      <a:lnTo>
                        <a:pt x="164" y="106"/>
                      </a:lnTo>
                      <a:lnTo>
                        <a:pt x="167" y="104"/>
                      </a:lnTo>
                      <a:lnTo>
                        <a:pt x="167" y="100"/>
                      </a:lnTo>
                      <a:lnTo>
                        <a:pt x="167" y="99"/>
                      </a:lnTo>
                      <a:lnTo>
                        <a:pt x="165" y="99"/>
                      </a:lnTo>
                      <a:lnTo>
                        <a:pt x="164" y="97"/>
                      </a:lnTo>
                      <a:lnTo>
                        <a:pt x="162" y="97"/>
                      </a:lnTo>
                      <a:lnTo>
                        <a:pt x="162" y="89"/>
                      </a:lnTo>
                      <a:lnTo>
                        <a:pt x="162" y="87"/>
                      </a:lnTo>
                      <a:lnTo>
                        <a:pt x="162" y="87"/>
                      </a:lnTo>
                      <a:lnTo>
                        <a:pt x="162" y="87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0" y="85"/>
                      </a:lnTo>
                      <a:lnTo>
                        <a:pt x="160" y="85"/>
                      </a:lnTo>
                      <a:lnTo>
                        <a:pt x="160" y="83"/>
                      </a:lnTo>
                      <a:lnTo>
                        <a:pt x="158" y="81"/>
                      </a:lnTo>
                      <a:lnTo>
                        <a:pt x="158" y="78"/>
                      </a:lnTo>
                      <a:lnTo>
                        <a:pt x="158" y="72"/>
                      </a:lnTo>
                      <a:lnTo>
                        <a:pt x="158" y="70"/>
                      </a:lnTo>
                      <a:lnTo>
                        <a:pt x="160" y="66"/>
                      </a:lnTo>
                      <a:lnTo>
                        <a:pt x="160" y="64"/>
                      </a:lnTo>
                      <a:lnTo>
                        <a:pt x="160" y="62"/>
                      </a:lnTo>
                      <a:lnTo>
                        <a:pt x="158" y="59"/>
                      </a:lnTo>
                      <a:lnTo>
                        <a:pt x="158" y="57"/>
                      </a:lnTo>
                      <a:lnTo>
                        <a:pt x="158" y="55"/>
                      </a:lnTo>
                      <a:lnTo>
                        <a:pt x="160" y="55"/>
                      </a:lnTo>
                      <a:lnTo>
                        <a:pt x="164" y="51"/>
                      </a:lnTo>
                      <a:lnTo>
                        <a:pt x="164" y="49"/>
                      </a:lnTo>
                      <a:lnTo>
                        <a:pt x="164" y="49"/>
                      </a:lnTo>
                      <a:lnTo>
                        <a:pt x="164" y="47"/>
                      </a:lnTo>
                      <a:lnTo>
                        <a:pt x="164" y="47"/>
                      </a:lnTo>
                      <a:lnTo>
                        <a:pt x="165" y="45"/>
                      </a:lnTo>
                      <a:lnTo>
                        <a:pt x="165" y="43"/>
                      </a:lnTo>
                      <a:lnTo>
                        <a:pt x="165" y="43"/>
                      </a:lnTo>
                      <a:lnTo>
                        <a:pt x="167" y="42"/>
                      </a:lnTo>
                      <a:lnTo>
                        <a:pt x="169" y="42"/>
                      </a:lnTo>
                      <a:lnTo>
                        <a:pt x="169" y="42"/>
                      </a:lnTo>
                      <a:lnTo>
                        <a:pt x="171" y="40"/>
                      </a:lnTo>
                      <a:lnTo>
                        <a:pt x="171" y="38"/>
                      </a:lnTo>
                      <a:lnTo>
                        <a:pt x="173" y="38"/>
                      </a:lnTo>
                      <a:lnTo>
                        <a:pt x="175" y="38"/>
                      </a:lnTo>
                      <a:lnTo>
                        <a:pt x="175" y="40"/>
                      </a:lnTo>
                      <a:lnTo>
                        <a:pt x="177" y="40"/>
                      </a:lnTo>
                      <a:lnTo>
                        <a:pt x="177" y="40"/>
                      </a:lnTo>
                      <a:lnTo>
                        <a:pt x="177" y="36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4" name="Google Shape;394;p13"/>
                <p:cNvSpPr/>
                <p:nvPr/>
              </p:nvSpPr>
              <p:spPr>
                <a:xfrm>
                  <a:off x="7454900" y="3084513"/>
                  <a:ext cx="171450" cy="404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255" extrusionOk="0">
                      <a:moveTo>
                        <a:pt x="104" y="107"/>
                      </a:moveTo>
                      <a:lnTo>
                        <a:pt x="104" y="105"/>
                      </a:lnTo>
                      <a:lnTo>
                        <a:pt x="108" y="86"/>
                      </a:lnTo>
                      <a:lnTo>
                        <a:pt x="108" y="82"/>
                      </a:lnTo>
                      <a:lnTo>
                        <a:pt x="108" y="80"/>
                      </a:lnTo>
                      <a:lnTo>
                        <a:pt x="106" y="80"/>
                      </a:lnTo>
                      <a:lnTo>
                        <a:pt x="106" y="78"/>
                      </a:lnTo>
                      <a:lnTo>
                        <a:pt x="102" y="76"/>
                      </a:lnTo>
                      <a:lnTo>
                        <a:pt x="101" y="65"/>
                      </a:lnTo>
                      <a:lnTo>
                        <a:pt x="101" y="61"/>
                      </a:lnTo>
                      <a:lnTo>
                        <a:pt x="101" y="59"/>
                      </a:lnTo>
                      <a:lnTo>
                        <a:pt x="101" y="59"/>
                      </a:lnTo>
                      <a:lnTo>
                        <a:pt x="101" y="57"/>
                      </a:lnTo>
                      <a:lnTo>
                        <a:pt x="99" y="57"/>
                      </a:lnTo>
                      <a:lnTo>
                        <a:pt x="97" y="54"/>
                      </a:lnTo>
                      <a:lnTo>
                        <a:pt x="97" y="52"/>
                      </a:lnTo>
                      <a:lnTo>
                        <a:pt x="97" y="50"/>
                      </a:lnTo>
                      <a:lnTo>
                        <a:pt x="97" y="48"/>
                      </a:lnTo>
                      <a:lnTo>
                        <a:pt x="97" y="46"/>
                      </a:lnTo>
                      <a:lnTo>
                        <a:pt x="97" y="46"/>
                      </a:lnTo>
                      <a:lnTo>
                        <a:pt x="95" y="46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6"/>
                      </a:lnTo>
                      <a:lnTo>
                        <a:pt x="91" y="46"/>
                      </a:lnTo>
                      <a:lnTo>
                        <a:pt x="91" y="44"/>
                      </a:lnTo>
                      <a:lnTo>
                        <a:pt x="91" y="44"/>
                      </a:lnTo>
                      <a:lnTo>
                        <a:pt x="89" y="44"/>
                      </a:lnTo>
                      <a:lnTo>
                        <a:pt x="89" y="42"/>
                      </a:lnTo>
                      <a:lnTo>
                        <a:pt x="89" y="44"/>
                      </a:lnTo>
                      <a:lnTo>
                        <a:pt x="89" y="44"/>
                      </a:lnTo>
                      <a:lnTo>
                        <a:pt x="89" y="44"/>
                      </a:lnTo>
                      <a:lnTo>
                        <a:pt x="87" y="44"/>
                      </a:lnTo>
                      <a:lnTo>
                        <a:pt x="87" y="46"/>
                      </a:lnTo>
                      <a:lnTo>
                        <a:pt x="85" y="46"/>
                      </a:lnTo>
                      <a:lnTo>
                        <a:pt x="85" y="46"/>
                      </a:lnTo>
                      <a:lnTo>
                        <a:pt x="83" y="46"/>
                      </a:lnTo>
                      <a:lnTo>
                        <a:pt x="83" y="46"/>
                      </a:lnTo>
                      <a:lnTo>
                        <a:pt x="83" y="46"/>
                      </a:lnTo>
                      <a:lnTo>
                        <a:pt x="83" y="44"/>
                      </a:lnTo>
                      <a:lnTo>
                        <a:pt x="83" y="44"/>
                      </a:lnTo>
                      <a:lnTo>
                        <a:pt x="83" y="44"/>
                      </a:lnTo>
                      <a:lnTo>
                        <a:pt x="82" y="44"/>
                      </a:lnTo>
                      <a:lnTo>
                        <a:pt x="82" y="44"/>
                      </a:lnTo>
                      <a:lnTo>
                        <a:pt x="80" y="44"/>
                      </a:lnTo>
                      <a:lnTo>
                        <a:pt x="80" y="46"/>
                      </a:lnTo>
                      <a:lnTo>
                        <a:pt x="78" y="46"/>
                      </a:lnTo>
                      <a:lnTo>
                        <a:pt x="78" y="46"/>
                      </a:lnTo>
                      <a:lnTo>
                        <a:pt x="78" y="44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4" y="42"/>
                      </a:lnTo>
                      <a:lnTo>
                        <a:pt x="68" y="40"/>
                      </a:lnTo>
                      <a:lnTo>
                        <a:pt x="66" y="40"/>
                      </a:lnTo>
                      <a:lnTo>
                        <a:pt x="66" y="40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8" y="36"/>
                      </a:lnTo>
                      <a:lnTo>
                        <a:pt x="68" y="36"/>
                      </a:lnTo>
                      <a:lnTo>
                        <a:pt x="68" y="36"/>
                      </a:lnTo>
                      <a:lnTo>
                        <a:pt x="68" y="34"/>
                      </a:lnTo>
                      <a:lnTo>
                        <a:pt x="68" y="31"/>
                      </a:lnTo>
                      <a:lnTo>
                        <a:pt x="68" y="31"/>
                      </a:lnTo>
                      <a:lnTo>
                        <a:pt x="68" y="29"/>
                      </a:lnTo>
                      <a:lnTo>
                        <a:pt x="68" y="29"/>
                      </a:lnTo>
                      <a:lnTo>
                        <a:pt x="70" y="27"/>
                      </a:lnTo>
                      <a:lnTo>
                        <a:pt x="70" y="25"/>
                      </a:lnTo>
                      <a:lnTo>
                        <a:pt x="70" y="23"/>
                      </a:lnTo>
                      <a:lnTo>
                        <a:pt x="70" y="23"/>
                      </a:lnTo>
                      <a:lnTo>
                        <a:pt x="70" y="21"/>
                      </a:lnTo>
                      <a:lnTo>
                        <a:pt x="70" y="19"/>
                      </a:lnTo>
                      <a:lnTo>
                        <a:pt x="72" y="17"/>
                      </a:lnTo>
                      <a:lnTo>
                        <a:pt x="72" y="17"/>
                      </a:lnTo>
                      <a:lnTo>
                        <a:pt x="72" y="15"/>
                      </a:lnTo>
                      <a:lnTo>
                        <a:pt x="70" y="14"/>
                      </a:lnTo>
                      <a:lnTo>
                        <a:pt x="70" y="14"/>
                      </a:lnTo>
                      <a:lnTo>
                        <a:pt x="70" y="10"/>
                      </a:lnTo>
                      <a:lnTo>
                        <a:pt x="70" y="10"/>
                      </a:lnTo>
                      <a:lnTo>
                        <a:pt x="68" y="12"/>
                      </a:lnTo>
                      <a:lnTo>
                        <a:pt x="66" y="12"/>
                      </a:lnTo>
                      <a:lnTo>
                        <a:pt x="62" y="12"/>
                      </a:lnTo>
                      <a:lnTo>
                        <a:pt x="62" y="10"/>
                      </a:lnTo>
                      <a:lnTo>
                        <a:pt x="55" y="14"/>
                      </a:lnTo>
                      <a:lnTo>
                        <a:pt x="55" y="14"/>
                      </a:lnTo>
                      <a:lnTo>
                        <a:pt x="53" y="14"/>
                      </a:lnTo>
                      <a:lnTo>
                        <a:pt x="53" y="12"/>
                      </a:lnTo>
                      <a:lnTo>
                        <a:pt x="47" y="4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5" y="0"/>
                      </a:lnTo>
                      <a:lnTo>
                        <a:pt x="45" y="2"/>
                      </a:lnTo>
                      <a:lnTo>
                        <a:pt x="45" y="2"/>
                      </a:lnTo>
                      <a:lnTo>
                        <a:pt x="42" y="10"/>
                      </a:lnTo>
                      <a:lnTo>
                        <a:pt x="42" y="12"/>
                      </a:lnTo>
                      <a:lnTo>
                        <a:pt x="42" y="12"/>
                      </a:lnTo>
                      <a:lnTo>
                        <a:pt x="40" y="14"/>
                      </a:lnTo>
                      <a:lnTo>
                        <a:pt x="38" y="15"/>
                      </a:lnTo>
                      <a:lnTo>
                        <a:pt x="34" y="19"/>
                      </a:lnTo>
                      <a:lnTo>
                        <a:pt x="34" y="21"/>
                      </a:lnTo>
                      <a:lnTo>
                        <a:pt x="34" y="23"/>
                      </a:lnTo>
                      <a:lnTo>
                        <a:pt x="34" y="25"/>
                      </a:lnTo>
                      <a:lnTo>
                        <a:pt x="34" y="25"/>
                      </a:lnTo>
                      <a:lnTo>
                        <a:pt x="34" y="25"/>
                      </a:lnTo>
                      <a:lnTo>
                        <a:pt x="32" y="27"/>
                      </a:lnTo>
                      <a:lnTo>
                        <a:pt x="32" y="27"/>
                      </a:lnTo>
                      <a:lnTo>
                        <a:pt x="32" y="27"/>
                      </a:lnTo>
                      <a:lnTo>
                        <a:pt x="30" y="27"/>
                      </a:lnTo>
                      <a:lnTo>
                        <a:pt x="26" y="31"/>
                      </a:lnTo>
                      <a:lnTo>
                        <a:pt x="24" y="33"/>
                      </a:lnTo>
                      <a:lnTo>
                        <a:pt x="22" y="34"/>
                      </a:lnTo>
                      <a:lnTo>
                        <a:pt x="22" y="36"/>
                      </a:lnTo>
                      <a:lnTo>
                        <a:pt x="21" y="36"/>
                      </a:lnTo>
                      <a:lnTo>
                        <a:pt x="21" y="36"/>
                      </a:lnTo>
                      <a:lnTo>
                        <a:pt x="19" y="36"/>
                      </a:lnTo>
                      <a:lnTo>
                        <a:pt x="19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7" y="34"/>
                      </a:lnTo>
                      <a:lnTo>
                        <a:pt x="15" y="34"/>
                      </a:lnTo>
                      <a:lnTo>
                        <a:pt x="15" y="33"/>
                      </a:lnTo>
                      <a:lnTo>
                        <a:pt x="15" y="31"/>
                      </a:lnTo>
                      <a:lnTo>
                        <a:pt x="15" y="29"/>
                      </a:lnTo>
                      <a:lnTo>
                        <a:pt x="15" y="29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5"/>
                      </a:lnTo>
                      <a:lnTo>
                        <a:pt x="15" y="25"/>
                      </a:lnTo>
                      <a:lnTo>
                        <a:pt x="9" y="25"/>
                      </a:lnTo>
                      <a:lnTo>
                        <a:pt x="3" y="25"/>
                      </a:lnTo>
                      <a:lnTo>
                        <a:pt x="3" y="27"/>
                      </a:lnTo>
                      <a:lnTo>
                        <a:pt x="3" y="29"/>
                      </a:lnTo>
                      <a:lnTo>
                        <a:pt x="5" y="29"/>
                      </a:lnTo>
                      <a:lnTo>
                        <a:pt x="5" y="29"/>
                      </a:lnTo>
                      <a:lnTo>
                        <a:pt x="5" y="29"/>
                      </a:ln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5" y="40"/>
                      </a:lnTo>
                      <a:lnTo>
                        <a:pt x="5" y="40"/>
                      </a:lnTo>
                      <a:lnTo>
                        <a:pt x="5" y="44"/>
                      </a:lnTo>
                      <a:lnTo>
                        <a:pt x="5" y="46"/>
                      </a:lnTo>
                      <a:lnTo>
                        <a:pt x="5" y="48"/>
                      </a:lnTo>
                      <a:lnTo>
                        <a:pt x="5" y="48"/>
                      </a:lnTo>
                      <a:lnTo>
                        <a:pt x="5" y="48"/>
                      </a:lnTo>
                      <a:lnTo>
                        <a:pt x="5" y="50"/>
                      </a:lnTo>
                      <a:lnTo>
                        <a:pt x="7" y="50"/>
                      </a:lnTo>
                      <a:lnTo>
                        <a:pt x="7" y="50"/>
                      </a:lnTo>
                      <a:lnTo>
                        <a:pt x="5" y="52"/>
                      </a:lnTo>
                      <a:lnTo>
                        <a:pt x="5" y="55"/>
                      </a:lnTo>
                      <a:lnTo>
                        <a:pt x="5" y="55"/>
                      </a:lnTo>
                      <a:lnTo>
                        <a:pt x="5" y="55"/>
                      </a:lnTo>
                      <a:lnTo>
                        <a:pt x="5" y="59"/>
                      </a:lnTo>
                      <a:lnTo>
                        <a:pt x="5" y="59"/>
                      </a:lnTo>
                      <a:lnTo>
                        <a:pt x="5" y="59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5" y="63"/>
                      </a:lnTo>
                      <a:lnTo>
                        <a:pt x="5" y="63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7"/>
                      </a:lnTo>
                      <a:lnTo>
                        <a:pt x="2" y="67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2" y="69"/>
                      </a:lnTo>
                      <a:lnTo>
                        <a:pt x="2" y="69"/>
                      </a:lnTo>
                      <a:lnTo>
                        <a:pt x="0" y="71"/>
                      </a:lnTo>
                      <a:lnTo>
                        <a:pt x="0" y="73"/>
                      </a:lnTo>
                      <a:lnTo>
                        <a:pt x="0" y="78"/>
                      </a:lnTo>
                      <a:lnTo>
                        <a:pt x="0" y="80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0" y="90"/>
                      </a:lnTo>
                      <a:lnTo>
                        <a:pt x="3" y="101"/>
                      </a:lnTo>
                      <a:lnTo>
                        <a:pt x="3" y="105"/>
                      </a:lnTo>
                      <a:lnTo>
                        <a:pt x="3" y="107"/>
                      </a:lnTo>
                      <a:lnTo>
                        <a:pt x="3" y="109"/>
                      </a:lnTo>
                      <a:lnTo>
                        <a:pt x="5" y="109"/>
                      </a:lnTo>
                      <a:lnTo>
                        <a:pt x="5" y="111"/>
                      </a:lnTo>
                      <a:lnTo>
                        <a:pt x="5" y="111"/>
                      </a:lnTo>
                      <a:lnTo>
                        <a:pt x="5" y="112"/>
                      </a:lnTo>
                      <a:lnTo>
                        <a:pt x="5" y="112"/>
                      </a:lnTo>
                      <a:lnTo>
                        <a:pt x="7" y="114"/>
                      </a:lnTo>
                      <a:lnTo>
                        <a:pt x="7" y="114"/>
                      </a:lnTo>
                      <a:lnTo>
                        <a:pt x="7" y="114"/>
                      </a:lnTo>
                      <a:lnTo>
                        <a:pt x="7" y="116"/>
                      </a:lnTo>
                      <a:lnTo>
                        <a:pt x="7" y="118"/>
                      </a:lnTo>
                      <a:lnTo>
                        <a:pt x="7" y="118"/>
                      </a:lnTo>
                      <a:lnTo>
                        <a:pt x="9" y="120"/>
                      </a:lnTo>
                      <a:lnTo>
                        <a:pt x="9" y="122"/>
                      </a:lnTo>
                      <a:lnTo>
                        <a:pt x="9" y="122"/>
                      </a:lnTo>
                      <a:lnTo>
                        <a:pt x="7" y="124"/>
                      </a:lnTo>
                      <a:lnTo>
                        <a:pt x="7" y="128"/>
                      </a:lnTo>
                      <a:lnTo>
                        <a:pt x="5" y="130"/>
                      </a:lnTo>
                      <a:lnTo>
                        <a:pt x="5" y="133"/>
                      </a:lnTo>
                      <a:lnTo>
                        <a:pt x="9" y="147"/>
                      </a:lnTo>
                      <a:lnTo>
                        <a:pt x="9" y="154"/>
                      </a:lnTo>
                      <a:lnTo>
                        <a:pt x="9" y="158"/>
                      </a:lnTo>
                      <a:lnTo>
                        <a:pt x="11" y="160"/>
                      </a:lnTo>
                      <a:lnTo>
                        <a:pt x="13" y="162"/>
                      </a:lnTo>
                      <a:lnTo>
                        <a:pt x="15" y="164"/>
                      </a:lnTo>
                      <a:lnTo>
                        <a:pt x="17" y="171"/>
                      </a:lnTo>
                      <a:lnTo>
                        <a:pt x="17" y="173"/>
                      </a:lnTo>
                      <a:lnTo>
                        <a:pt x="17" y="175"/>
                      </a:lnTo>
                      <a:lnTo>
                        <a:pt x="21" y="177"/>
                      </a:lnTo>
                      <a:lnTo>
                        <a:pt x="21" y="179"/>
                      </a:lnTo>
                      <a:lnTo>
                        <a:pt x="21" y="181"/>
                      </a:lnTo>
                      <a:lnTo>
                        <a:pt x="22" y="189"/>
                      </a:lnTo>
                      <a:lnTo>
                        <a:pt x="22" y="194"/>
                      </a:lnTo>
                      <a:lnTo>
                        <a:pt x="22" y="196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8" y="234"/>
                      </a:lnTo>
                      <a:lnTo>
                        <a:pt x="28" y="236"/>
                      </a:lnTo>
                      <a:lnTo>
                        <a:pt x="28" y="236"/>
                      </a:lnTo>
                      <a:lnTo>
                        <a:pt x="26" y="236"/>
                      </a:lnTo>
                      <a:lnTo>
                        <a:pt x="24" y="238"/>
                      </a:lnTo>
                      <a:lnTo>
                        <a:pt x="28" y="244"/>
                      </a:lnTo>
                      <a:lnTo>
                        <a:pt x="28" y="251"/>
                      </a:lnTo>
                      <a:lnTo>
                        <a:pt x="28" y="251"/>
                      </a:lnTo>
                      <a:lnTo>
                        <a:pt x="28" y="253"/>
                      </a:lnTo>
                      <a:lnTo>
                        <a:pt x="30" y="251"/>
                      </a:lnTo>
                      <a:lnTo>
                        <a:pt x="30" y="251"/>
                      </a:lnTo>
                      <a:lnTo>
                        <a:pt x="30" y="251"/>
                      </a:lnTo>
                      <a:lnTo>
                        <a:pt x="32" y="251"/>
                      </a:lnTo>
                      <a:lnTo>
                        <a:pt x="32" y="249"/>
                      </a:lnTo>
                      <a:lnTo>
                        <a:pt x="34" y="249"/>
                      </a:lnTo>
                      <a:lnTo>
                        <a:pt x="34" y="249"/>
                      </a:lnTo>
                      <a:lnTo>
                        <a:pt x="36" y="247"/>
                      </a:lnTo>
                      <a:lnTo>
                        <a:pt x="36" y="247"/>
                      </a:lnTo>
                      <a:lnTo>
                        <a:pt x="36" y="246"/>
                      </a:lnTo>
                      <a:lnTo>
                        <a:pt x="36" y="244"/>
                      </a:lnTo>
                      <a:lnTo>
                        <a:pt x="36" y="242"/>
                      </a:lnTo>
                      <a:lnTo>
                        <a:pt x="38" y="240"/>
                      </a:lnTo>
                      <a:lnTo>
                        <a:pt x="38" y="240"/>
                      </a:lnTo>
                      <a:lnTo>
                        <a:pt x="38" y="242"/>
                      </a:lnTo>
                      <a:lnTo>
                        <a:pt x="38" y="240"/>
                      </a:lnTo>
                      <a:lnTo>
                        <a:pt x="38" y="240"/>
                      </a:lnTo>
                      <a:lnTo>
                        <a:pt x="38" y="236"/>
                      </a:lnTo>
                      <a:lnTo>
                        <a:pt x="38" y="236"/>
                      </a:lnTo>
                      <a:lnTo>
                        <a:pt x="40" y="234"/>
                      </a:lnTo>
                      <a:lnTo>
                        <a:pt x="42" y="236"/>
                      </a:lnTo>
                      <a:lnTo>
                        <a:pt x="47" y="240"/>
                      </a:lnTo>
                      <a:lnTo>
                        <a:pt x="53" y="246"/>
                      </a:lnTo>
                      <a:lnTo>
                        <a:pt x="55" y="247"/>
                      </a:lnTo>
                      <a:lnTo>
                        <a:pt x="55" y="251"/>
                      </a:lnTo>
                      <a:lnTo>
                        <a:pt x="55" y="253"/>
                      </a:lnTo>
                      <a:lnTo>
                        <a:pt x="57" y="255"/>
                      </a:lnTo>
                      <a:lnTo>
                        <a:pt x="59" y="253"/>
                      </a:lnTo>
                      <a:lnTo>
                        <a:pt x="59" y="251"/>
                      </a:lnTo>
                      <a:lnTo>
                        <a:pt x="59" y="247"/>
                      </a:lnTo>
                      <a:lnTo>
                        <a:pt x="61" y="247"/>
                      </a:lnTo>
                      <a:lnTo>
                        <a:pt x="62" y="249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6" y="251"/>
                      </a:lnTo>
                      <a:lnTo>
                        <a:pt x="66" y="251"/>
                      </a:lnTo>
                      <a:lnTo>
                        <a:pt x="66" y="251"/>
                      </a:lnTo>
                      <a:lnTo>
                        <a:pt x="66" y="249"/>
                      </a:lnTo>
                      <a:lnTo>
                        <a:pt x="66" y="249"/>
                      </a:lnTo>
                      <a:lnTo>
                        <a:pt x="66" y="249"/>
                      </a:lnTo>
                      <a:lnTo>
                        <a:pt x="66" y="247"/>
                      </a:lnTo>
                      <a:lnTo>
                        <a:pt x="64" y="246"/>
                      </a:lnTo>
                      <a:lnTo>
                        <a:pt x="64" y="246"/>
                      </a:lnTo>
                      <a:lnTo>
                        <a:pt x="64" y="244"/>
                      </a:lnTo>
                      <a:lnTo>
                        <a:pt x="66" y="240"/>
                      </a:lnTo>
                      <a:lnTo>
                        <a:pt x="68" y="240"/>
                      </a:lnTo>
                      <a:lnTo>
                        <a:pt x="68" y="240"/>
                      </a:lnTo>
                      <a:lnTo>
                        <a:pt x="70" y="238"/>
                      </a:lnTo>
                      <a:lnTo>
                        <a:pt x="70" y="238"/>
                      </a:lnTo>
                      <a:lnTo>
                        <a:pt x="70" y="230"/>
                      </a:lnTo>
                      <a:lnTo>
                        <a:pt x="70" y="230"/>
                      </a:lnTo>
                      <a:lnTo>
                        <a:pt x="70" y="230"/>
                      </a:lnTo>
                      <a:lnTo>
                        <a:pt x="72" y="230"/>
                      </a:lnTo>
                      <a:lnTo>
                        <a:pt x="72" y="230"/>
                      </a:lnTo>
                      <a:lnTo>
                        <a:pt x="74" y="230"/>
                      </a:lnTo>
                      <a:lnTo>
                        <a:pt x="76" y="230"/>
                      </a:lnTo>
                      <a:lnTo>
                        <a:pt x="78" y="232"/>
                      </a:lnTo>
                      <a:lnTo>
                        <a:pt x="80" y="232"/>
                      </a:lnTo>
                      <a:lnTo>
                        <a:pt x="82" y="232"/>
                      </a:lnTo>
                      <a:lnTo>
                        <a:pt x="80" y="228"/>
                      </a:lnTo>
                      <a:lnTo>
                        <a:pt x="80" y="227"/>
                      </a:lnTo>
                      <a:lnTo>
                        <a:pt x="80" y="227"/>
                      </a:lnTo>
                      <a:lnTo>
                        <a:pt x="80" y="227"/>
                      </a:lnTo>
                      <a:lnTo>
                        <a:pt x="82" y="227"/>
                      </a:lnTo>
                      <a:lnTo>
                        <a:pt x="83" y="227"/>
                      </a:lnTo>
                      <a:lnTo>
                        <a:pt x="83" y="225"/>
                      </a:lnTo>
                      <a:lnTo>
                        <a:pt x="83" y="225"/>
                      </a:lnTo>
                      <a:lnTo>
                        <a:pt x="83" y="223"/>
                      </a:lnTo>
                      <a:lnTo>
                        <a:pt x="83" y="211"/>
                      </a:lnTo>
                      <a:lnTo>
                        <a:pt x="82" y="208"/>
                      </a:lnTo>
                      <a:lnTo>
                        <a:pt x="80" y="204"/>
                      </a:lnTo>
                      <a:lnTo>
                        <a:pt x="78" y="202"/>
                      </a:lnTo>
                      <a:lnTo>
                        <a:pt x="78" y="200"/>
                      </a:lnTo>
                      <a:lnTo>
                        <a:pt x="78" y="196"/>
                      </a:lnTo>
                      <a:lnTo>
                        <a:pt x="78" y="192"/>
                      </a:lnTo>
                      <a:lnTo>
                        <a:pt x="78" y="190"/>
                      </a:lnTo>
                      <a:lnTo>
                        <a:pt x="78" y="189"/>
                      </a:lnTo>
                      <a:lnTo>
                        <a:pt x="76" y="185"/>
                      </a:lnTo>
                      <a:lnTo>
                        <a:pt x="74" y="183"/>
                      </a:lnTo>
                      <a:lnTo>
                        <a:pt x="74" y="181"/>
                      </a:lnTo>
                      <a:lnTo>
                        <a:pt x="76" y="173"/>
                      </a:lnTo>
                      <a:lnTo>
                        <a:pt x="78" y="170"/>
                      </a:lnTo>
                      <a:lnTo>
                        <a:pt x="80" y="171"/>
                      </a:lnTo>
                      <a:lnTo>
                        <a:pt x="80" y="168"/>
                      </a:lnTo>
                      <a:lnTo>
                        <a:pt x="83" y="164"/>
                      </a:lnTo>
                      <a:lnTo>
                        <a:pt x="83" y="162"/>
                      </a:lnTo>
                      <a:lnTo>
                        <a:pt x="85" y="160"/>
                      </a:lnTo>
                      <a:lnTo>
                        <a:pt x="83" y="158"/>
                      </a:lnTo>
                      <a:lnTo>
                        <a:pt x="82" y="154"/>
                      </a:lnTo>
                      <a:lnTo>
                        <a:pt x="82" y="152"/>
                      </a:lnTo>
                      <a:lnTo>
                        <a:pt x="82" y="150"/>
                      </a:lnTo>
                      <a:lnTo>
                        <a:pt x="82" y="147"/>
                      </a:lnTo>
                      <a:lnTo>
                        <a:pt x="82" y="145"/>
                      </a:lnTo>
                      <a:lnTo>
                        <a:pt x="83" y="145"/>
                      </a:lnTo>
                      <a:lnTo>
                        <a:pt x="85" y="145"/>
                      </a:lnTo>
                      <a:lnTo>
                        <a:pt x="87" y="147"/>
                      </a:lnTo>
                      <a:lnTo>
                        <a:pt x="89" y="149"/>
                      </a:lnTo>
                      <a:lnTo>
                        <a:pt x="91" y="150"/>
                      </a:lnTo>
                      <a:lnTo>
                        <a:pt x="93" y="150"/>
                      </a:lnTo>
                      <a:lnTo>
                        <a:pt x="95" y="149"/>
                      </a:lnTo>
                      <a:lnTo>
                        <a:pt x="97" y="147"/>
                      </a:lnTo>
                      <a:lnTo>
                        <a:pt x="99" y="145"/>
                      </a:lnTo>
                      <a:lnTo>
                        <a:pt x="102" y="137"/>
                      </a:lnTo>
                      <a:lnTo>
                        <a:pt x="102" y="135"/>
                      </a:lnTo>
                      <a:lnTo>
                        <a:pt x="102" y="135"/>
                      </a:lnTo>
                      <a:lnTo>
                        <a:pt x="102" y="133"/>
                      </a:lnTo>
                      <a:lnTo>
                        <a:pt x="102" y="126"/>
                      </a:lnTo>
                      <a:lnTo>
                        <a:pt x="102" y="122"/>
                      </a:lnTo>
                      <a:lnTo>
                        <a:pt x="102" y="120"/>
                      </a:lnTo>
                      <a:lnTo>
                        <a:pt x="104" y="118"/>
                      </a:lnTo>
                      <a:lnTo>
                        <a:pt x="104" y="116"/>
                      </a:lnTo>
                      <a:lnTo>
                        <a:pt x="106" y="116"/>
                      </a:lnTo>
                      <a:lnTo>
                        <a:pt x="106" y="114"/>
                      </a:lnTo>
                      <a:lnTo>
                        <a:pt x="106" y="114"/>
                      </a:lnTo>
                      <a:lnTo>
                        <a:pt x="104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5" name="Google Shape;395;p13"/>
                <p:cNvSpPr/>
                <p:nvPr/>
              </p:nvSpPr>
              <p:spPr>
                <a:xfrm>
                  <a:off x="7454900" y="3084513"/>
                  <a:ext cx="171450" cy="404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255" extrusionOk="0">
                      <a:moveTo>
                        <a:pt x="104" y="107"/>
                      </a:moveTo>
                      <a:lnTo>
                        <a:pt x="104" y="105"/>
                      </a:lnTo>
                      <a:lnTo>
                        <a:pt x="108" y="86"/>
                      </a:lnTo>
                      <a:lnTo>
                        <a:pt x="108" y="82"/>
                      </a:lnTo>
                      <a:lnTo>
                        <a:pt x="108" y="80"/>
                      </a:lnTo>
                      <a:lnTo>
                        <a:pt x="106" y="80"/>
                      </a:lnTo>
                      <a:lnTo>
                        <a:pt x="106" y="78"/>
                      </a:lnTo>
                      <a:lnTo>
                        <a:pt x="102" y="76"/>
                      </a:lnTo>
                      <a:lnTo>
                        <a:pt x="101" y="65"/>
                      </a:lnTo>
                      <a:lnTo>
                        <a:pt x="101" y="61"/>
                      </a:lnTo>
                      <a:lnTo>
                        <a:pt x="101" y="59"/>
                      </a:lnTo>
                      <a:lnTo>
                        <a:pt x="101" y="59"/>
                      </a:lnTo>
                      <a:lnTo>
                        <a:pt x="101" y="57"/>
                      </a:lnTo>
                      <a:lnTo>
                        <a:pt x="99" y="57"/>
                      </a:lnTo>
                      <a:lnTo>
                        <a:pt x="97" y="54"/>
                      </a:lnTo>
                      <a:lnTo>
                        <a:pt x="97" y="52"/>
                      </a:lnTo>
                      <a:lnTo>
                        <a:pt x="97" y="50"/>
                      </a:lnTo>
                      <a:lnTo>
                        <a:pt x="97" y="48"/>
                      </a:lnTo>
                      <a:lnTo>
                        <a:pt x="97" y="46"/>
                      </a:lnTo>
                      <a:lnTo>
                        <a:pt x="97" y="46"/>
                      </a:lnTo>
                      <a:lnTo>
                        <a:pt x="95" y="46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8"/>
                      </a:lnTo>
                      <a:lnTo>
                        <a:pt x="91" y="46"/>
                      </a:lnTo>
                      <a:lnTo>
                        <a:pt x="91" y="46"/>
                      </a:lnTo>
                      <a:lnTo>
                        <a:pt x="91" y="44"/>
                      </a:lnTo>
                      <a:lnTo>
                        <a:pt x="91" y="44"/>
                      </a:lnTo>
                      <a:lnTo>
                        <a:pt x="89" y="44"/>
                      </a:lnTo>
                      <a:lnTo>
                        <a:pt x="89" y="42"/>
                      </a:lnTo>
                      <a:lnTo>
                        <a:pt x="89" y="44"/>
                      </a:lnTo>
                      <a:lnTo>
                        <a:pt x="89" y="44"/>
                      </a:lnTo>
                      <a:lnTo>
                        <a:pt x="89" y="44"/>
                      </a:lnTo>
                      <a:lnTo>
                        <a:pt x="87" y="44"/>
                      </a:lnTo>
                      <a:lnTo>
                        <a:pt x="87" y="46"/>
                      </a:lnTo>
                      <a:lnTo>
                        <a:pt x="85" y="46"/>
                      </a:lnTo>
                      <a:lnTo>
                        <a:pt x="85" y="46"/>
                      </a:lnTo>
                      <a:lnTo>
                        <a:pt x="83" y="46"/>
                      </a:lnTo>
                      <a:lnTo>
                        <a:pt x="83" y="46"/>
                      </a:lnTo>
                      <a:lnTo>
                        <a:pt x="83" y="46"/>
                      </a:lnTo>
                      <a:lnTo>
                        <a:pt x="83" y="44"/>
                      </a:lnTo>
                      <a:lnTo>
                        <a:pt x="83" y="44"/>
                      </a:lnTo>
                      <a:lnTo>
                        <a:pt x="83" y="44"/>
                      </a:lnTo>
                      <a:lnTo>
                        <a:pt x="82" y="44"/>
                      </a:lnTo>
                      <a:lnTo>
                        <a:pt x="82" y="44"/>
                      </a:lnTo>
                      <a:lnTo>
                        <a:pt x="80" y="44"/>
                      </a:lnTo>
                      <a:lnTo>
                        <a:pt x="80" y="46"/>
                      </a:lnTo>
                      <a:lnTo>
                        <a:pt x="78" y="46"/>
                      </a:lnTo>
                      <a:lnTo>
                        <a:pt x="78" y="46"/>
                      </a:lnTo>
                      <a:lnTo>
                        <a:pt x="78" y="44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4" y="42"/>
                      </a:lnTo>
                      <a:lnTo>
                        <a:pt x="68" y="40"/>
                      </a:lnTo>
                      <a:lnTo>
                        <a:pt x="66" y="40"/>
                      </a:lnTo>
                      <a:lnTo>
                        <a:pt x="66" y="40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6" y="38"/>
                      </a:lnTo>
                      <a:lnTo>
                        <a:pt x="68" y="36"/>
                      </a:lnTo>
                      <a:lnTo>
                        <a:pt x="68" y="36"/>
                      </a:lnTo>
                      <a:lnTo>
                        <a:pt x="68" y="36"/>
                      </a:lnTo>
                      <a:lnTo>
                        <a:pt x="68" y="34"/>
                      </a:lnTo>
                      <a:lnTo>
                        <a:pt x="68" y="31"/>
                      </a:lnTo>
                      <a:lnTo>
                        <a:pt x="68" y="31"/>
                      </a:lnTo>
                      <a:lnTo>
                        <a:pt x="68" y="29"/>
                      </a:lnTo>
                      <a:lnTo>
                        <a:pt x="68" y="29"/>
                      </a:lnTo>
                      <a:lnTo>
                        <a:pt x="70" y="27"/>
                      </a:lnTo>
                      <a:lnTo>
                        <a:pt x="70" y="25"/>
                      </a:lnTo>
                      <a:lnTo>
                        <a:pt x="70" y="23"/>
                      </a:lnTo>
                      <a:lnTo>
                        <a:pt x="70" y="23"/>
                      </a:lnTo>
                      <a:lnTo>
                        <a:pt x="70" y="21"/>
                      </a:lnTo>
                      <a:lnTo>
                        <a:pt x="70" y="19"/>
                      </a:lnTo>
                      <a:lnTo>
                        <a:pt x="72" y="17"/>
                      </a:lnTo>
                      <a:lnTo>
                        <a:pt x="72" y="17"/>
                      </a:lnTo>
                      <a:lnTo>
                        <a:pt x="72" y="15"/>
                      </a:lnTo>
                      <a:lnTo>
                        <a:pt x="70" y="14"/>
                      </a:lnTo>
                      <a:lnTo>
                        <a:pt x="70" y="14"/>
                      </a:lnTo>
                      <a:lnTo>
                        <a:pt x="70" y="10"/>
                      </a:lnTo>
                      <a:lnTo>
                        <a:pt x="70" y="10"/>
                      </a:lnTo>
                      <a:lnTo>
                        <a:pt x="68" y="12"/>
                      </a:lnTo>
                      <a:lnTo>
                        <a:pt x="66" y="12"/>
                      </a:lnTo>
                      <a:lnTo>
                        <a:pt x="62" y="12"/>
                      </a:lnTo>
                      <a:lnTo>
                        <a:pt x="62" y="10"/>
                      </a:lnTo>
                      <a:lnTo>
                        <a:pt x="55" y="14"/>
                      </a:lnTo>
                      <a:lnTo>
                        <a:pt x="55" y="14"/>
                      </a:lnTo>
                      <a:lnTo>
                        <a:pt x="53" y="14"/>
                      </a:lnTo>
                      <a:lnTo>
                        <a:pt x="53" y="12"/>
                      </a:lnTo>
                      <a:lnTo>
                        <a:pt x="47" y="4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5" y="0"/>
                      </a:lnTo>
                      <a:lnTo>
                        <a:pt x="45" y="2"/>
                      </a:lnTo>
                      <a:lnTo>
                        <a:pt x="45" y="2"/>
                      </a:lnTo>
                      <a:lnTo>
                        <a:pt x="42" y="10"/>
                      </a:lnTo>
                      <a:lnTo>
                        <a:pt x="42" y="12"/>
                      </a:lnTo>
                      <a:lnTo>
                        <a:pt x="42" y="12"/>
                      </a:lnTo>
                      <a:lnTo>
                        <a:pt x="40" y="14"/>
                      </a:lnTo>
                      <a:lnTo>
                        <a:pt x="38" y="15"/>
                      </a:lnTo>
                      <a:lnTo>
                        <a:pt x="34" y="19"/>
                      </a:lnTo>
                      <a:lnTo>
                        <a:pt x="34" y="21"/>
                      </a:lnTo>
                      <a:lnTo>
                        <a:pt x="34" y="23"/>
                      </a:lnTo>
                      <a:lnTo>
                        <a:pt x="34" y="25"/>
                      </a:lnTo>
                      <a:lnTo>
                        <a:pt x="34" y="25"/>
                      </a:lnTo>
                      <a:lnTo>
                        <a:pt x="34" y="25"/>
                      </a:lnTo>
                      <a:lnTo>
                        <a:pt x="32" y="27"/>
                      </a:lnTo>
                      <a:lnTo>
                        <a:pt x="32" y="27"/>
                      </a:lnTo>
                      <a:lnTo>
                        <a:pt x="32" y="27"/>
                      </a:lnTo>
                      <a:lnTo>
                        <a:pt x="30" y="27"/>
                      </a:lnTo>
                      <a:lnTo>
                        <a:pt x="26" y="31"/>
                      </a:lnTo>
                      <a:lnTo>
                        <a:pt x="24" y="33"/>
                      </a:lnTo>
                      <a:lnTo>
                        <a:pt x="22" y="34"/>
                      </a:lnTo>
                      <a:lnTo>
                        <a:pt x="22" y="36"/>
                      </a:lnTo>
                      <a:lnTo>
                        <a:pt x="21" y="36"/>
                      </a:lnTo>
                      <a:lnTo>
                        <a:pt x="21" y="36"/>
                      </a:lnTo>
                      <a:lnTo>
                        <a:pt x="19" y="36"/>
                      </a:lnTo>
                      <a:lnTo>
                        <a:pt x="19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7" y="34"/>
                      </a:lnTo>
                      <a:lnTo>
                        <a:pt x="15" y="34"/>
                      </a:lnTo>
                      <a:lnTo>
                        <a:pt x="15" y="33"/>
                      </a:lnTo>
                      <a:lnTo>
                        <a:pt x="15" y="31"/>
                      </a:lnTo>
                      <a:lnTo>
                        <a:pt x="15" y="29"/>
                      </a:lnTo>
                      <a:lnTo>
                        <a:pt x="15" y="29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5"/>
                      </a:lnTo>
                      <a:lnTo>
                        <a:pt x="15" y="25"/>
                      </a:lnTo>
                      <a:lnTo>
                        <a:pt x="9" y="25"/>
                      </a:lnTo>
                      <a:lnTo>
                        <a:pt x="3" y="25"/>
                      </a:lnTo>
                      <a:lnTo>
                        <a:pt x="3" y="27"/>
                      </a:lnTo>
                      <a:lnTo>
                        <a:pt x="3" y="29"/>
                      </a:lnTo>
                      <a:lnTo>
                        <a:pt x="5" y="29"/>
                      </a:lnTo>
                      <a:lnTo>
                        <a:pt x="5" y="29"/>
                      </a:lnTo>
                      <a:lnTo>
                        <a:pt x="5" y="29"/>
                      </a:ln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5" y="40"/>
                      </a:lnTo>
                      <a:lnTo>
                        <a:pt x="5" y="40"/>
                      </a:lnTo>
                      <a:lnTo>
                        <a:pt x="5" y="44"/>
                      </a:lnTo>
                      <a:lnTo>
                        <a:pt x="5" y="46"/>
                      </a:lnTo>
                      <a:lnTo>
                        <a:pt x="5" y="48"/>
                      </a:lnTo>
                      <a:lnTo>
                        <a:pt x="5" y="48"/>
                      </a:lnTo>
                      <a:lnTo>
                        <a:pt x="5" y="48"/>
                      </a:lnTo>
                      <a:lnTo>
                        <a:pt x="5" y="50"/>
                      </a:lnTo>
                      <a:lnTo>
                        <a:pt x="7" y="50"/>
                      </a:lnTo>
                      <a:lnTo>
                        <a:pt x="7" y="50"/>
                      </a:lnTo>
                      <a:lnTo>
                        <a:pt x="5" y="52"/>
                      </a:lnTo>
                      <a:lnTo>
                        <a:pt x="5" y="55"/>
                      </a:lnTo>
                      <a:lnTo>
                        <a:pt x="5" y="55"/>
                      </a:lnTo>
                      <a:lnTo>
                        <a:pt x="5" y="55"/>
                      </a:lnTo>
                      <a:lnTo>
                        <a:pt x="5" y="59"/>
                      </a:lnTo>
                      <a:lnTo>
                        <a:pt x="5" y="59"/>
                      </a:lnTo>
                      <a:lnTo>
                        <a:pt x="5" y="59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5" y="63"/>
                      </a:lnTo>
                      <a:lnTo>
                        <a:pt x="5" y="63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5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3" y="65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5"/>
                      </a:lnTo>
                      <a:lnTo>
                        <a:pt x="2" y="67"/>
                      </a:lnTo>
                      <a:lnTo>
                        <a:pt x="2" y="67"/>
                      </a:lnTo>
                      <a:lnTo>
                        <a:pt x="0" y="69"/>
                      </a:lnTo>
                      <a:lnTo>
                        <a:pt x="0" y="69"/>
                      </a:lnTo>
                      <a:lnTo>
                        <a:pt x="2" y="69"/>
                      </a:lnTo>
                      <a:lnTo>
                        <a:pt x="2" y="69"/>
                      </a:lnTo>
                      <a:lnTo>
                        <a:pt x="0" y="71"/>
                      </a:lnTo>
                      <a:lnTo>
                        <a:pt x="0" y="73"/>
                      </a:lnTo>
                      <a:lnTo>
                        <a:pt x="0" y="78"/>
                      </a:lnTo>
                      <a:lnTo>
                        <a:pt x="0" y="80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0" y="90"/>
                      </a:lnTo>
                      <a:lnTo>
                        <a:pt x="3" y="101"/>
                      </a:lnTo>
                      <a:lnTo>
                        <a:pt x="3" y="105"/>
                      </a:lnTo>
                      <a:lnTo>
                        <a:pt x="3" y="107"/>
                      </a:lnTo>
                      <a:lnTo>
                        <a:pt x="3" y="109"/>
                      </a:lnTo>
                      <a:lnTo>
                        <a:pt x="5" y="109"/>
                      </a:lnTo>
                      <a:lnTo>
                        <a:pt x="5" y="111"/>
                      </a:lnTo>
                      <a:lnTo>
                        <a:pt x="5" y="111"/>
                      </a:lnTo>
                      <a:lnTo>
                        <a:pt x="5" y="112"/>
                      </a:lnTo>
                      <a:lnTo>
                        <a:pt x="5" y="112"/>
                      </a:lnTo>
                      <a:lnTo>
                        <a:pt x="7" y="114"/>
                      </a:lnTo>
                      <a:lnTo>
                        <a:pt x="7" y="114"/>
                      </a:lnTo>
                      <a:lnTo>
                        <a:pt x="7" y="114"/>
                      </a:lnTo>
                      <a:lnTo>
                        <a:pt x="7" y="116"/>
                      </a:lnTo>
                      <a:lnTo>
                        <a:pt x="7" y="118"/>
                      </a:lnTo>
                      <a:lnTo>
                        <a:pt x="7" y="118"/>
                      </a:lnTo>
                      <a:lnTo>
                        <a:pt x="9" y="120"/>
                      </a:lnTo>
                      <a:lnTo>
                        <a:pt x="9" y="122"/>
                      </a:lnTo>
                      <a:lnTo>
                        <a:pt x="9" y="122"/>
                      </a:lnTo>
                      <a:lnTo>
                        <a:pt x="7" y="124"/>
                      </a:lnTo>
                      <a:lnTo>
                        <a:pt x="7" y="128"/>
                      </a:lnTo>
                      <a:lnTo>
                        <a:pt x="5" y="130"/>
                      </a:lnTo>
                      <a:lnTo>
                        <a:pt x="5" y="133"/>
                      </a:lnTo>
                      <a:lnTo>
                        <a:pt x="9" y="147"/>
                      </a:lnTo>
                      <a:lnTo>
                        <a:pt x="9" y="154"/>
                      </a:lnTo>
                      <a:lnTo>
                        <a:pt x="9" y="158"/>
                      </a:lnTo>
                      <a:lnTo>
                        <a:pt x="11" y="160"/>
                      </a:lnTo>
                      <a:lnTo>
                        <a:pt x="13" y="162"/>
                      </a:lnTo>
                      <a:lnTo>
                        <a:pt x="15" y="164"/>
                      </a:lnTo>
                      <a:lnTo>
                        <a:pt x="17" y="171"/>
                      </a:lnTo>
                      <a:lnTo>
                        <a:pt x="17" y="173"/>
                      </a:lnTo>
                      <a:lnTo>
                        <a:pt x="17" y="175"/>
                      </a:lnTo>
                      <a:lnTo>
                        <a:pt x="21" y="177"/>
                      </a:lnTo>
                      <a:lnTo>
                        <a:pt x="21" y="179"/>
                      </a:lnTo>
                      <a:lnTo>
                        <a:pt x="21" y="181"/>
                      </a:lnTo>
                      <a:lnTo>
                        <a:pt x="22" y="189"/>
                      </a:lnTo>
                      <a:lnTo>
                        <a:pt x="22" y="194"/>
                      </a:lnTo>
                      <a:lnTo>
                        <a:pt x="22" y="196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8" y="234"/>
                      </a:lnTo>
                      <a:lnTo>
                        <a:pt x="28" y="236"/>
                      </a:lnTo>
                      <a:lnTo>
                        <a:pt x="28" y="236"/>
                      </a:lnTo>
                      <a:lnTo>
                        <a:pt x="26" y="236"/>
                      </a:lnTo>
                      <a:lnTo>
                        <a:pt x="24" y="238"/>
                      </a:lnTo>
                      <a:lnTo>
                        <a:pt x="28" y="244"/>
                      </a:lnTo>
                      <a:lnTo>
                        <a:pt x="28" y="251"/>
                      </a:lnTo>
                      <a:lnTo>
                        <a:pt x="28" y="251"/>
                      </a:lnTo>
                      <a:lnTo>
                        <a:pt x="28" y="253"/>
                      </a:lnTo>
                      <a:lnTo>
                        <a:pt x="30" y="251"/>
                      </a:lnTo>
                      <a:lnTo>
                        <a:pt x="30" y="251"/>
                      </a:lnTo>
                      <a:lnTo>
                        <a:pt x="30" y="251"/>
                      </a:lnTo>
                      <a:lnTo>
                        <a:pt x="32" y="251"/>
                      </a:lnTo>
                      <a:lnTo>
                        <a:pt x="32" y="249"/>
                      </a:lnTo>
                      <a:lnTo>
                        <a:pt x="34" y="249"/>
                      </a:lnTo>
                      <a:lnTo>
                        <a:pt x="34" y="249"/>
                      </a:lnTo>
                      <a:lnTo>
                        <a:pt x="36" y="247"/>
                      </a:lnTo>
                      <a:lnTo>
                        <a:pt x="36" y="247"/>
                      </a:lnTo>
                      <a:lnTo>
                        <a:pt x="36" y="246"/>
                      </a:lnTo>
                      <a:lnTo>
                        <a:pt x="36" y="244"/>
                      </a:lnTo>
                      <a:lnTo>
                        <a:pt x="36" y="242"/>
                      </a:lnTo>
                      <a:lnTo>
                        <a:pt x="38" y="240"/>
                      </a:lnTo>
                      <a:lnTo>
                        <a:pt x="38" y="240"/>
                      </a:lnTo>
                      <a:lnTo>
                        <a:pt x="38" y="242"/>
                      </a:lnTo>
                      <a:lnTo>
                        <a:pt x="38" y="240"/>
                      </a:lnTo>
                      <a:lnTo>
                        <a:pt x="38" y="240"/>
                      </a:lnTo>
                      <a:lnTo>
                        <a:pt x="38" y="236"/>
                      </a:lnTo>
                      <a:lnTo>
                        <a:pt x="38" y="236"/>
                      </a:lnTo>
                      <a:lnTo>
                        <a:pt x="40" y="234"/>
                      </a:lnTo>
                      <a:lnTo>
                        <a:pt x="42" y="236"/>
                      </a:lnTo>
                      <a:lnTo>
                        <a:pt x="47" y="240"/>
                      </a:lnTo>
                      <a:lnTo>
                        <a:pt x="53" y="246"/>
                      </a:lnTo>
                      <a:lnTo>
                        <a:pt x="55" y="247"/>
                      </a:lnTo>
                      <a:lnTo>
                        <a:pt x="55" y="251"/>
                      </a:lnTo>
                      <a:lnTo>
                        <a:pt x="55" y="253"/>
                      </a:lnTo>
                      <a:lnTo>
                        <a:pt x="57" y="255"/>
                      </a:lnTo>
                      <a:lnTo>
                        <a:pt x="59" y="253"/>
                      </a:lnTo>
                      <a:lnTo>
                        <a:pt x="59" y="251"/>
                      </a:lnTo>
                      <a:lnTo>
                        <a:pt x="59" y="247"/>
                      </a:lnTo>
                      <a:lnTo>
                        <a:pt x="61" y="247"/>
                      </a:lnTo>
                      <a:lnTo>
                        <a:pt x="62" y="249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4" y="251"/>
                      </a:lnTo>
                      <a:lnTo>
                        <a:pt x="66" y="251"/>
                      </a:lnTo>
                      <a:lnTo>
                        <a:pt x="66" y="251"/>
                      </a:lnTo>
                      <a:lnTo>
                        <a:pt x="66" y="251"/>
                      </a:lnTo>
                      <a:lnTo>
                        <a:pt x="66" y="249"/>
                      </a:lnTo>
                      <a:lnTo>
                        <a:pt x="66" y="249"/>
                      </a:lnTo>
                      <a:lnTo>
                        <a:pt x="66" y="249"/>
                      </a:lnTo>
                      <a:lnTo>
                        <a:pt x="66" y="247"/>
                      </a:lnTo>
                      <a:lnTo>
                        <a:pt x="64" y="246"/>
                      </a:lnTo>
                      <a:lnTo>
                        <a:pt x="64" y="246"/>
                      </a:lnTo>
                      <a:lnTo>
                        <a:pt x="64" y="244"/>
                      </a:lnTo>
                      <a:lnTo>
                        <a:pt x="66" y="240"/>
                      </a:lnTo>
                      <a:lnTo>
                        <a:pt x="68" y="240"/>
                      </a:lnTo>
                      <a:lnTo>
                        <a:pt x="68" y="240"/>
                      </a:lnTo>
                      <a:lnTo>
                        <a:pt x="70" y="238"/>
                      </a:lnTo>
                      <a:lnTo>
                        <a:pt x="70" y="238"/>
                      </a:lnTo>
                      <a:lnTo>
                        <a:pt x="70" y="230"/>
                      </a:lnTo>
                      <a:lnTo>
                        <a:pt x="70" y="230"/>
                      </a:lnTo>
                      <a:lnTo>
                        <a:pt x="70" y="230"/>
                      </a:lnTo>
                      <a:lnTo>
                        <a:pt x="72" y="230"/>
                      </a:lnTo>
                      <a:lnTo>
                        <a:pt x="72" y="230"/>
                      </a:lnTo>
                      <a:lnTo>
                        <a:pt x="74" y="230"/>
                      </a:lnTo>
                      <a:lnTo>
                        <a:pt x="76" y="230"/>
                      </a:lnTo>
                      <a:lnTo>
                        <a:pt x="78" y="232"/>
                      </a:lnTo>
                      <a:lnTo>
                        <a:pt x="80" y="232"/>
                      </a:lnTo>
                      <a:lnTo>
                        <a:pt x="82" y="232"/>
                      </a:lnTo>
                      <a:lnTo>
                        <a:pt x="80" y="228"/>
                      </a:lnTo>
                      <a:lnTo>
                        <a:pt x="80" y="227"/>
                      </a:lnTo>
                      <a:lnTo>
                        <a:pt x="80" y="227"/>
                      </a:lnTo>
                      <a:lnTo>
                        <a:pt x="80" y="227"/>
                      </a:lnTo>
                      <a:lnTo>
                        <a:pt x="82" y="227"/>
                      </a:lnTo>
                      <a:lnTo>
                        <a:pt x="83" y="227"/>
                      </a:lnTo>
                      <a:lnTo>
                        <a:pt x="83" y="225"/>
                      </a:lnTo>
                      <a:lnTo>
                        <a:pt x="83" y="225"/>
                      </a:lnTo>
                      <a:lnTo>
                        <a:pt x="83" y="223"/>
                      </a:lnTo>
                      <a:lnTo>
                        <a:pt x="83" y="211"/>
                      </a:lnTo>
                      <a:lnTo>
                        <a:pt x="82" y="208"/>
                      </a:lnTo>
                      <a:lnTo>
                        <a:pt x="80" y="204"/>
                      </a:lnTo>
                      <a:lnTo>
                        <a:pt x="78" y="202"/>
                      </a:lnTo>
                      <a:lnTo>
                        <a:pt x="78" y="200"/>
                      </a:lnTo>
                      <a:lnTo>
                        <a:pt x="78" y="196"/>
                      </a:lnTo>
                      <a:lnTo>
                        <a:pt x="78" y="192"/>
                      </a:lnTo>
                      <a:lnTo>
                        <a:pt x="78" y="190"/>
                      </a:lnTo>
                      <a:lnTo>
                        <a:pt x="78" y="189"/>
                      </a:lnTo>
                      <a:lnTo>
                        <a:pt x="76" y="185"/>
                      </a:lnTo>
                      <a:lnTo>
                        <a:pt x="74" y="183"/>
                      </a:lnTo>
                      <a:lnTo>
                        <a:pt x="74" y="181"/>
                      </a:lnTo>
                      <a:lnTo>
                        <a:pt x="76" y="173"/>
                      </a:lnTo>
                      <a:lnTo>
                        <a:pt x="78" y="170"/>
                      </a:lnTo>
                      <a:lnTo>
                        <a:pt x="80" y="171"/>
                      </a:lnTo>
                      <a:lnTo>
                        <a:pt x="80" y="168"/>
                      </a:lnTo>
                      <a:lnTo>
                        <a:pt x="83" y="164"/>
                      </a:lnTo>
                      <a:lnTo>
                        <a:pt x="83" y="162"/>
                      </a:lnTo>
                      <a:lnTo>
                        <a:pt x="85" y="160"/>
                      </a:lnTo>
                      <a:lnTo>
                        <a:pt x="83" y="158"/>
                      </a:lnTo>
                      <a:lnTo>
                        <a:pt x="82" y="154"/>
                      </a:lnTo>
                      <a:lnTo>
                        <a:pt x="82" y="152"/>
                      </a:lnTo>
                      <a:lnTo>
                        <a:pt x="82" y="150"/>
                      </a:lnTo>
                      <a:lnTo>
                        <a:pt x="82" y="147"/>
                      </a:lnTo>
                      <a:lnTo>
                        <a:pt x="82" y="145"/>
                      </a:lnTo>
                      <a:lnTo>
                        <a:pt x="83" y="145"/>
                      </a:lnTo>
                      <a:lnTo>
                        <a:pt x="85" y="145"/>
                      </a:lnTo>
                      <a:lnTo>
                        <a:pt x="87" y="147"/>
                      </a:lnTo>
                      <a:lnTo>
                        <a:pt x="89" y="149"/>
                      </a:lnTo>
                      <a:lnTo>
                        <a:pt x="91" y="150"/>
                      </a:lnTo>
                      <a:lnTo>
                        <a:pt x="93" y="150"/>
                      </a:lnTo>
                      <a:lnTo>
                        <a:pt x="95" y="149"/>
                      </a:lnTo>
                      <a:lnTo>
                        <a:pt x="97" y="147"/>
                      </a:lnTo>
                      <a:lnTo>
                        <a:pt x="99" y="145"/>
                      </a:lnTo>
                      <a:lnTo>
                        <a:pt x="102" y="137"/>
                      </a:lnTo>
                      <a:lnTo>
                        <a:pt x="102" y="135"/>
                      </a:lnTo>
                      <a:lnTo>
                        <a:pt x="102" y="135"/>
                      </a:lnTo>
                      <a:lnTo>
                        <a:pt x="102" y="133"/>
                      </a:lnTo>
                      <a:lnTo>
                        <a:pt x="102" y="126"/>
                      </a:lnTo>
                      <a:lnTo>
                        <a:pt x="102" y="122"/>
                      </a:lnTo>
                      <a:lnTo>
                        <a:pt x="102" y="120"/>
                      </a:lnTo>
                      <a:lnTo>
                        <a:pt x="104" y="118"/>
                      </a:lnTo>
                      <a:lnTo>
                        <a:pt x="104" y="116"/>
                      </a:lnTo>
                      <a:lnTo>
                        <a:pt x="106" y="116"/>
                      </a:lnTo>
                      <a:lnTo>
                        <a:pt x="106" y="114"/>
                      </a:lnTo>
                      <a:lnTo>
                        <a:pt x="106" y="114"/>
                      </a:lnTo>
                      <a:lnTo>
                        <a:pt x="104" y="107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6" name="Google Shape;396;p13"/>
                <p:cNvSpPr/>
                <p:nvPr/>
              </p:nvSpPr>
              <p:spPr>
                <a:xfrm>
                  <a:off x="7094538" y="2825750"/>
                  <a:ext cx="441325" cy="17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" h="112" extrusionOk="0">
                      <a:moveTo>
                        <a:pt x="278" y="87"/>
                      </a:moveTo>
                      <a:lnTo>
                        <a:pt x="276" y="85"/>
                      </a:lnTo>
                      <a:lnTo>
                        <a:pt x="276" y="85"/>
                      </a:lnTo>
                      <a:lnTo>
                        <a:pt x="276" y="85"/>
                      </a:lnTo>
                      <a:lnTo>
                        <a:pt x="276" y="83"/>
                      </a:lnTo>
                      <a:lnTo>
                        <a:pt x="276" y="83"/>
                      </a:lnTo>
                      <a:lnTo>
                        <a:pt x="276" y="83"/>
                      </a:lnTo>
                      <a:lnTo>
                        <a:pt x="276" y="81"/>
                      </a:lnTo>
                      <a:lnTo>
                        <a:pt x="276" y="81"/>
                      </a:lnTo>
                      <a:lnTo>
                        <a:pt x="276" y="80"/>
                      </a:lnTo>
                      <a:lnTo>
                        <a:pt x="276" y="78"/>
                      </a:lnTo>
                      <a:lnTo>
                        <a:pt x="276" y="78"/>
                      </a:lnTo>
                      <a:lnTo>
                        <a:pt x="276" y="76"/>
                      </a:lnTo>
                      <a:lnTo>
                        <a:pt x="274" y="76"/>
                      </a:lnTo>
                      <a:lnTo>
                        <a:pt x="272" y="74"/>
                      </a:lnTo>
                      <a:lnTo>
                        <a:pt x="272" y="74"/>
                      </a:lnTo>
                      <a:lnTo>
                        <a:pt x="270" y="72"/>
                      </a:lnTo>
                      <a:lnTo>
                        <a:pt x="267" y="68"/>
                      </a:lnTo>
                      <a:lnTo>
                        <a:pt x="267" y="68"/>
                      </a:lnTo>
                      <a:lnTo>
                        <a:pt x="267" y="68"/>
                      </a:lnTo>
                      <a:lnTo>
                        <a:pt x="265" y="66"/>
                      </a:lnTo>
                      <a:lnTo>
                        <a:pt x="261" y="66"/>
                      </a:lnTo>
                      <a:lnTo>
                        <a:pt x="261" y="66"/>
                      </a:lnTo>
                      <a:lnTo>
                        <a:pt x="261" y="64"/>
                      </a:lnTo>
                      <a:lnTo>
                        <a:pt x="261" y="64"/>
                      </a:lnTo>
                      <a:lnTo>
                        <a:pt x="259" y="62"/>
                      </a:lnTo>
                      <a:lnTo>
                        <a:pt x="257" y="62"/>
                      </a:lnTo>
                      <a:lnTo>
                        <a:pt x="257" y="62"/>
                      </a:lnTo>
                      <a:lnTo>
                        <a:pt x="257" y="61"/>
                      </a:lnTo>
                      <a:lnTo>
                        <a:pt x="257" y="61"/>
                      </a:lnTo>
                      <a:lnTo>
                        <a:pt x="259" y="59"/>
                      </a:lnTo>
                      <a:lnTo>
                        <a:pt x="261" y="59"/>
                      </a:lnTo>
                      <a:lnTo>
                        <a:pt x="261" y="57"/>
                      </a:lnTo>
                      <a:lnTo>
                        <a:pt x="263" y="57"/>
                      </a:lnTo>
                      <a:lnTo>
                        <a:pt x="263" y="55"/>
                      </a:lnTo>
                      <a:lnTo>
                        <a:pt x="263" y="55"/>
                      </a:lnTo>
                      <a:lnTo>
                        <a:pt x="265" y="53"/>
                      </a:lnTo>
                      <a:lnTo>
                        <a:pt x="265" y="53"/>
                      </a:lnTo>
                      <a:lnTo>
                        <a:pt x="265" y="51"/>
                      </a:lnTo>
                      <a:lnTo>
                        <a:pt x="267" y="51"/>
                      </a:lnTo>
                      <a:lnTo>
                        <a:pt x="267" y="49"/>
                      </a:lnTo>
                      <a:lnTo>
                        <a:pt x="265" y="49"/>
                      </a:lnTo>
                      <a:lnTo>
                        <a:pt x="265" y="49"/>
                      </a:lnTo>
                      <a:lnTo>
                        <a:pt x="265" y="49"/>
                      </a:lnTo>
                      <a:lnTo>
                        <a:pt x="263" y="49"/>
                      </a:lnTo>
                      <a:lnTo>
                        <a:pt x="263" y="49"/>
                      </a:lnTo>
                      <a:lnTo>
                        <a:pt x="261" y="51"/>
                      </a:lnTo>
                      <a:lnTo>
                        <a:pt x="259" y="51"/>
                      </a:lnTo>
                      <a:lnTo>
                        <a:pt x="259" y="53"/>
                      </a:lnTo>
                      <a:lnTo>
                        <a:pt x="259" y="53"/>
                      </a:lnTo>
                      <a:lnTo>
                        <a:pt x="257" y="53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1" y="43"/>
                      </a:lnTo>
                      <a:lnTo>
                        <a:pt x="248" y="40"/>
                      </a:lnTo>
                      <a:lnTo>
                        <a:pt x="242" y="38"/>
                      </a:lnTo>
                      <a:lnTo>
                        <a:pt x="240" y="36"/>
                      </a:lnTo>
                      <a:lnTo>
                        <a:pt x="240" y="34"/>
                      </a:lnTo>
                      <a:lnTo>
                        <a:pt x="238" y="34"/>
                      </a:lnTo>
                      <a:lnTo>
                        <a:pt x="236" y="34"/>
                      </a:lnTo>
                      <a:lnTo>
                        <a:pt x="236" y="34"/>
                      </a:lnTo>
                      <a:lnTo>
                        <a:pt x="234" y="36"/>
                      </a:lnTo>
                      <a:lnTo>
                        <a:pt x="234" y="36"/>
                      </a:lnTo>
                      <a:lnTo>
                        <a:pt x="232" y="38"/>
                      </a:lnTo>
                      <a:lnTo>
                        <a:pt x="227" y="38"/>
                      </a:lnTo>
                      <a:lnTo>
                        <a:pt x="223" y="40"/>
                      </a:lnTo>
                      <a:lnTo>
                        <a:pt x="221" y="40"/>
                      </a:lnTo>
                      <a:lnTo>
                        <a:pt x="221" y="42"/>
                      </a:lnTo>
                      <a:lnTo>
                        <a:pt x="219" y="42"/>
                      </a:lnTo>
                      <a:lnTo>
                        <a:pt x="219" y="42"/>
                      </a:lnTo>
                      <a:lnTo>
                        <a:pt x="219" y="42"/>
                      </a:lnTo>
                      <a:lnTo>
                        <a:pt x="219" y="40"/>
                      </a:lnTo>
                      <a:lnTo>
                        <a:pt x="219" y="34"/>
                      </a:lnTo>
                      <a:lnTo>
                        <a:pt x="219" y="32"/>
                      </a:lnTo>
                      <a:lnTo>
                        <a:pt x="219" y="32"/>
                      </a:lnTo>
                      <a:lnTo>
                        <a:pt x="219" y="30"/>
                      </a:lnTo>
                      <a:lnTo>
                        <a:pt x="217" y="28"/>
                      </a:lnTo>
                      <a:lnTo>
                        <a:pt x="219" y="28"/>
                      </a:lnTo>
                      <a:lnTo>
                        <a:pt x="219" y="24"/>
                      </a:lnTo>
                      <a:lnTo>
                        <a:pt x="221" y="21"/>
                      </a:lnTo>
                      <a:lnTo>
                        <a:pt x="223" y="19"/>
                      </a:lnTo>
                      <a:lnTo>
                        <a:pt x="223" y="17"/>
                      </a:lnTo>
                      <a:lnTo>
                        <a:pt x="223" y="15"/>
                      </a:lnTo>
                      <a:lnTo>
                        <a:pt x="221" y="15"/>
                      </a:lnTo>
                      <a:lnTo>
                        <a:pt x="219" y="15"/>
                      </a:lnTo>
                      <a:lnTo>
                        <a:pt x="219" y="13"/>
                      </a:lnTo>
                      <a:lnTo>
                        <a:pt x="219" y="13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27" y="3"/>
                      </a:lnTo>
                      <a:lnTo>
                        <a:pt x="229" y="2"/>
                      </a:lnTo>
                      <a:lnTo>
                        <a:pt x="227" y="2"/>
                      </a:lnTo>
                      <a:lnTo>
                        <a:pt x="227" y="2"/>
                      </a:lnTo>
                      <a:lnTo>
                        <a:pt x="227" y="2"/>
                      </a:lnTo>
                      <a:lnTo>
                        <a:pt x="217" y="0"/>
                      </a:lnTo>
                      <a:lnTo>
                        <a:pt x="217" y="2"/>
                      </a:lnTo>
                      <a:lnTo>
                        <a:pt x="213" y="2"/>
                      </a:lnTo>
                      <a:lnTo>
                        <a:pt x="208" y="3"/>
                      </a:lnTo>
                      <a:lnTo>
                        <a:pt x="208" y="3"/>
                      </a:lnTo>
                      <a:lnTo>
                        <a:pt x="206" y="3"/>
                      </a:lnTo>
                      <a:lnTo>
                        <a:pt x="204" y="3"/>
                      </a:lnTo>
                      <a:lnTo>
                        <a:pt x="198" y="5"/>
                      </a:lnTo>
                      <a:lnTo>
                        <a:pt x="196" y="5"/>
                      </a:lnTo>
                      <a:lnTo>
                        <a:pt x="194" y="5"/>
                      </a:lnTo>
                      <a:lnTo>
                        <a:pt x="192" y="5"/>
                      </a:lnTo>
                      <a:lnTo>
                        <a:pt x="192" y="3"/>
                      </a:lnTo>
                      <a:lnTo>
                        <a:pt x="188" y="2"/>
                      </a:lnTo>
                      <a:lnTo>
                        <a:pt x="187" y="0"/>
                      </a:lnTo>
                      <a:lnTo>
                        <a:pt x="185" y="0"/>
                      </a:lnTo>
                      <a:lnTo>
                        <a:pt x="183" y="2"/>
                      </a:lnTo>
                      <a:lnTo>
                        <a:pt x="179" y="5"/>
                      </a:lnTo>
                      <a:lnTo>
                        <a:pt x="179" y="5"/>
                      </a:lnTo>
                      <a:lnTo>
                        <a:pt x="179" y="7"/>
                      </a:lnTo>
                      <a:lnTo>
                        <a:pt x="179" y="9"/>
                      </a:lnTo>
                      <a:lnTo>
                        <a:pt x="177" y="11"/>
                      </a:lnTo>
                      <a:lnTo>
                        <a:pt x="177" y="13"/>
                      </a:lnTo>
                      <a:lnTo>
                        <a:pt x="175" y="15"/>
                      </a:lnTo>
                      <a:lnTo>
                        <a:pt x="175" y="15"/>
                      </a:lnTo>
                      <a:lnTo>
                        <a:pt x="173" y="17"/>
                      </a:lnTo>
                      <a:lnTo>
                        <a:pt x="171" y="17"/>
                      </a:lnTo>
                      <a:lnTo>
                        <a:pt x="169" y="17"/>
                      </a:lnTo>
                      <a:lnTo>
                        <a:pt x="169" y="15"/>
                      </a:lnTo>
                      <a:lnTo>
                        <a:pt x="169" y="15"/>
                      </a:lnTo>
                      <a:lnTo>
                        <a:pt x="169" y="13"/>
                      </a:lnTo>
                      <a:lnTo>
                        <a:pt x="169" y="13"/>
                      </a:lnTo>
                      <a:lnTo>
                        <a:pt x="169" y="11"/>
                      </a:lnTo>
                      <a:lnTo>
                        <a:pt x="169" y="9"/>
                      </a:lnTo>
                      <a:lnTo>
                        <a:pt x="169" y="9"/>
                      </a:lnTo>
                      <a:lnTo>
                        <a:pt x="169" y="7"/>
                      </a:lnTo>
                      <a:lnTo>
                        <a:pt x="169" y="7"/>
                      </a:lnTo>
                      <a:lnTo>
                        <a:pt x="168" y="5"/>
                      </a:lnTo>
                      <a:lnTo>
                        <a:pt x="166" y="5"/>
                      </a:lnTo>
                      <a:lnTo>
                        <a:pt x="166" y="5"/>
                      </a:lnTo>
                      <a:lnTo>
                        <a:pt x="164" y="7"/>
                      </a:lnTo>
                      <a:lnTo>
                        <a:pt x="164" y="9"/>
                      </a:lnTo>
                      <a:lnTo>
                        <a:pt x="164" y="9"/>
                      </a:lnTo>
                      <a:lnTo>
                        <a:pt x="162" y="11"/>
                      </a:lnTo>
                      <a:lnTo>
                        <a:pt x="160" y="13"/>
                      </a:lnTo>
                      <a:lnTo>
                        <a:pt x="158" y="15"/>
                      </a:lnTo>
                      <a:lnTo>
                        <a:pt x="156" y="19"/>
                      </a:lnTo>
                      <a:lnTo>
                        <a:pt x="156" y="19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6" y="23"/>
                      </a:lnTo>
                      <a:lnTo>
                        <a:pt x="156" y="21"/>
                      </a:lnTo>
                      <a:lnTo>
                        <a:pt x="156" y="21"/>
                      </a:lnTo>
                      <a:lnTo>
                        <a:pt x="160" y="19"/>
                      </a:lnTo>
                      <a:lnTo>
                        <a:pt x="160" y="19"/>
                      </a:lnTo>
                      <a:lnTo>
                        <a:pt x="160" y="21"/>
                      </a:lnTo>
                      <a:lnTo>
                        <a:pt x="160" y="21"/>
                      </a:lnTo>
                      <a:lnTo>
                        <a:pt x="154" y="24"/>
                      </a:lnTo>
                      <a:lnTo>
                        <a:pt x="148" y="24"/>
                      </a:lnTo>
                      <a:lnTo>
                        <a:pt x="143" y="26"/>
                      </a:lnTo>
                      <a:lnTo>
                        <a:pt x="143" y="26"/>
                      </a:lnTo>
                      <a:lnTo>
                        <a:pt x="141" y="28"/>
                      </a:lnTo>
                      <a:lnTo>
                        <a:pt x="139" y="30"/>
                      </a:lnTo>
                      <a:lnTo>
                        <a:pt x="135" y="36"/>
                      </a:lnTo>
                      <a:lnTo>
                        <a:pt x="133" y="36"/>
                      </a:lnTo>
                      <a:lnTo>
                        <a:pt x="131" y="38"/>
                      </a:lnTo>
                      <a:lnTo>
                        <a:pt x="131" y="38"/>
                      </a:lnTo>
                      <a:lnTo>
                        <a:pt x="129" y="36"/>
                      </a:lnTo>
                      <a:lnTo>
                        <a:pt x="129" y="34"/>
                      </a:lnTo>
                      <a:lnTo>
                        <a:pt x="129" y="30"/>
                      </a:lnTo>
                      <a:lnTo>
                        <a:pt x="128" y="28"/>
                      </a:lnTo>
                      <a:lnTo>
                        <a:pt x="128" y="26"/>
                      </a:lnTo>
                      <a:lnTo>
                        <a:pt x="129" y="24"/>
                      </a:lnTo>
                      <a:lnTo>
                        <a:pt x="129" y="23"/>
                      </a:lnTo>
                      <a:lnTo>
                        <a:pt x="128" y="23"/>
                      </a:lnTo>
                      <a:lnTo>
                        <a:pt x="120" y="26"/>
                      </a:lnTo>
                      <a:lnTo>
                        <a:pt x="118" y="26"/>
                      </a:lnTo>
                      <a:lnTo>
                        <a:pt x="118" y="26"/>
                      </a:lnTo>
                      <a:lnTo>
                        <a:pt x="116" y="24"/>
                      </a:lnTo>
                      <a:lnTo>
                        <a:pt x="116" y="24"/>
                      </a:lnTo>
                      <a:lnTo>
                        <a:pt x="116" y="24"/>
                      </a:lnTo>
                      <a:lnTo>
                        <a:pt x="114" y="26"/>
                      </a:lnTo>
                      <a:lnTo>
                        <a:pt x="114" y="26"/>
                      </a:lnTo>
                      <a:lnTo>
                        <a:pt x="112" y="26"/>
                      </a:lnTo>
                      <a:lnTo>
                        <a:pt x="112" y="24"/>
                      </a:lnTo>
                      <a:lnTo>
                        <a:pt x="112" y="23"/>
                      </a:lnTo>
                      <a:lnTo>
                        <a:pt x="114" y="21"/>
                      </a:lnTo>
                      <a:lnTo>
                        <a:pt x="112" y="21"/>
                      </a:lnTo>
                      <a:lnTo>
                        <a:pt x="112" y="19"/>
                      </a:lnTo>
                      <a:lnTo>
                        <a:pt x="112" y="19"/>
                      </a:lnTo>
                      <a:lnTo>
                        <a:pt x="110" y="19"/>
                      </a:lnTo>
                      <a:lnTo>
                        <a:pt x="110" y="19"/>
                      </a:lnTo>
                      <a:lnTo>
                        <a:pt x="108" y="17"/>
                      </a:lnTo>
                      <a:lnTo>
                        <a:pt x="108" y="17"/>
                      </a:lnTo>
                      <a:lnTo>
                        <a:pt x="108" y="15"/>
                      </a:lnTo>
                      <a:lnTo>
                        <a:pt x="107" y="15"/>
                      </a:lnTo>
                      <a:lnTo>
                        <a:pt x="103" y="15"/>
                      </a:lnTo>
                      <a:lnTo>
                        <a:pt x="101" y="15"/>
                      </a:lnTo>
                      <a:lnTo>
                        <a:pt x="99" y="15"/>
                      </a:lnTo>
                      <a:lnTo>
                        <a:pt x="95" y="15"/>
                      </a:lnTo>
                      <a:lnTo>
                        <a:pt x="93" y="15"/>
                      </a:lnTo>
                      <a:lnTo>
                        <a:pt x="91" y="17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3"/>
                      </a:lnTo>
                      <a:lnTo>
                        <a:pt x="87" y="13"/>
                      </a:lnTo>
                      <a:lnTo>
                        <a:pt x="82" y="15"/>
                      </a:lnTo>
                      <a:lnTo>
                        <a:pt x="80" y="15"/>
                      </a:lnTo>
                      <a:lnTo>
                        <a:pt x="78" y="17"/>
                      </a:lnTo>
                      <a:lnTo>
                        <a:pt x="76" y="17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6" y="13"/>
                      </a:lnTo>
                      <a:lnTo>
                        <a:pt x="74" y="13"/>
                      </a:lnTo>
                      <a:lnTo>
                        <a:pt x="74" y="13"/>
                      </a:lnTo>
                      <a:lnTo>
                        <a:pt x="74" y="13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72" y="17"/>
                      </a:lnTo>
                      <a:lnTo>
                        <a:pt x="68" y="19"/>
                      </a:lnTo>
                      <a:lnTo>
                        <a:pt x="67" y="19"/>
                      </a:lnTo>
                      <a:lnTo>
                        <a:pt x="67" y="19"/>
                      </a:lnTo>
                      <a:lnTo>
                        <a:pt x="67" y="19"/>
                      </a:lnTo>
                      <a:lnTo>
                        <a:pt x="67" y="17"/>
                      </a:lnTo>
                      <a:lnTo>
                        <a:pt x="68" y="17"/>
                      </a:lnTo>
                      <a:lnTo>
                        <a:pt x="68" y="15"/>
                      </a:lnTo>
                      <a:lnTo>
                        <a:pt x="68" y="13"/>
                      </a:lnTo>
                      <a:lnTo>
                        <a:pt x="68" y="13"/>
                      </a:lnTo>
                      <a:lnTo>
                        <a:pt x="68" y="11"/>
                      </a:lnTo>
                      <a:lnTo>
                        <a:pt x="67" y="9"/>
                      </a:lnTo>
                      <a:lnTo>
                        <a:pt x="65" y="9"/>
                      </a:lnTo>
                      <a:lnTo>
                        <a:pt x="63" y="9"/>
                      </a:lnTo>
                      <a:lnTo>
                        <a:pt x="63" y="9"/>
                      </a:lnTo>
                      <a:lnTo>
                        <a:pt x="61" y="9"/>
                      </a:lnTo>
                      <a:lnTo>
                        <a:pt x="59" y="9"/>
                      </a:lnTo>
                      <a:lnTo>
                        <a:pt x="55" y="7"/>
                      </a:lnTo>
                      <a:lnTo>
                        <a:pt x="53" y="7"/>
                      </a:lnTo>
                      <a:lnTo>
                        <a:pt x="53" y="7"/>
                      </a:lnTo>
                      <a:lnTo>
                        <a:pt x="51" y="9"/>
                      </a:lnTo>
                      <a:lnTo>
                        <a:pt x="49" y="11"/>
                      </a:lnTo>
                      <a:lnTo>
                        <a:pt x="49" y="11"/>
                      </a:lnTo>
                      <a:lnTo>
                        <a:pt x="47" y="11"/>
                      </a:lnTo>
                      <a:lnTo>
                        <a:pt x="46" y="11"/>
                      </a:lnTo>
                      <a:lnTo>
                        <a:pt x="44" y="13"/>
                      </a:lnTo>
                      <a:lnTo>
                        <a:pt x="38" y="13"/>
                      </a:lnTo>
                      <a:lnTo>
                        <a:pt x="30" y="13"/>
                      </a:lnTo>
                      <a:lnTo>
                        <a:pt x="28" y="15"/>
                      </a:lnTo>
                      <a:lnTo>
                        <a:pt x="28" y="15"/>
                      </a:lnTo>
                      <a:lnTo>
                        <a:pt x="27" y="17"/>
                      </a:lnTo>
                      <a:lnTo>
                        <a:pt x="23" y="21"/>
                      </a:lnTo>
                      <a:lnTo>
                        <a:pt x="23" y="21"/>
                      </a:lnTo>
                      <a:lnTo>
                        <a:pt x="21" y="23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7" y="28"/>
                      </a:lnTo>
                      <a:lnTo>
                        <a:pt x="17" y="28"/>
                      </a:lnTo>
                      <a:lnTo>
                        <a:pt x="15" y="30"/>
                      </a:lnTo>
                      <a:lnTo>
                        <a:pt x="15" y="32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13" y="36"/>
                      </a:lnTo>
                      <a:lnTo>
                        <a:pt x="13" y="38"/>
                      </a:lnTo>
                      <a:lnTo>
                        <a:pt x="13" y="40"/>
                      </a:lnTo>
                      <a:lnTo>
                        <a:pt x="13" y="40"/>
                      </a:lnTo>
                      <a:lnTo>
                        <a:pt x="13" y="42"/>
                      </a:lnTo>
                      <a:lnTo>
                        <a:pt x="13" y="43"/>
                      </a:lnTo>
                      <a:lnTo>
                        <a:pt x="13" y="45"/>
                      </a:lnTo>
                      <a:lnTo>
                        <a:pt x="15" y="45"/>
                      </a:lnTo>
                      <a:lnTo>
                        <a:pt x="15" y="47"/>
                      </a:lnTo>
                      <a:lnTo>
                        <a:pt x="17" y="49"/>
                      </a:lnTo>
                      <a:lnTo>
                        <a:pt x="19" y="49"/>
                      </a:lnTo>
                      <a:lnTo>
                        <a:pt x="19" y="49"/>
                      </a:lnTo>
                      <a:lnTo>
                        <a:pt x="19" y="51"/>
                      </a:lnTo>
                      <a:lnTo>
                        <a:pt x="19" y="51"/>
                      </a:lnTo>
                      <a:lnTo>
                        <a:pt x="17" y="53"/>
                      </a:lnTo>
                      <a:lnTo>
                        <a:pt x="17" y="53"/>
                      </a:lnTo>
                      <a:lnTo>
                        <a:pt x="17" y="53"/>
                      </a:lnTo>
                      <a:lnTo>
                        <a:pt x="15" y="55"/>
                      </a:lnTo>
                      <a:lnTo>
                        <a:pt x="13" y="55"/>
                      </a:lnTo>
                      <a:lnTo>
                        <a:pt x="11" y="55"/>
                      </a:lnTo>
                      <a:lnTo>
                        <a:pt x="9" y="55"/>
                      </a:lnTo>
                      <a:lnTo>
                        <a:pt x="9" y="57"/>
                      </a:lnTo>
                      <a:lnTo>
                        <a:pt x="9" y="59"/>
                      </a:lnTo>
                      <a:lnTo>
                        <a:pt x="9" y="61"/>
                      </a:lnTo>
                      <a:lnTo>
                        <a:pt x="7" y="62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4" y="66"/>
                      </a:lnTo>
                      <a:lnTo>
                        <a:pt x="0" y="66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74"/>
                      </a:lnTo>
                      <a:lnTo>
                        <a:pt x="0" y="78"/>
                      </a:lnTo>
                      <a:lnTo>
                        <a:pt x="0" y="81"/>
                      </a:lnTo>
                      <a:lnTo>
                        <a:pt x="2" y="83"/>
                      </a:lnTo>
                      <a:lnTo>
                        <a:pt x="4" y="83"/>
                      </a:lnTo>
                      <a:lnTo>
                        <a:pt x="6" y="81"/>
                      </a:lnTo>
                      <a:lnTo>
                        <a:pt x="9" y="81"/>
                      </a:lnTo>
                      <a:lnTo>
                        <a:pt x="30" y="91"/>
                      </a:lnTo>
                      <a:lnTo>
                        <a:pt x="44" y="93"/>
                      </a:lnTo>
                      <a:lnTo>
                        <a:pt x="51" y="97"/>
                      </a:lnTo>
                      <a:lnTo>
                        <a:pt x="55" y="97"/>
                      </a:lnTo>
                      <a:lnTo>
                        <a:pt x="65" y="95"/>
                      </a:lnTo>
                      <a:lnTo>
                        <a:pt x="72" y="95"/>
                      </a:lnTo>
                      <a:lnTo>
                        <a:pt x="76" y="95"/>
                      </a:lnTo>
                      <a:lnTo>
                        <a:pt x="76" y="95"/>
                      </a:lnTo>
                      <a:lnTo>
                        <a:pt x="78" y="95"/>
                      </a:lnTo>
                      <a:lnTo>
                        <a:pt x="80" y="95"/>
                      </a:lnTo>
                      <a:lnTo>
                        <a:pt x="84" y="97"/>
                      </a:lnTo>
                      <a:lnTo>
                        <a:pt x="84" y="97"/>
                      </a:lnTo>
                      <a:lnTo>
                        <a:pt x="86" y="95"/>
                      </a:lnTo>
                      <a:lnTo>
                        <a:pt x="86" y="95"/>
                      </a:lnTo>
                      <a:lnTo>
                        <a:pt x="86" y="95"/>
                      </a:lnTo>
                      <a:lnTo>
                        <a:pt x="87" y="95"/>
                      </a:lnTo>
                      <a:lnTo>
                        <a:pt x="89" y="95"/>
                      </a:lnTo>
                      <a:lnTo>
                        <a:pt x="89" y="97"/>
                      </a:lnTo>
                      <a:lnTo>
                        <a:pt x="91" y="97"/>
                      </a:lnTo>
                      <a:lnTo>
                        <a:pt x="93" y="97"/>
                      </a:lnTo>
                      <a:lnTo>
                        <a:pt x="105" y="95"/>
                      </a:lnTo>
                      <a:lnTo>
                        <a:pt x="105" y="95"/>
                      </a:lnTo>
                      <a:lnTo>
                        <a:pt x="108" y="95"/>
                      </a:lnTo>
                      <a:lnTo>
                        <a:pt x="124" y="93"/>
                      </a:lnTo>
                      <a:lnTo>
                        <a:pt x="128" y="93"/>
                      </a:lnTo>
                      <a:lnTo>
                        <a:pt x="129" y="93"/>
                      </a:lnTo>
                      <a:lnTo>
                        <a:pt x="131" y="91"/>
                      </a:lnTo>
                      <a:lnTo>
                        <a:pt x="131" y="91"/>
                      </a:lnTo>
                      <a:lnTo>
                        <a:pt x="137" y="93"/>
                      </a:lnTo>
                      <a:lnTo>
                        <a:pt x="150" y="97"/>
                      </a:lnTo>
                      <a:lnTo>
                        <a:pt x="154" y="99"/>
                      </a:lnTo>
                      <a:lnTo>
                        <a:pt x="154" y="99"/>
                      </a:lnTo>
                      <a:lnTo>
                        <a:pt x="156" y="97"/>
                      </a:lnTo>
                      <a:lnTo>
                        <a:pt x="158" y="97"/>
                      </a:lnTo>
                      <a:lnTo>
                        <a:pt x="158" y="97"/>
                      </a:lnTo>
                      <a:lnTo>
                        <a:pt x="160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4" y="97"/>
                      </a:lnTo>
                      <a:lnTo>
                        <a:pt x="164" y="97"/>
                      </a:lnTo>
                      <a:lnTo>
                        <a:pt x="166" y="99"/>
                      </a:lnTo>
                      <a:lnTo>
                        <a:pt x="168" y="99"/>
                      </a:lnTo>
                      <a:lnTo>
                        <a:pt x="169" y="99"/>
                      </a:lnTo>
                      <a:lnTo>
                        <a:pt x="171" y="99"/>
                      </a:lnTo>
                      <a:lnTo>
                        <a:pt x="173" y="99"/>
                      </a:lnTo>
                      <a:lnTo>
                        <a:pt x="173" y="97"/>
                      </a:lnTo>
                      <a:lnTo>
                        <a:pt x="173" y="97"/>
                      </a:lnTo>
                      <a:lnTo>
                        <a:pt x="175" y="97"/>
                      </a:lnTo>
                      <a:lnTo>
                        <a:pt x="175" y="97"/>
                      </a:lnTo>
                      <a:lnTo>
                        <a:pt x="177" y="97"/>
                      </a:lnTo>
                      <a:lnTo>
                        <a:pt x="177" y="95"/>
                      </a:lnTo>
                      <a:lnTo>
                        <a:pt x="177" y="95"/>
                      </a:lnTo>
                      <a:lnTo>
                        <a:pt x="179" y="95"/>
                      </a:lnTo>
                      <a:lnTo>
                        <a:pt x="183" y="95"/>
                      </a:lnTo>
                      <a:lnTo>
                        <a:pt x="194" y="93"/>
                      </a:lnTo>
                      <a:lnTo>
                        <a:pt x="198" y="95"/>
                      </a:lnTo>
                      <a:lnTo>
                        <a:pt x="200" y="93"/>
                      </a:lnTo>
                      <a:lnTo>
                        <a:pt x="204" y="93"/>
                      </a:lnTo>
                      <a:lnTo>
                        <a:pt x="206" y="93"/>
                      </a:lnTo>
                      <a:lnTo>
                        <a:pt x="209" y="95"/>
                      </a:lnTo>
                      <a:lnTo>
                        <a:pt x="211" y="95"/>
                      </a:lnTo>
                      <a:lnTo>
                        <a:pt x="211" y="95"/>
                      </a:lnTo>
                      <a:lnTo>
                        <a:pt x="213" y="97"/>
                      </a:lnTo>
                      <a:lnTo>
                        <a:pt x="213" y="97"/>
                      </a:lnTo>
                      <a:lnTo>
                        <a:pt x="213" y="99"/>
                      </a:lnTo>
                      <a:lnTo>
                        <a:pt x="215" y="99"/>
                      </a:lnTo>
                      <a:lnTo>
                        <a:pt x="217" y="99"/>
                      </a:lnTo>
                      <a:lnTo>
                        <a:pt x="217" y="99"/>
                      </a:lnTo>
                      <a:lnTo>
                        <a:pt x="217" y="99"/>
                      </a:lnTo>
                      <a:lnTo>
                        <a:pt x="219" y="99"/>
                      </a:lnTo>
                      <a:lnTo>
                        <a:pt x="219" y="99"/>
                      </a:lnTo>
                      <a:lnTo>
                        <a:pt x="221" y="100"/>
                      </a:lnTo>
                      <a:lnTo>
                        <a:pt x="223" y="102"/>
                      </a:lnTo>
                      <a:lnTo>
                        <a:pt x="223" y="102"/>
                      </a:lnTo>
                      <a:lnTo>
                        <a:pt x="225" y="102"/>
                      </a:lnTo>
                      <a:lnTo>
                        <a:pt x="227" y="104"/>
                      </a:lnTo>
                      <a:lnTo>
                        <a:pt x="230" y="104"/>
                      </a:lnTo>
                      <a:lnTo>
                        <a:pt x="232" y="104"/>
                      </a:lnTo>
                      <a:lnTo>
                        <a:pt x="232" y="106"/>
                      </a:lnTo>
                      <a:lnTo>
                        <a:pt x="236" y="108"/>
                      </a:lnTo>
                      <a:lnTo>
                        <a:pt x="238" y="110"/>
                      </a:lnTo>
                      <a:lnTo>
                        <a:pt x="238" y="112"/>
                      </a:lnTo>
                      <a:lnTo>
                        <a:pt x="240" y="108"/>
                      </a:lnTo>
                      <a:lnTo>
                        <a:pt x="244" y="104"/>
                      </a:lnTo>
                      <a:lnTo>
                        <a:pt x="248" y="102"/>
                      </a:lnTo>
                      <a:lnTo>
                        <a:pt x="249" y="100"/>
                      </a:lnTo>
                      <a:lnTo>
                        <a:pt x="251" y="99"/>
                      </a:lnTo>
                      <a:lnTo>
                        <a:pt x="251" y="99"/>
                      </a:lnTo>
                      <a:lnTo>
                        <a:pt x="253" y="99"/>
                      </a:lnTo>
                      <a:lnTo>
                        <a:pt x="253" y="99"/>
                      </a:lnTo>
                      <a:lnTo>
                        <a:pt x="255" y="99"/>
                      </a:lnTo>
                      <a:lnTo>
                        <a:pt x="255" y="97"/>
                      </a:lnTo>
                      <a:lnTo>
                        <a:pt x="255" y="97"/>
                      </a:lnTo>
                      <a:lnTo>
                        <a:pt x="255" y="97"/>
                      </a:lnTo>
                      <a:lnTo>
                        <a:pt x="257" y="97"/>
                      </a:lnTo>
                      <a:lnTo>
                        <a:pt x="259" y="97"/>
                      </a:lnTo>
                      <a:lnTo>
                        <a:pt x="261" y="97"/>
                      </a:lnTo>
                      <a:lnTo>
                        <a:pt x="263" y="97"/>
                      </a:lnTo>
                      <a:lnTo>
                        <a:pt x="265" y="93"/>
                      </a:lnTo>
                      <a:lnTo>
                        <a:pt x="276" y="89"/>
                      </a:lnTo>
                      <a:lnTo>
                        <a:pt x="278" y="87"/>
                      </a:lnTo>
                      <a:lnTo>
                        <a:pt x="278" y="8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7" name="Google Shape;397;p13"/>
                <p:cNvSpPr/>
                <p:nvPr/>
              </p:nvSpPr>
              <p:spPr>
                <a:xfrm>
                  <a:off x="7094538" y="2825750"/>
                  <a:ext cx="441325" cy="17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" h="112" extrusionOk="0">
                      <a:moveTo>
                        <a:pt x="278" y="87"/>
                      </a:moveTo>
                      <a:lnTo>
                        <a:pt x="276" y="85"/>
                      </a:lnTo>
                      <a:lnTo>
                        <a:pt x="276" y="85"/>
                      </a:lnTo>
                      <a:lnTo>
                        <a:pt x="276" y="85"/>
                      </a:lnTo>
                      <a:lnTo>
                        <a:pt x="276" y="83"/>
                      </a:lnTo>
                      <a:lnTo>
                        <a:pt x="276" y="83"/>
                      </a:lnTo>
                      <a:lnTo>
                        <a:pt x="276" y="83"/>
                      </a:lnTo>
                      <a:lnTo>
                        <a:pt x="276" y="81"/>
                      </a:lnTo>
                      <a:lnTo>
                        <a:pt x="276" y="81"/>
                      </a:lnTo>
                      <a:lnTo>
                        <a:pt x="276" y="80"/>
                      </a:lnTo>
                      <a:lnTo>
                        <a:pt x="276" y="78"/>
                      </a:lnTo>
                      <a:lnTo>
                        <a:pt x="276" y="78"/>
                      </a:lnTo>
                      <a:lnTo>
                        <a:pt x="276" y="76"/>
                      </a:lnTo>
                      <a:lnTo>
                        <a:pt x="274" y="76"/>
                      </a:lnTo>
                      <a:lnTo>
                        <a:pt x="272" y="74"/>
                      </a:lnTo>
                      <a:lnTo>
                        <a:pt x="272" y="74"/>
                      </a:lnTo>
                      <a:lnTo>
                        <a:pt x="270" y="72"/>
                      </a:lnTo>
                      <a:lnTo>
                        <a:pt x="267" y="68"/>
                      </a:lnTo>
                      <a:lnTo>
                        <a:pt x="267" y="68"/>
                      </a:lnTo>
                      <a:lnTo>
                        <a:pt x="267" y="68"/>
                      </a:lnTo>
                      <a:lnTo>
                        <a:pt x="265" y="66"/>
                      </a:lnTo>
                      <a:lnTo>
                        <a:pt x="261" y="66"/>
                      </a:lnTo>
                      <a:lnTo>
                        <a:pt x="261" y="66"/>
                      </a:lnTo>
                      <a:lnTo>
                        <a:pt x="261" y="64"/>
                      </a:lnTo>
                      <a:lnTo>
                        <a:pt x="261" y="64"/>
                      </a:lnTo>
                      <a:lnTo>
                        <a:pt x="259" y="62"/>
                      </a:lnTo>
                      <a:lnTo>
                        <a:pt x="257" y="62"/>
                      </a:lnTo>
                      <a:lnTo>
                        <a:pt x="257" y="62"/>
                      </a:lnTo>
                      <a:lnTo>
                        <a:pt x="257" y="61"/>
                      </a:lnTo>
                      <a:lnTo>
                        <a:pt x="257" y="61"/>
                      </a:lnTo>
                      <a:lnTo>
                        <a:pt x="259" y="59"/>
                      </a:lnTo>
                      <a:lnTo>
                        <a:pt x="261" y="59"/>
                      </a:lnTo>
                      <a:lnTo>
                        <a:pt x="261" y="57"/>
                      </a:lnTo>
                      <a:lnTo>
                        <a:pt x="263" y="57"/>
                      </a:lnTo>
                      <a:lnTo>
                        <a:pt x="263" y="55"/>
                      </a:lnTo>
                      <a:lnTo>
                        <a:pt x="263" y="55"/>
                      </a:lnTo>
                      <a:lnTo>
                        <a:pt x="265" y="53"/>
                      </a:lnTo>
                      <a:lnTo>
                        <a:pt x="265" y="53"/>
                      </a:lnTo>
                      <a:lnTo>
                        <a:pt x="265" y="51"/>
                      </a:lnTo>
                      <a:lnTo>
                        <a:pt x="267" y="51"/>
                      </a:lnTo>
                      <a:lnTo>
                        <a:pt x="267" y="49"/>
                      </a:lnTo>
                      <a:lnTo>
                        <a:pt x="265" y="49"/>
                      </a:lnTo>
                      <a:lnTo>
                        <a:pt x="265" y="49"/>
                      </a:lnTo>
                      <a:lnTo>
                        <a:pt x="265" y="49"/>
                      </a:lnTo>
                      <a:lnTo>
                        <a:pt x="263" y="49"/>
                      </a:lnTo>
                      <a:lnTo>
                        <a:pt x="263" y="49"/>
                      </a:lnTo>
                      <a:lnTo>
                        <a:pt x="261" y="51"/>
                      </a:lnTo>
                      <a:lnTo>
                        <a:pt x="259" y="51"/>
                      </a:lnTo>
                      <a:lnTo>
                        <a:pt x="259" y="53"/>
                      </a:lnTo>
                      <a:lnTo>
                        <a:pt x="259" y="53"/>
                      </a:lnTo>
                      <a:lnTo>
                        <a:pt x="257" y="53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1" y="43"/>
                      </a:lnTo>
                      <a:lnTo>
                        <a:pt x="248" y="40"/>
                      </a:lnTo>
                      <a:lnTo>
                        <a:pt x="242" y="38"/>
                      </a:lnTo>
                      <a:lnTo>
                        <a:pt x="240" y="36"/>
                      </a:lnTo>
                      <a:lnTo>
                        <a:pt x="240" y="34"/>
                      </a:lnTo>
                      <a:lnTo>
                        <a:pt x="238" y="34"/>
                      </a:lnTo>
                      <a:lnTo>
                        <a:pt x="236" y="34"/>
                      </a:lnTo>
                      <a:lnTo>
                        <a:pt x="236" y="34"/>
                      </a:lnTo>
                      <a:lnTo>
                        <a:pt x="234" y="36"/>
                      </a:lnTo>
                      <a:lnTo>
                        <a:pt x="234" y="36"/>
                      </a:lnTo>
                      <a:lnTo>
                        <a:pt x="232" y="38"/>
                      </a:lnTo>
                      <a:lnTo>
                        <a:pt x="227" y="38"/>
                      </a:lnTo>
                      <a:lnTo>
                        <a:pt x="223" y="40"/>
                      </a:lnTo>
                      <a:lnTo>
                        <a:pt x="221" y="40"/>
                      </a:lnTo>
                      <a:lnTo>
                        <a:pt x="221" y="42"/>
                      </a:lnTo>
                      <a:lnTo>
                        <a:pt x="219" y="42"/>
                      </a:lnTo>
                      <a:lnTo>
                        <a:pt x="219" y="42"/>
                      </a:lnTo>
                      <a:lnTo>
                        <a:pt x="219" y="42"/>
                      </a:lnTo>
                      <a:lnTo>
                        <a:pt x="219" y="40"/>
                      </a:lnTo>
                      <a:lnTo>
                        <a:pt x="219" y="34"/>
                      </a:lnTo>
                      <a:lnTo>
                        <a:pt x="219" y="32"/>
                      </a:lnTo>
                      <a:lnTo>
                        <a:pt x="219" y="32"/>
                      </a:lnTo>
                      <a:lnTo>
                        <a:pt x="219" y="30"/>
                      </a:lnTo>
                      <a:lnTo>
                        <a:pt x="217" y="28"/>
                      </a:lnTo>
                      <a:lnTo>
                        <a:pt x="219" y="28"/>
                      </a:lnTo>
                      <a:lnTo>
                        <a:pt x="219" y="24"/>
                      </a:lnTo>
                      <a:lnTo>
                        <a:pt x="221" y="21"/>
                      </a:lnTo>
                      <a:lnTo>
                        <a:pt x="223" y="19"/>
                      </a:lnTo>
                      <a:lnTo>
                        <a:pt x="223" y="17"/>
                      </a:lnTo>
                      <a:lnTo>
                        <a:pt x="223" y="15"/>
                      </a:lnTo>
                      <a:lnTo>
                        <a:pt x="221" y="15"/>
                      </a:lnTo>
                      <a:lnTo>
                        <a:pt x="219" y="15"/>
                      </a:lnTo>
                      <a:lnTo>
                        <a:pt x="219" y="13"/>
                      </a:lnTo>
                      <a:lnTo>
                        <a:pt x="219" y="13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27" y="3"/>
                      </a:lnTo>
                      <a:lnTo>
                        <a:pt x="229" y="2"/>
                      </a:lnTo>
                      <a:lnTo>
                        <a:pt x="227" y="2"/>
                      </a:lnTo>
                      <a:lnTo>
                        <a:pt x="227" y="2"/>
                      </a:lnTo>
                      <a:lnTo>
                        <a:pt x="227" y="2"/>
                      </a:lnTo>
                      <a:lnTo>
                        <a:pt x="217" y="0"/>
                      </a:lnTo>
                      <a:lnTo>
                        <a:pt x="217" y="2"/>
                      </a:lnTo>
                      <a:lnTo>
                        <a:pt x="213" y="2"/>
                      </a:lnTo>
                      <a:lnTo>
                        <a:pt x="208" y="3"/>
                      </a:lnTo>
                      <a:lnTo>
                        <a:pt x="208" y="3"/>
                      </a:lnTo>
                      <a:lnTo>
                        <a:pt x="206" y="3"/>
                      </a:lnTo>
                      <a:lnTo>
                        <a:pt x="204" y="3"/>
                      </a:lnTo>
                      <a:lnTo>
                        <a:pt x="198" y="5"/>
                      </a:lnTo>
                      <a:lnTo>
                        <a:pt x="196" y="5"/>
                      </a:lnTo>
                      <a:lnTo>
                        <a:pt x="194" y="5"/>
                      </a:lnTo>
                      <a:lnTo>
                        <a:pt x="192" y="5"/>
                      </a:lnTo>
                      <a:lnTo>
                        <a:pt x="192" y="3"/>
                      </a:lnTo>
                      <a:lnTo>
                        <a:pt x="188" y="2"/>
                      </a:lnTo>
                      <a:lnTo>
                        <a:pt x="187" y="0"/>
                      </a:lnTo>
                      <a:lnTo>
                        <a:pt x="185" y="0"/>
                      </a:lnTo>
                      <a:lnTo>
                        <a:pt x="183" y="2"/>
                      </a:lnTo>
                      <a:lnTo>
                        <a:pt x="179" y="5"/>
                      </a:lnTo>
                      <a:lnTo>
                        <a:pt x="179" y="5"/>
                      </a:lnTo>
                      <a:lnTo>
                        <a:pt x="179" y="7"/>
                      </a:lnTo>
                      <a:lnTo>
                        <a:pt x="179" y="9"/>
                      </a:lnTo>
                      <a:lnTo>
                        <a:pt x="177" y="11"/>
                      </a:lnTo>
                      <a:lnTo>
                        <a:pt x="177" y="13"/>
                      </a:lnTo>
                      <a:lnTo>
                        <a:pt x="175" y="15"/>
                      </a:lnTo>
                      <a:lnTo>
                        <a:pt x="175" y="15"/>
                      </a:lnTo>
                      <a:lnTo>
                        <a:pt x="173" y="17"/>
                      </a:lnTo>
                      <a:lnTo>
                        <a:pt x="171" y="17"/>
                      </a:lnTo>
                      <a:lnTo>
                        <a:pt x="169" y="17"/>
                      </a:lnTo>
                      <a:lnTo>
                        <a:pt x="169" y="15"/>
                      </a:lnTo>
                      <a:lnTo>
                        <a:pt x="169" y="15"/>
                      </a:lnTo>
                      <a:lnTo>
                        <a:pt x="169" y="13"/>
                      </a:lnTo>
                      <a:lnTo>
                        <a:pt x="169" y="13"/>
                      </a:lnTo>
                      <a:lnTo>
                        <a:pt x="169" y="11"/>
                      </a:lnTo>
                      <a:lnTo>
                        <a:pt x="169" y="9"/>
                      </a:lnTo>
                      <a:lnTo>
                        <a:pt x="169" y="9"/>
                      </a:lnTo>
                      <a:lnTo>
                        <a:pt x="169" y="7"/>
                      </a:lnTo>
                      <a:lnTo>
                        <a:pt x="169" y="7"/>
                      </a:lnTo>
                      <a:lnTo>
                        <a:pt x="168" y="5"/>
                      </a:lnTo>
                      <a:lnTo>
                        <a:pt x="166" y="5"/>
                      </a:lnTo>
                      <a:lnTo>
                        <a:pt x="166" y="5"/>
                      </a:lnTo>
                      <a:lnTo>
                        <a:pt x="164" y="7"/>
                      </a:lnTo>
                      <a:lnTo>
                        <a:pt x="164" y="9"/>
                      </a:lnTo>
                      <a:lnTo>
                        <a:pt x="164" y="9"/>
                      </a:lnTo>
                      <a:lnTo>
                        <a:pt x="162" y="11"/>
                      </a:lnTo>
                      <a:lnTo>
                        <a:pt x="160" y="13"/>
                      </a:lnTo>
                      <a:lnTo>
                        <a:pt x="158" y="15"/>
                      </a:lnTo>
                      <a:lnTo>
                        <a:pt x="156" y="19"/>
                      </a:lnTo>
                      <a:lnTo>
                        <a:pt x="156" y="19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6" y="23"/>
                      </a:lnTo>
                      <a:lnTo>
                        <a:pt x="156" y="21"/>
                      </a:lnTo>
                      <a:lnTo>
                        <a:pt x="156" y="21"/>
                      </a:lnTo>
                      <a:lnTo>
                        <a:pt x="160" y="19"/>
                      </a:lnTo>
                      <a:lnTo>
                        <a:pt x="160" y="19"/>
                      </a:lnTo>
                      <a:lnTo>
                        <a:pt x="160" y="21"/>
                      </a:lnTo>
                      <a:lnTo>
                        <a:pt x="160" y="21"/>
                      </a:lnTo>
                      <a:lnTo>
                        <a:pt x="154" y="24"/>
                      </a:lnTo>
                      <a:lnTo>
                        <a:pt x="148" y="24"/>
                      </a:lnTo>
                      <a:lnTo>
                        <a:pt x="143" y="26"/>
                      </a:lnTo>
                      <a:lnTo>
                        <a:pt x="143" y="26"/>
                      </a:lnTo>
                      <a:lnTo>
                        <a:pt x="141" y="28"/>
                      </a:lnTo>
                      <a:lnTo>
                        <a:pt x="139" y="30"/>
                      </a:lnTo>
                      <a:lnTo>
                        <a:pt x="135" y="36"/>
                      </a:lnTo>
                      <a:lnTo>
                        <a:pt x="133" y="36"/>
                      </a:lnTo>
                      <a:lnTo>
                        <a:pt x="131" y="38"/>
                      </a:lnTo>
                      <a:lnTo>
                        <a:pt x="131" y="38"/>
                      </a:lnTo>
                      <a:lnTo>
                        <a:pt x="129" y="36"/>
                      </a:lnTo>
                      <a:lnTo>
                        <a:pt x="129" y="34"/>
                      </a:lnTo>
                      <a:lnTo>
                        <a:pt x="129" y="30"/>
                      </a:lnTo>
                      <a:lnTo>
                        <a:pt x="128" y="28"/>
                      </a:lnTo>
                      <a:lnTo>
                        <a:pt x="128" y="26"/>
                      </a:lnTo>
                      <a:lnTo>
                        <a:pt x="129" y="24"/>
                      </a:lnTo>
                      <a:lnTo>
                        <a:pt x="129" y="23"/>
                      </a:lnTo>
                      <a:lnTo>
                        <a:pt x="128" y="23"/>
                      </a:lnTo>
                      <a:lnTo>
                        <a:pt x="120" y="26"/>
                      </a:lnTo>
                      <a:lnTo>
                        <a:pt x="118" y="26"/>
                      </a:lnTo>
                      <a:lnTo>
                        <a:pt x="118" y="26"/>
                      </a:lnTo>
                      <a:lnTo>
                        <a:pt x="116" y="24"/>
                      </a:lnTo>
                      <a:lnTo>
                        <a:pt x="116" y="24"/>
                      </a:lnTo>
                      <a:lnTo>
                        <a:pt x="116" y="24"/>
                      </a:lnTo>
                      <a:lnTo>
                        <a:pt x="114" y="26"/>
                      </a:lnTo>
                      <a:lnTo>
                        <a:pt x="114" y="26"/>
                      </a:lnTo>
                      <a:lnTo>
                        <a:pt x="112" y="26"/>
                      </a:lnTo>
                      <a:lnTo>
                        <a:pt x="112" y="24"/>
                      </a:lnTo>
                      <a:lnTo>
                        <a:pt x="112" y="23"/>
                      </a:lnTo>
                      <a:lnTo>
                        <a:pt x="114" y="21"/>
                      </a:lnTo>
                      <a:lnTo>
                        <a:pt x="112" y="21"/>
                      </a:lnTo>
                      <a:lnTo>
                        <a:pt x="112" y="19"/>
                      </a:lnTo>
                      <a:lnTo>
                        <a:pt x="112" y="19"/>
                      </a:lnTo>
                      <a:lnTo>
                        <a:pt x="110" y="19"/>
                      </a:lnTo>
                      <a:lnTo>
                        <a:pt x="110" y="19"/>
                      </a:lnTo>
                      <a:lnTo>
                        <a:pt x="108" y="17"/>
                      </a:lnTo>
                      <a:lnTo>
                        <a:pt x="108" y="17"/>
                      </a:lnTo>
                      <a:lnTo>
                        <a:pt x="108" y="15"/>
                      </a:lnTo>
                      <a:lnTo>
                        <a:pt x="107" y="15"/>
                      </a:lnTo>
                      <a:lnTo>
                        <a:pt x="103" y="15"/>
                      </a:lnTo>
                      <a:lnTo>
                        <a:pt x="101" y="15"/>
                      </a:lnTo>
                      <a:lnTo>
                        <a:pt x="99" y="15"/>
                      </a:lnTo>
                      <a:lnTo>
                        <a:pt x="95" y="15"/>
                      </a:lnTo>
                      <a:lnTo>
                        <a:pt x="93" y="15"/>
                      </a:lnTo>
                      <a:lnTo>
                        <a:pt x="91" y="17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5"/>
                      </a:lnTo>
                      <a:lnTo>
                        <a:pt x="89" y="13"/>
                      </a:lnTo>
                      <a:lnTo>
                        <a:pt x="87" y="13"/>
                      </a:lnTo>
                      <a:lnTo>
                        <a:pt x="87" y="13"/>
                      </a:lnTo>
                      <a:lnTo>
                        <a:pt x="82" y="15"/>
                      </a:lnTo>
                      <a:lnTo>
                        <a:pt x="80" y="15"/>
                      </a:lnTo>
                      <a:lnTo>
                        <a:pt x="78" y="17"/>
                      </a:lnTo>
                      <a:lnTo>
                        <a:pt x="76" y="17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6" y="15"/>
                      </a:lnTo>
                      <a:lnTo>
                        <a:pt x="76" y="13"/>
                      </a:lnTo>
                      <a:lnTo>
                        <a:pt x="74" y="13"/>
                      </a:lnTo>
                      <a:lnTo>
                        <a:pt x="74" y="13"/>
                      </a:lnTo>
                      <a:lnTo>
                        <a:pt x="74" y="13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72" y="17"/>
                      </a:lnTo>
                      <a:lnTo>
                        <a:pt x="68" y="19"/>
                      </a:lnTo>
                      <a:lnTo>
                        <a:pt x="67" y="19"/>
                      </a:lnTo>
                      <a:lnTo>
                        <a:pt x="67" y="19"/>
                      </a:lnTo>
                      <a:lnTo>
                        <a:pt x="67" y="19"/>
                      </a:lnTo>
                      <a:lnTo>
                        <a:pt x="67" y="17"/>
                      </a:lnTo>
                      <a:lnTo>
                        <a:pt x="68" y="17"/>
                      </a:lnTo>
                      <a:lnTo>
                        <a:pt x="68" y="15"/>
                      </a:lnTo>
                      <a:lnTo>
                        <a:pt x="68" y="13"/>
                      </a:lnTo>
                      <a:lnTo>
                        <a:pt x="68" y="13"/>
                      </a:lnTo>
                      <a:lnTo>
                        <a:pt x="68" y="11"/>
                      </a:lnTo>
                      <a:lnTo>
                        <a:pt x="67" y="9"/>
                      </a:lnTo>
                      <a:lnTo>
                        <a:pt x="65" y="9"/>
                      </a:lnTo>
                      <a:lnTo>
                        <a:pt x="63" y="9"/>
                      </a:lnTo>
                      <a:lnTo>
                        <a:pt x="63" y="9"/>
                      </a:lnTo>
                      <a:lnTo>
                        <a:pt x="61" y="9"/>
                      </a:lnTo>
                      <a:lnTo>
                        <a:pt x="59" y="9"/>
                      </a:lnTo>
                      <a:lnTo>
                        <a:pt x="55" y="7"/>
                      </a:lnTo>
                      <a:lnTo>
                        <a:pt x="53" y="7"/>
                      </a:lnTo>
                      <a:lnTo>
                        <a:pt x="53" y="7"/>
                      </a:lnTo>
                      <a:lnTo>
                        <a:pt x="51" y="9"/>
                      </a:lnTo>
                      <a:lnTo>
                        <a:pt x="49" y="11"/>
                      </a:lnTo>
                      <a:lnTo>
                        <a:pt x="49" y="11"/>
                      </a:lnTo>
                      <a:lnTo>
                        <a:pt x="47" y="11"/>
                      </a:lnTo>
                      <a:lnTo>
                        <a:pt x="46" y="11"/>
                      </a:lnTo>
                      <a:lnTo>
                        <a:pt x="44" y="13"/>
                      </a:lnTo>
                      <a:lnTo>
                        <a:pt x="38" y="13"/>
                      </a:lnTo>
                      <a:lnTo>
                        <a:pt x="30" y="13"/>
                      </a:lnTo>
                      <a:lnTo>
                        <a:pt x="28" y="15"/>
                      </a:lnTo>
                      <a:lnTo>
                        <a:pt x="28" y="15"/>
                      </a:lnTo>
                      <a:lnTo>
                        <a:pt x="27" y="17"/>
                      </a:lnTo>
                      <a:lnTo>
                        <a:pt x="23" y="21"/>
                      </a:lnTo>
                      <a:lnTo>
                        <a:pt x="23" y="21"/>
                      </a:lnTo>
                      <a:lnTo>
                        <a:pt x="21" y="23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17" y="28"/>
                      </a:lnTo>
                      <a:lnTo>
                        <a:pt x="17" y="28"/>
                      </a:lnTo>
                      <a:lnTo>
                        <a:pt x="15" y="30"/>
                      </a:lnTo>
                      <a:lnTo>
                        <a:pt x="15" y="32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13" y="36"/>
                      </a:lnTo>
                      <a:lnTo>
                        <a:pt x="13" y="38"/>
                      </a:lnTo>
                      <a:lnTo>
                        <a:pt x="13" y="40"/>
                      </a:lnTo>
                      <a:lnTo>
                        <a:pt x="13" y="40"/>
                      </a:lnTo>
                      <a:lnTo>
                        <a:pt x="13" y="42"/>
                      </a:lnTo>
                      <a:lnTo>
                        <a:pt x="13" y="43"/>
                      </a:lnTo>
                      <a:lnTo>
                        <a:pt x="13" y="45"/>
                      </a:lnTo>
                      <a:lnTo>
                        <a:pt x="15" y="45"/>
                      </a:lnTo>
                      <a:lnTo>
                        <a:pt x="15" y="47"/>
                      </a:lnTo>
                      <a:lnTo>
                        <a:pt x="17" y="49"/>
                      </a:lnTo>
                      <a:lnTo>
                        <a:pt x="19" y="49"/>
                      </a:lnTo>
                      <a:lnTo>
                        <a:pt x="19" y="49"/>
                      </a:lnTo>
                      <a:lnTo>
                        <a:pt x="19" y="51"/>
                      </a:lnTo>
                      <a:lnTo>
                        <a:pt x="19" y="51"/>
                      </a:lnTo>
                      <a:lnTo>
                        <a:pt x="17" y="53"/>
                      </a:lnTo>
                      <a:lnTo>
                        <a:pt x="17" y="53"/>
                      </a:lnTo>
                      <a:lnTo>
                        <a:pt x="17" y="53"/>
                      </a:lnTo>
                      <a:lnTo>
                        <a:pt x="15" y="55"/>
                      </a:lnTo>
                      <a:lnTo>
                        <a:pt x="13" y="55"/>
                      </a:lnTo>
                      <a:lnTo>
                        <a:pt x="11" y="55"/>
                      </a:lnTo>
                      <a:lnTo>
                        <a:pt x="9" y="55"/>
                      </a:lnTo>
                      <a:lnTo>
                        <a:pt x="9" y="57"/>
                      </a:lnTo>
                      <a:lnTo>
                        <a:pt x="9" y="59"/>
                      </a:lnTo>
                      <a:lnTo>
                        <a:pt x="9" y="61"/>
                      </a:lnTo>
                      <a:lnTo>
                        <a:pt x="7" y="62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4" y="66"/>
                      </a:lnTo>
                      <a:lnTo>
                        <a:pt x="0" y="66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74"/>
                      </a:lnTo>
                      <a:lnTo>
                        <a:pt x="0" y="78"/>
                      </a:lnTo>
                      <a:lnTo>
                        <a:pt x="0" y="81"/>
                      </a:lnTo>
                      <a:lnTo>
                        <a:pt x="2" y="83"/>
                      </a:lnTo>
                      <a:lnTo>
                        <a:pt x="4" y="83"/>
                      </a:lnTo>
                      <a:lnTo>
                        <a:pt x="6" y="81"/>
                      </a:lnTo>
                      <a:lnTo>
                        <a:pt x="9" y="81"/>
                      </a:lnTo>
                      <a:lnTo>
                        <a:pt x="30" y="91"/>
                      </a:lnTo>
                      <a:lnTo>
                        <a:pt x="44" y="93"/>
                      </a:lnTo>
                      <a:lnTo>
                        <a:pt x="51" y="97"/>
                      </a:lnTo>
                      <a:lnTo>
                        <a:pt x="55" y="97"/>
                      </a:lnTo>
                      <a:lnTo>
                        <a:pt x="65" y="95"/>
                      </a:lnTo>
                      <a:lnTo>
                        <a:pt x="72" y="95"/>
                      </a:lnTo>
                      <a:lnTo>
                        <a:pt x="76" y="95"/>
                      </a:lnTo>
                      <a:lnTo>
                        <a:pt x="76" y="95"/>
                      </a:lnTo>
                      <a:lnTo>
                        <a:pt x="78" y="95"/>
                      </a:lnTo>
                      <a:lnTo>
                        <a:pt x="80" y="95"/>
                      </a:lnTo>
                      <a:lnTo>
                        <a:pt x="84" y="97"/>
                      </a:lnTo>
                      <a:lnTo>
                        <a:pt x="84" y="97"/>
                      </a:lnTo>
                      <a:lnTo>
                        <a:pt x="86" y="95"/>
                      </a:lnTo>
                      <a:lnTo>
                        <a:pt x="86" y="95"/>
                      </a:lnTo>
                      <a:lnTo>
                        <a:pt x="86" y="95"/>
                      </a:lnTo>
                      <a:lnTo>
                        <a:pt x="87" y="95"/>
                      </a:lnTo>
                      <a:lnTo>
                        <a:pt x="89" y="95"/>
                      </a:lnTo>
                      <a:lnTo>
                        <a:pt x="89" y="97"/>
                      </a:lnTo>
                      <a:lnTo>
                        <a:pt x="91" y="97"/>
                      </a:lnTo>
                      <a:lnTo>
                        <a:pt x="93" y="97"/>
                      </a:lnTo>
                      <a:lnTo>
                        <a:pt x="105" y="95"/>
                      </a:lnTo>
                      <a:lnTo>
                        <a:pt x="105" y="95"/>
                      </a:lnTo>
                      <a:lnTo>
                        <a:pt x="108" y="95"/>
                      </a:lnTo>
                      <a:lnTo>
                        <a:pt x="124" y="93"/>
                      </a:lnTo>
                      <a:lnTo>
                        <a:pt x="128" y="93"/>
                      </a:lnTo>
                      <a:lnTo>
                        <a:pt x="129" y="93"/>
                      </a:lnTo>
                      <a:lnTo>
                        <a:pt x="131" y="91"/>
                      </a:lnTo>
                      <a:lnTo>
                        <a:pt x="131" y="91"/>
                      </a:lnTo>
                      <a:lnTo>
                        <a:pt x="137" y="93"/>
                      </a:lnTo>
                      <a:lnTo>
                        <a:pt x="150" y="97"/>
                      </a:lnTo>
                      <a:lnTo>
                        <a:pt x="154" y="99"/>
                      </a:lnTo>
                      <a:lnTo>
                        <a:pt x="154" y="99"/>
                      </a:lnTo>
                      <a:lnTo>
                        <a:pt x="156" y="97"/>
                      </a:lnTo>
                      <a:lnTo>
                        <a:pt x="158" y="97"/>
                      </a:lnTo>
                      <a:lnTo>
                        <a:pt x="158" y="97"/>
                      </a:lnTo>
                      <a:lnTo>
                        <a:pt x="160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4" y="97"/>
                      </a:lnTo>
                      <a:lnTo>
                        <a:pt x="164" y="97"/>
                      </a:lnTo>
                      <a:lnTo>
                        <a:pt x="166" y="99"/>
                      </a:lnTo>
                      <a:lnTo>
                        <a:pt x="168" y="99"/>
                      </a:lnTo>
                      <a:lnTo>
                        <a:pt x="169" y="99"/>
                      </a:lnTo>
                      <a:lnTo>
                        <a:pt x="171" y="99"/>
                      </a:lnTo>
                      <a:lnTo>
                        <a:pt x="173" y="99"/>
                      </a:lnTo>
                      <a:lnTo>
                        <a:pt x="173" y="97"/>
                      </a:lnTo>
                      <a:lnTo>
                        <a:pt x="173" y="97"/>
                      </a:lnTo>
                      <a:lnTo>
                        <a:pt x="175" y="97"/>
                      </a:lnTo>
                      <a:lnTo>
                        <a:pt x="175" y="97"/>
                      </a:lnTo>
                      <a:lnTo>
                        <a:pt x="177" y="97"/>
                      </a:lnTo>
                      <a:lnTo>
                        <a:pt x="177" y="95"/>
                      </a:lnTo>
                      <a:lnTo>
                        <a:pt x="177" y="95"/>
                      </a:lnTo>
                      <a:lnTo>
                        <a:pt x="179" y="95"/>
                      </a:lnTo>
                      <a:lnTo>
                        <a:pt x="183" y="95"/>
                      </a:lnTo>
                      <a:lnTo>
                        <a:pt x="194" y="93"/>
                      </a:lnTo>
                      <a:lnTo>
                        <a:pt x="198" y="95"/>
                      </a:lnTo>
                      <a:lnTo>
                        <a:pt x="200" y="93"/>
                      </a:lnTo>
                      <a:lnTo>
                        <a:pt x="204" y="93"/>
                      </a:lnTo>
                      <a:lnTo>
                        <a:pt x="206" y="93"/>
                      </a:lnTo>
                      <a:lnTo>
                        <a:pt x="209" y="95"/>
                      </a:lnTo>
                      <a:lnTo>
                        <a:pt x="211" y="95"/>
                      </a:lnTo>
                      <a:lnTo>
                        <a:pt x="211" y="95"/>
                      </a:lnTo>
                      <a:lnTo>
                        <a:pt x="213" y="97"/>
                      </a:lnTo>
                      <a:lnTo>
                        <a:pt x="213" y="97"/>
                      </a:lnTo>
                      <a:lnTo>
                        <a:pt x="213" y="99"/>
                      </a:lnTo>
                      <a:lnTo>
                        <a:pt x="215" y="99"/>
                      </a:lnTo>
                      <a:lnTo>
                        <a:pt x="217" y="99"/>
                      </a:lnTo>
                      <a:lnTo>
                        <a:pt x="217" y="99"/>
                      </a:lnTo>
                      <a:lnTo>
                        <a:pt x="217" y="99"/>
                      </a:lnTo>
                      <a:lnTo>
                        <a:pt x="219" y="99"/>
                      </a:lnTo>
                      <a:lnTo>
                        <a:pt x="219" y="99"/>
                      </a:lnTo>
                      <a:lnTo>
                        <a:pt x="221" y="100"/>
                      </a:lnTo>
                      <a:lnTo>
                        <a:pt x="223" y="102"/>
                      </a:lnTo>
                      <a:lnTo>
                        <a:pt x="223" y="102"/>
                      </a:lnTo>
                      <a:lnTo>
                        <a:pt x="225" y="102"/>
                      </a:lnTo>
                      <a:lnTo>
                        <a:pt x="227" y="104"/>
                      </a:lnTo>
                      <a:lnTo>
                        <a:pt x="230" y="104"/>
                      </a:lnTo>
                      <a:lnTo>
                        <a:pt x="232" y="104"/>
                      </a:lnTo>
                      <a:lnTo>
                        <a:pt x="232" y="106"/>
                      </a:lnTo>
                      <a:lnTo>
                        <a:pt x="236" y="108"/>
                      </a:lnTo>
                      <a:lnTo>
                        <a:pt x="238" y="110"/>
                      </a:lnTo>
                      <a:lnTo>
                        <a:pt x="238" y="112"/>
                      </a:lnTo>
                      <a:lnTo>
                        <a:pt x="240" y="108"/>
                      </a:lnTo>
                      <a:lnTo>
                        <a:pt x="244" y="104"/>
                      </a:lnTo>
                      <a:lnTo>
                        <a:pt x="248" y="102"/>
                      </a:lnTo>
                      <a:lnTo>
                        <a:pt x="249" y="100"/>
                      </a:lnTo>
                      <a:lnTo>
                        <a:pt x="251" y="99"/>
                      </a:lnTo>
                      <a:lnTo>
                        <a:pt x="251" y="99"/>
                      </a:lnTo>
                      <a:lnTo>
                        <a:pt x="253" y="99"/>
                      </a:lnTo>
                      <a:lnTo>
                        <a:pt x="253" y="99"/>
                      </a:lnTo>
                      <a:lnTo>
                        <a:pt x="255" y="99"/>
                      </a:lnTo>
                      <a:lnTo>
                        <a:pt x="255" y="97"/>
                      </a:lnTo>
                      <a:lnTo>
                        <a:pt x="255" y="97"/>
                      </a:lnTo>
                      <a:lnTo>
                        <a:pt x="255" y="97"/>
                      </a:lnTo>
                      <a:lnTo>
                        <a:pt x="257" y="97"/>
                      </a:lnTo>
                      <a:lnTo>
                        <a:pt x="259" y="97"/>
                      </a:lnTo>
                      <a:lnTo>
                        <a:pt x="261" y="97"/>
                      </a:lnTo>
                      <a:lnTo>
                        <a:pt x="263" y="97"/>
                      </a:lnTo>
                      <a:lnTo>
                        <a:pt x="265" y="93"/>
                      </a:lnTo>
                      <a:lnTo>
                        <a:pt x="276" y="89"/>
                      </a:lnTo>
                      <a:lnTo>
                        <a:pt x="278" y="87"/>
                      </a:lnTo>
                      <a:lnTo>
                        <a:pt x="278" y="87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8" name="Google Shape;398;p13"/>
                <p:cNvSpPr/>
                <p:nvPr/>
              </p:nvSpPr>
              <p:spPr>
                <a:xfrm>
                  <a:off x="7559675" y="2892425"/>
                  <a:ext cx="254000" cy="29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" h="186" extrusionOk="0">
                      <a:moveTo>
                        <a:pt x="160" y="58"/>
                      </a:moveTo>
                      <a:lnTo>
                        <a:pt x="158" y="55"/>
                      </a:lnTo>
                      <a:lnTo>
                        <a:pt x="155" y="55"/>
                      </a:lnTo>
                      <a:lnTo>
                        <a:pt x="151" y="53"/>
                      </a:lnTo>
                      <a:lnTo>
                        <a:pt x="147" y="53"/>
                      </a:lnTo>
                      <a:lnTo>
                        <a:pt x="145" y="49"/>
                      </a:lnTo>
                      <a:lnTo>
                        <a:pt x="145" y="45"/>
                      </a:lnTo>
                      <a:lnTo>
                        <a:pt x="151" y="30"/>
                      </a:lnTo>
                      <a:lnTo>
                        <a:pt x="153" y="26"/>
                      </a:lnTo>
                      <a:lnTo>
                        <a:pt x="155" y="24"/>
                      </a:lnTo>
                      <a:lnTo>
                        <a:pt x="155" y="24"/>
                      </a:lnTo>
                      <a:lnTo>
                        <a:pt x="151" y="24"/>
                      </a:lnTo>
                      <a:lnTo>
                        <a:pt x="149" y="22"/>
                      </a:lnTo>
                      <a:lnTo>
                        <a:pt x="145" y="20"/>
                      </a:lnTo>
                      <a:lnTo>
                        <a:pt x="145" y="19"/>
                      </a:lnTo>
                      <a:lnTo>
                        <a:pt x="143" y="17"/>
                      </a:lnTo>
                      <a:lnTo>
                        <a:pt x="143" y="17"/>
                      </a:lnTo>
                      <a:lnTo>
                        <a:pt x="145" y="11"/>
                      </a:lnTo>
                      <a:lnTo>
                        <a:pt x="147" y="9"/>
                      </a:lnTo>
                      <a:lnTo>
                        <a:pt x="147" y="7"/>
                      </a:lnTo>
                      <a:lnTo>
                        <a:pt x="147" y="3"/>
                      </a:lnTo>
                      <a:lnTo>
                        <a:pt x="147" y="1"/>
                      </a:lnTo>
                      <a:lnTo>
                        <a:pt x="147" y="1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139" y="5"/>
                      </a:lnTo>
                      <a:lnTo>
                        <a:pt x="137" y="7"/>
                      </a:lnTo>
                      <a:lnTo>
                        <a:pt x="134" y="9"/>
                      </a:lnTo>
                      <a:lnTo>
                        <a:pt x="134" y="11"/>
                      </a:lnTo>
                      <a:lnTo>
                        <a:pt x="132" y="13"/>
                      </a:lnTo>
                      <a:lnTo>
                        <a:pt x="130" y="15"/>
                      </a:lnTo>
                      <a:lnTo>
                        <a:pt x="128" y="17"/>
                      </a:lnTo>
                      <a:lnTo>
                        <a:pt x="124" y="17"/>
                      </a:lnTo>
                      <a:lnTo>
                        <a:pt x="118" y="19"/>
                      </a:lnTo>
                      <a:lnTo>
                        <a:pt x="115" y="19"/>
                      </a:lnTo>
                      <a:lnTo>
                        <a:pt x="113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7"/>
                      </a:lnTo>
                      <a:lnTo>
                        <a:pt x="109" y="17"/>
                      </a:lnTo>
                      <a:lnTo>
                        <a:pt x="109" y="17"/>
                      </a:lnTo>
                      <a:lnTo>
                        <a:pt x="105" y="17"/>
                      </a:lnTo>
                      <a:lnTo>
                        <a:pt x="105" y="17"/>
                      </a:lnTo>
                      <a:lnTo>
                        <a:pt x="103" y="17"/>
                      </a:lnTo>
                      <a:lnTo>
                        <a:pt x="101" y="17"/>
                      </a:lnTo>
                      <a:lnTo>
                        <a:pt x="101" y="17"/>
                      </a:lnTo>
                      <a:lnTo>
                        <a:pt x="99" y="15"/>
                      </a:lnTo>
                      <a:lnTo>
                        <a:pt x="97" y="13"/>
                      </a:lnTo>
                      <a:lnTo>
                        <a:pt x="97" y="13"/>
                      </a:lnTo>
                      <a:lnTo>
                        <a:pt x="94" y="13"/>
                      </a:lnTo>
                      <a:lnTo>
                        <a:pt x="92" y="13"/>
                      </a:lnTo>
                      <a:lnTo>
                        <a:pt x="88" y="13"/>
                      </a:lnTo>
                      <a:lnTo>
                        <a:pt x="77" y="15"/>
                      </a:lnTo>
                      <a:lnTo>
                        <a:pt x="75" y="15"/>
                      </a:lnTo>
                      <a:lnTo>
                        <a:pt x="73" y="15"/>
                      </a:lnTo>
                      <a:lnTo>
                        <a:pt x="73" y="17"/>
                      </a:lnTo>
                      <a:lnTo>
                        <a:pt x="73" y="17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5" y="20"/>
                      </a:lnTo>
                      <a:lnTo>
                        <a:pt x="77" y="20"/>
                      </a:lnTo>
                      <a:lnTo>
                        <a:pt x="77" y="20"/>
                      </a:lnTo>
                      <a:lnTo>
                        <a:pt x="77" y="22"/>
                      </a:lnTo>
                      <a:lnTo>
                        <a:pt x="77" y="22"/>
                      </a:lnTo>
                      <a:lnTo>
                        <a:pt x="77" y="22"/>
                      </a:lnTo>
                      <a:lnTo>
                        <a:pt x="77" y="24"/>
                      </a:lnTo>
                      <a:lnTo>
                        <a:pt x="69" y="32"/>
                      </a:lnTo>
                      <a:lnTo>
                        <a:pt x="67" y="34"/>
                      </a:lnTo>
                      <a:lnTo>
                        <a:pt x="65" y="36"/>
                      </a:lnTo>
                      <a:lnTo>
                        <a:pt x="65" y="38"/>
                      </a:lnTo>
                      <a:lnTo>
                        <a:pt x="65" y="38"/>
                      </a:lnTo>
                      <a:lnTo>
                        <a:pt x="61" y="43"/>
                      </a:lnTo>
                      <a:lnTo>
                        <a:pt x="59" y="47"/>
                      </a:lnTo>
                      <a:lnTo>
                        <a:pt x="59" y="49"/>
                      </a:lnTo>
                      <a:lnTo>
                        <a:pt x="57" y="49"/>
                      </a:lnTo>
                      <a:lnTo>
                        <a:pt x="57" y="49"/>
                      </a:lnTo>
                      <a:lnTo>
                        <a:pt x="56" y="47"/>
                      </a:lnTo>
                      <a:lnTo>
                        <a:pt x="56" y="45"/>
                      </a:lnTo>
                      <a:lnTo>
                        <a:pt x="54" y="45"/>
                      </a:lnTo>
                      <a:lnTo>
                        <a:pt x="54" y="45"/>
                      </a:lnTo>
                      <a:lnTo>
                        <a:pt x="52" y="43"/>
                      </a:lnTo>
                      <a:lnTo>
                        <a:pt x="50" y="43"/>
                      </a:lnTo>
                      <a:lnTo>
                        <a:pt x="50" y="43"/>
                      </a:lnTo>
                      <a:lnTo>
                        <a:pt x="50" y="43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6" y="41"/>
                      </a:lnTo>
                      <a:lnTo>
                        <a:pt x="46" y="41"/>
                      </a:lnTo>
                      <a:lnTo>
                        <a:pt x="46" y="41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0" y="41"/>
                      </a:lnTo>
                      <a:lnTo>
                        <a:pt x="40" y="43"/>
                      </a:lnTo>
                      <a:lnTo>
                        <a:pt x="38" y="45"/>
                      </a:lnTo>
                      <a:lnTo>
                        <a:pt x="36" y="51"/>
                      </a:lnTo>
                      <a:lnTo>
                        <a:pt x="35" y="57"/>
                      </a:lnTo>
                      <a:lnTo>
                        <a:pt x="33" y="58"/>
                      </a:lnTo>
                      <a:lnTo>
                        <a:pt x="33" y="60"/>
                      </a:lnTo>
                      <a:lnTo>
                        <a:pt x="31" y="60"/>
                      </a:lnTo>
                      <a:lnTo>
                        <a:pt x="31" y="62"/>
                      </a:lnTo>
                      <a:lnTo>
                        <a:pt x="31" y="62"/>
                      </a:lnTo>
                      <a:lnTo>
                        <a:pt x="31" y="64"/>
                      </a:lnTo>
                      <a:lnTo>
                        <a:pt x="29" y="64"/>
                      </a:lnTo>
                      <a:lnTo>
                        <a:pt x="29" y="64"/>
                      </a:lnTo>
                      <a:lnTo>
                        <a:pt x="27" y="64"/>
                      </a:lnTo>
                      <a:lnTo>
                        <a:pt x="27" y="64"/>
                      </a:lnTo>
                      <a:lnTo>
                        <a:pt x="27" y="66"/>
                      </a:lnTo>
                      <a:lnTo>
                        <a:pt x="27" y="66"/>
                      </a:lnTo>
                      <a:lnTo>
                        <a:pt x="27" y="68"/>
                      </a:lnTo>
                      <a:lnTo>
                        <a:pt x="27" y="72"/>
                      </a:lnTo>
                      <a:lnTo>
                        <a:pt x="27" y="72"/>
                      </a:lnTo>
                      <a:lnTo>
                        <a:pt x="27" y="74"/>
                      </a:lnTo>
                      <a:lnTo>
                        <a:pt x="27" y="74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25" y="76"/>
                      </a:lnTo>
                      <a:lnTo>
                        <a:pt x="25" y="76"/>
                      </a:lnTo>
                      <a:lnTo>
                        <a:pt x="25" y="76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3" y="81"/>
                      </a:lnTo>
                      <a:lnTo>
                        <a:pt x="21" y="85"/>
                      </a:lnTo>
                      <a:lnTo>
                        <a:pt x="21" y="87"/>
                      </a:lnTo>
                      <a:lnTo>
                        <a:pt x="21" y="87"/>
                      </a:lnTo>
                      <a:lnTo>
                        <a:pt x="21" y="89"/>
                      </a:lnTo>
                      <a:lnTo>
                        <a:pt x="19" y="89"/>
                      </a:lnTo>
                      <a:lnTo>
                        <a:pt x="19" y="89"/>
                      </a:lnTo>
                      <a:lnTo>
                        <a:pt x="17" y="89"/>
                      </a:lnTo>
                      <a:lnTo>
                        <a:pt x="17" y="89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91"/>
                      </a:lnTo>
                      <a:lnTo>
                        <a:pt x="12" y="93"/>
                      </a:lnTo>
                      <a:lnTo>
                        <a:pt x="12" y="97"/>
                      </a:lnTo>
                      <a:lnTo>
                        <a:pt x="12" y="97"/>
                      </a:lnTo>
                      <a:lnTo>
                        <a:pt x="10" y="98"/>
                      </a:lnTo>
                      <a:lnTo>
                        <a:pt x="10" y="98"/>
                      </a:lnTo>
                      <a:lnTo>
                        <a:pt x="10" y="100"/>
                      </a:lnTo>
                      <a:lnTo>
                        <a:pt x="10" y="100"/>
                      </a:lnTo>
                      <a:lnTo>
                        <a:pt x="10" y="102"/>
                      </a:lnTo>
                      <a:lnTo>
                        <a:pt x="12" y="102"/>
                      </a:lnTo>
                      <a:lnTo>
                        <a:pt x="12" y="102"/>
                      </a:lnTo>
                      <a:lnTo>
                        <a:pt x="12" y="104"/>
                      </a:lnTo>
                      <a:lnTo>
                        <a:pt x="10" y="108"/>
                      </a:lnTo>
                      <a:lnTo>
                        <a:pt x="12" y="112"/>
                      </a:lnTo>
                      <a:lnTo>
                        <a:pt x="12" y="112"/>
                      </a:lnTo>
                      <a:lnTo>
                        <a:pt x="10" y="114"/>
                      </a:lnTo>
                      <a:lnTo>
                        <a:pt x="8" y="114"/>
                      </a:lnTo>
                      <a:lnTo>
                        <a:pt x="8" y="114"/>
                      </a:lnTo>
                      <a:lnTo>
                        <a:pt x="6" y="117"/>
                      </a:lnTo>
                      <a:lnTo>
                        <a:pt x="6" y="125"/>
                      </a:lnTo>
                      <a:lnTo>
                        <a:pt x="6" y="129"/>
                      </a:lnTo>
                      <a:lnTo>
                        <a:pt x="2" y="129"/>
                      </a:lnTo>
                      <a:lnTo>
                        <a:pt x="4" y="131"/>
                      </a:lnTo>
                      <a:lnTo>
                        <a:pt x="4" y="131"/>
                      </a:lnTo>
                      <a:lnTo>
                        <a:pt x="4" y="135"/>
                      </a:lnTo>
                      <a:lnTo>
                        <a:pt x="4" y="135"/>
                      </a:lnTo>
                      <a:lnTo>
                        <a:pt x="6" y="136"/>
                      </a:lnTo>
                      <a:lnTo>
                        <a:pt x="6" y="138"/>
                      </a:lnTo>
                      <a:lnTo>
                        <a:pt x="6" y="138"/>
                      </a:lnTo>
                      <a:lnTo>
                        <a:pt x="4" y="140"/>
                      </a:lnTo>
                      <a:lnTo>
                        <a:pt x="4" y="142"/>
                      </a:lnTo>
                      <a:lnTo>
                        <a:pt x="4" y="144"/>
                      </a:lnTo>
                      <a:lnTo>
                        <a:pt x="4" y="144"/>
                      </a:lnTo>
                      <a:lnTo>
                        <a:pt x="4" y="146"/>
                      </a:lnTo>
                      <a:lnTo>
                        <a:pt x="4" y="148"/>
                      </a:lnTo>
                      <a:lnTo>
                        <a:pt x="2" y="150"/>
                      </a:lnTo>
                      <a:lnTo>
                        <a:pt x="2" y="150"/>
                      </a:lnTo>
                      <a:lnTo>
                        <a:pt x="2" y="152"/>
                      </a:lnTo>
                      <a:lnTo>
                        <a:pt x="2" y="152"/>
                      </a:lnTo>
                      <a:lnTo>
                        <a:pt x="2" y="155"/>
                      </a:lnTo>
                      <a:lnTo>
                        <a:pt x="2" y="157"/>
                      </a:lnTo>
                      <a:lnTo>
                        <a:pt x="2" y="157"/>
                      </a:lnTo>
                      <a:lnTo>
                        <a:pt x="2" y="157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61"/>
                      </a:lnTo>
                      <a:lnTo>
                        <a:pt x="0" y="161"/>
                      </a:lnTo>
                      <a:lnTo>
                        <a:pt x="2" y="161"/>
                      </a:lnTo>
                      <a:lnTo>
                        <a:pt x="8" y="163"/>
                      </a:lnTo>
                      <a:lnTo>
                        <a:pt x="10" y="165"/>
                      </a:lnTo>
                      <a:lnTo>
                        <a:pt x="10" y="165"/>
                      </a:lnTo>
                      <a:lnTo>
                        <a:pt x="12" y="165"/>
                      </a:lnTo>
                      <a:lnTo>
                        <a:pt x="12" y="167"/>
                      </a:lnTo>
                      <a:lnTo>
                        <a:pt x="12" y="167"/>
                      </a:lnTo>
                      <a:lnTo>
                        <a:pt x="14" y="167"/>
                      </a:lnTo>
                      <a:lnTo>
                        <a:pt x="14" y="165"/>
                      </a:lnTo>
                      <a:lnTo>
                        <a:pt x="16" y="165"/>
                      </a:lnTo>
                      <a:lnTo>
                        <a:pt x="16" y="165"/>
                      </a:lnTo>
                      <a:lnTo>
                        <a:pt x="17" y="165"/>
                      </a:lnTo>
                      <a:lnTo>
                        <a:pt x="17" y="165"/>
                      </a:lnTo>
                      <a:lnTo>
                        <a:pt x="17" y="165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9" y="167"/>
                      </a:lnTo>
                      <a:lnTo>
                        <a:pt x="19" y="167"/>
                      </a:lnTo>
                      <a:lnTo>
                        <a:pt x="21" y="167"/>
                      </a:lnTo>
                      <a:lnTo>
                        <a:pt x="21" y="165"/>
                      </a:lnTo>
                      <a:lnTo>
                        <a:pt x="23" y="165"/>
                      </a:lnTo>
                      <a:lnTo>
                        <a:pt x="23" y="165"/>
                      </a:lnTo>
                      <a:lnTo>
                        <a:pt x="23" y="165"/>
                      </a:lnTo>
                      <a:lnTo>
                        <a:pt x="23" y="163"/>
                      </a:lnTo>
                      <a:lnTo>
                        <a:pt x="23" y="165"/>
                      </a:lnTo>
                      <a:lnTo>
                        <a:pt x="25" y="165"/>
                      </a:lnTo>
                      <a:lnTo>
                        <a:pt x="25" y="165"/>
                      </a:lnTo>
                      <a:lnTo>
                        <a:pt x="25" y="167"/>
                      </a:lnTo>
                      <a:lnTo>
                        <a:pt x="25" y="167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9" y="167"/>
                      </a:lnTo>
                      <a:lnTo>
                        <a:pt x="31" y="167"/>
                      </a:lnTo>
                      <a:lnTo>
                        <a:pt x="31" y="167"/>
                      </a:lnTo>
                      <a:lnTo>
                        <a:pt x="31" y="167"/>
                      </a:lnTo>
                      <a:lnTo>
                        <a:pt x="31" y="165"/>
                      </a:lnTo>
                      <a:lnTo>
                        <a:pt x="33" y="163"/>
                      </a:lnTo>
                      <a:lnTo>
                        <a:pt x="35" y="161"/>
                      </a:lnTo>
                      <a:lnTo>
                        <a:pt x="36" y="163"/>
                      </a:lnTo>
                      <a:lnTo>
                        <a:pt x="38" y="167"/>
                      </a:lnTo>
                      <a:lnTo>
                        <a:pt x="40" y="169"/>
                      </a:lnTo>
                      <a:lnTo>
                        <a:pt x="42" y="171"/>
                      </a:lnTo>
                      <a:lnTo>
                        <a:pt x="44" y="173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6" y="175"/>
                      </a:lnTo>
                      <a:lnTo>
                        <a:pt x="48" y="175"/>
                      </a:lnTo>
                      <a:lnTo>
                        <a:pt x="50" y="173"/>
                      </a:lnTo>
                      <a:lnTo>
                        <a:pt x="52" y="173"/>
                      </a:lnTo>
                      <a:lnTo>
                        <a:pt x="54" y="173"/>
                      </a:lnTo>
                      <a:lnTo>
                        <a:pt x="54" y="175"/>
                      </a:lnTo>
                      <a:lnTo>
                        <a:pt x="54" y="175"/>
                      </a:lnTo>
                      <a:lnTo>
                        <a:pt x="56" y="175"/>
                      </a:lnTo>
                      <a:lnTo>
                        <a:pt x="56" y="175"/>
                      </a:lnTo>
                      <a:lnTo>
                        <a:pt x="56" y="173"/>
                      </a:lnTo>
                      <a:lnTo>
                        <a:pt x="56" y="173"/>
                      </a:lnTo>
                      <a:lnTo>
                        <a:pt x="56" y="171"/>
                      </a:lnTo>
                      <a:lnTo>
                        <a:pt x="59" y="171"/>
                      </a:lnTo>
                      <a:lnTo>
                        <a:pt x="63" y="171"/>
                      </a:lnTo>
                      <a:lnTo>
                        <a:pt x="67" y="171"/>
                      </a:lnTo>
                      <a:lnTo>
                        <a:pt x="71" y="171"/>
                      </a:lnTo>
                      <a:lnTo>
                        <a:pt x="75" y="176"/>
                      </a:lnTo>
                      <a:lnTo>
                        <a:pt x="77" y="176"/>
                      </a:lnTo>
                      <a:lnTo>
                        <a:pt x="84" y="176"/>
                      </a:lnTo>
                      <a:lnTo>
                        <a:pt x="86" y="176"/>
                      </a:lnTo>
                      <a:lnTo>
                        <a:pt x="88" y="178"/>
                      </a:lnTo>
                      <a:lnTo>
                        <a:pt x="92" y="178"/>
                      </a:lnTo>
                      <a:lnTo>
                        <a:pt x="94" y="180"/>
                      </a:lnTo>
                      <a:lnTo>
                        <a:pt x="99" y="182"/>
                      </a:lnTo>
                      <a:lnTo>
                        <a:pt x="101" y="184"/>
                      </a:lnTo>
                      <a:lnTo>
                        <a:pt x="101" y="186"/>
                      </a:lnTo>
                      <a:lnTo>
                        <a:pt x="103" y="186"/>
                      </a:lnTo>
                      <a:lnTo>
                        <a:pt x="105" y="186"/>
                      </a:lnTo>
                      <a:lnTo>
                        <a:pt x="107" y="186"/>
                      </a:lnTo>
                      <a:lnTo>
                        <a:pt x="107" y="186"/>
                      </a:lnTo>
                      <a:lnTo>
                        <a:pt x="107" y="184"/>
                      </a:lnTo>
                      <a:lnTo>
                        <a:pt x="107" y="180"/>
                      </a:lnTo>
                      <a:lnTo>
                        <a:pt x="107" y="178"/>
                      </a:lnTo>
                      <a:lnTo>
                        <a:pt x="107" y="176"/>
                      </a:lnTo>
                      <a:lnTo>
                        <a:pt x="113" y="171"/>
                      </a:lnTo>
                      <a:lnTo>
                        <a:pt x="113" y="171"/>
                      </a:lnTo>
                      <a:lnTo>
                        <a:pt x="113" y="167"/>
                      </a:lnTo>
                      <a:lnTo>
                        <a:pt x="113" y="165"/>
                      </a:lnTo>
                      <a:lnTo>
                        <a:pt x="115" y="163"/>
                      </a:lnTo>
                      <a:lnTo>
                        <a:pt x="115" y="163"/>
                      </a:lnTo>
                      <a:lnTo>
                        <a:pt x="115" y="159"/>
                      </a:lnTo>
                      <a:lnTo>
                        <a:pt x="117" y="155"/>
                      </a:lnTo>
                      <a:lnTo>
                        <a:pt x="120" y="144"/>
                      </a:lnTo>
                      <a:lnTo>
                        <a:pt x="120" y="142"/>
                      </a:lnTo>
                      <a:lnTo>
                        <a:pt x="120" y="138"/>
                      </a:lnTo>
                      <a:lnTo>
                        <a:pt x="122" y="136"/>
                      </a:lnTo>
                      <a:lnTo>
                        <a:pt x="122" y="136"/>
                      </a:lnTo>
                      <a:lnTo>
                        <a:pt x="124" y="135"/>
                      </a:lnTo>
                      <a:lnTo>
                        <a:pt x="124" y="135"/>
                      </a:lnTo>
                      <a:lnTo>
                        <a:pt x="124" y="133"/>
                      </a:lnTo>
                      <a:lnTo>
                        <a:pt x="124" y="131"/>
                      </a:lnTo>
                      <a:lnTo>
                        <a:pt x="124" y="131"/>
                      </a:lnTo>
                      <a:lnTo>
                        <a:pt x="126" y="131"/>
                      </a:lnTo>
                      <a:lnTo>
                        <a:pt x="126" y="129"/>
                      </a:lnTo>
                      <a:lnTo>
                        <a:pt x="128" y="129"/>
                      </a:lnTo>
                      <a:lnTo>
                        <a:pt x="128" y="123"/>
                      </a:lnTo>
                      <a:lnTo>
                        <a:pt x="128" y="123"/>
                      </a:lnTo>
                      <a:lnTo>
                        <a:pt x="130" y="121"/>
                      </a:lnTo>
                      <a:lnTo>
                        <a:pt x="132" y="121"/>
                      </a:lnTo>
                      <a:lnTo>
                        <a:pt x="132" y="116"/>
                      </a:lnTo>
                      <a:lnTo>
                        <a:pt x="134" y="114"/>
                      </a:lnTo>
                      <a:lnTo>
                        <a:pt x="134" y="114"/>
                      </a:lnTo>
                      <a:lnTo>
                        <a:pt x="137" y="110"/>
                      </a:lnTo>
                      <a:lnTo>
                        <a:pt x="139" y="108"/>
                      </a:lnTo>
                      <a:lnTo>
                        <a:pt x="141" y="100"/>
                      </a:lnTo>
                      <a:lnTo>
                        <a:pt x="141" y="100"/>
                      </a:lnTo>
                      <a:lnTo>
                        <a:pt x="143" y="98"/>
                      </a:lnTo>
                      <a:lnTo>
                        <a:pt x="145" y="98"/>
                      </a:lnTo>
                      <a:lnTo>
                        <a:pt x="145" y="98"/>
                      </a:lnTo>
                      <a:lnTo>
                        <a:pt x="147" y="98"/>
                      </a:lnTo>
                      <a:lnTo>
                        <a:pt x="149" y="97"/>
                      </a:lnTo>
                      <a:lnTo>
                        <a:pt x="149" y="95"/>
                      </a:lnTo>
                      <a:lnTo>
                        <a:pt x="149" y="93"/>
                      </a:lnTo>
                      <a:lnTo>
                        <a:pt x="149" y="91"/>
                      </a:lnTo>
                      <a:lnTo>
                        <a:pt x="149" y="89"/>
                      </a:lnTo>
                      <a:lnTo>
                        <a:pt x="153" y="83"/>
                      </a:lnTo>
                      <a:lnTo>
                        <a:pt x="155" y="81"/>
                      </a:lnTo>
                      <a:lnTo>
                        <a:pt x="157" y="72"/>
                      </a:lnTo>
                      <a:lnTo>
                        <a:pt x="158" y="70"/>
                      </a:lnTo>
                      <a:lnTo>
                        <a:pt x="160" y="66"/>
                      </a:lnTo>
                      <a:lnTo>
                        <a:pt x="160" y="62"/>
                      </a:lnTo>
                      <a:lnTo>
                        <a:pt x="160" y="5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399" name="Google Shape;399;p13"/>
                <p:cNvSpPr/>
                <p:nvPr/>
              </p:nvSpPr>
              <p:spPr>
                <a:xfrm>
                  <a:off x="7559675" y="2892425"/>
                  <a:ext cx="254000" cy="29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" h="186" extrusionOk="0">
                      <a:moveTo>
                        <a:pt x="160" y="58"/>
                      </a:moveTo>
                      <a:lnTo>
                        <a:pt x="158" y="55"/>
                      </a:lnTo>
                      <a:lnTo>
                        <a:pt x="155" y="55"/>
                      </a:lnTo>
                      <a:lnTo>
                        <a:pt x="151" y="53"/>
                      </a:lnTo>
                      <a:lnTo>
                        <a:pt x="147" y="53"/>
                      </a:lnTo>
                      <a:lnTo>
                        <a:pt x="145" y="49"/>
                      </a:lnTo>
                      <a:lnTo>
                        <a:pt x="145" y="45"/>
                      </a:lnTo>
                      <a:lnTo>
                        <a:pt x="151" y="30"/>
                      </a:lnTo>
                      <a:lnTo>
                        <a:pt x="153" y="26"/>
                      </a:lnTo>
                      <a:lnTo>
                        <a:pt x="155" y="24"/>
                      </a:lnTo>
                      <a:lnTo>
                        <a:pt x="155" y="24"/>
                      </a:lnTo>
                      <a:lnTo>
                        <a:pt x="151" y="24"/>
                      </a:lnTo>
                      <a:lnTo>
                        <a:pt x="149" y="22"/>
                      </a:lnTo>
                      <a:lnTo>
                        <a:pt x="145" y="20"/>
                      </a:lnTo>
                      <a:lnTo>
                        <a:pt x="145" y="19"/>
                      </a:lnTo>
                      <a:lnTo>
                        <a:pt x="143" y="17"/>
                      </a:lnTo>
                      <a:lnTo>
                        <a:pt x="143" y="17"/>
                      </a:lnTo>
                      <a:lnTo>
                        <a:pt x="145" y="11"/>
                      </a:lnTo>
                      <a:lnTo>
                        <a:pt x="147" y="9"/>
                      </a:lnTo>
                      <a:lnTo>
                        <a:pt x="147" y="7"/>
                      </a:lnTo>
                      <a:lnTo>
                        <a:pt x="147" y="3"/>
                      </a:lnTo>
                      <a:lnTo>
                        <a:pt x="147" y="1"/>
                      </a:lnTo>
                      <a:lnTo>
                        <a:pt x="147" y="1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139" y="5"/>
                      </a:lnTo>
                      <a:lnTo>
                        <a:pt x="137" y="7"/>
                      </a:lnTo>
                      <a:lnTo>
                        <a:pt x="134" y="9"/>
                      </a:lnTo>
                      <a:lnTo>
                        <a:pt x="134" y="11"/>
                      </a:lnTo>
                      <a:lnTo>
                        <a:pt x="132" y="13"/>
                      </a:lnTo>
                      <a:lnTo>
                        <a:pt x="130" y="15"/>
                      </a:lnTo>
                      <a:lnTo>
                        <a:pt x="128" y="17"/>
                      </a:lnTo>
                      <a:lnTo>
                        <a:pt x="124" y="17"/>
                      </a:lnTo>
                      <a:lnTo>
                        <a:pt x="118" y="19"/>
                      </a:lnTo>
                      <a:lnTo>
                        <a:pt x="115" y="19"/>
                      </a:lnTo>
                      <a:lnTo>
                        <a:pt x="113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17"/>
                      </a:lnTo>
                      <a:lnTo>
                        <a:pt x="109" y="17"/>
                      </a:lnTo>
                      <a:lnTo>
                        <a:pt x="109" y="17"/>
                      </a:lnTo>
                      <a:lnTo>
                        <a:pt x="105" y="17"/>
                      </a:lnTo>
                      <a:lnTo>
                        <a:pt x="105" y="17"/>
                      </a:lnTo>
                      <a:lnTo>
                        <a:pt x="103" y="17"/>
                      </a:lnTo>
                      <a:lnTo>
                        <a:pt x="101" y="17"/>
                      </a:lnTo>
                      <a:lnTo>
                        <a:pt x="101" y="17"/>
                      </a:lnTo>
                      <a:lnTo>
                        <a:pt x="99" y="15"/>
                      </a:lnTo>
                      <a:lnTo>
                        <a:pt x="97" y="13"/>
                      </a:lnTo>
                      <a:lnTo>
                        <a:pt x="97" y="13"/>
                      </a:lnTo>
                      <a:lnTo>
                        <a:pt x="94" y="13"/>
                      </a:lnTo>
                      <a:lnTo>
                        <a:pt x="92" y="13"/>
                      </a:lnTo>
                      <a:lnTo>
                        <a:pt x="88" y="13"/>
                      </a:lnTo>
                      <a:lnTo>
                        <a:pt x="77" y="15"/>
                      </a:lnTo>
                      <a:lnTo>
                        <a:pt x="75" y="15"/>
                      </a:lnTo>
                      <a:lnTo>
                        <a:pt x="73" y="15"/>
                      </a:lnTo>
                      <a:lnTo>
                        <a:pt x="73" y="17"/>
                      </a:lnTo>
                      <a:lnTo>
                        <a:pt x="73" y="17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3" y="19"/>
                      </a:lnTo>
                      <a:lnTo>
                        <a:pt x="75" y="20"/>
                      </a:lnTo>
                      <a:lnTo>
                        <a:pt x="77" y="20"/>
                      </a:lnTo>
                      <a:lnTo>
                        <a:pt x="77" y="20"/>
                      </a:lnTo>
                      <a:lnTo>
                        <a:pt x="77" y="22"/>
                      </a:lnTo>
                      <a:lnTo>
                        <a:pt x="77" y="22"/>
                      </a:lnTo>
                      <a:lnTo>
                        <a:pt x="77" y="22"/>
                      </a:lnTo>
                      <a:lnTo>
                        <a:pt x="77" y="24"/>
                      </a:lnTo>
                      <a:lnTo>
                        <a:pt x="69" y="32"/>
                      </a:lnTo>
                      <a:lnTo>
                        <a:pt x="67" y="34"/>
                      </a:lnTo>
                      <a:lnTo>
                        <a:pt x="65" y="36"/>
                      </a:lnTo>
                      <a:lnTo>
                        <a:pt x="65" y="38"/>
                      </a:lnTo>
                      <a:lnTo>
                        <a:pt x="65" y="38"/>
                      </a:lnTo>
                      <a:lnTo>
                        <a:pt x="61" y="43"/>
                      </a:lnTo>
                      <a:lnTo>
                        <a:pt x="59" y="47"/>
                      </a:lnTo>
                      <a:lnTo>
                        <a:pt x="59" y="49"/>
                      </a:lnTo>
                      <a:lnTo>
                        <a:pt x="57" y="49"/>
                      </a:lnTo>
                      <a:lnTo>
                        <a:pt x="57" y="49"/>
                      </a:lnTo>
                      <a:lnTo>
                        <a:pt x="56" y="47"/>
                      </a:lnTo>
                      <a:lnTo>
                        <a:pt x="56" y="45"/>
                      </a:lnTo>
                      <a:lnTo>
                        <a:pt x="54" y="45"/>
                      </a:lnTo>
                      <a:lnTo>
                        <a:pt x="54" y="45"/>
                      </a:lnTo>
                      <a:lnTo>
                        <a:pt x="52" y="43"/>
                      </a:lnTo>
                      <a:lnTo>
                        <a:pt x="50" y="43"/>
                      </a:lnTo>
                      <a:lnTo>
                        <a:pt x="50" y="43"/>
                      </a:lnTo>
                      <a:lnTo>
                        <a:pt x="50" y="43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8" y="41"/>
                      </a:lnTo>
                      <a:lnTo>
                        <a:pt x="46" y="41"/>
                      </a:lnTo>
                      <a:lnTo>
                        <a:pt x="46" y="41"/>
                      </a:lnTo>
                      <a:lnTo>
                        <a:pt x="46" y="41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4" y="39"/>
                      </a:lnTo>
                      <a:lnTo>
                        <a:pt x="40" y="41"/>
                      </a:lnTo>
                      <a:lnTo>
                        <a:pt x="40" y="43"/>
                      </a:lnTo>
                      <a:lnTo>
                        <a:pt x="38" y="45"/>
                      </a:lnTo>
                      <a:lnTo>
                        <a:pt x="36" y="51"/>
                      </a:lnTo>
                      <a:lnTo>
                        <a:pt x="35" y="57"/>
                      </a:lnTo>
                      <a:lnTo>
                        <a:pt x="33" y="58"/>
                      </a:lnTo>
                      <a:lnTo>
                        <a:pt x="33" y="60"/>
                      </a:lnTo>
                      <a:lnTo>
                        <a:pt x="31" y="60"/>
                      </a:lnTo>
                      <a:lnTo>
                        <a:pt x="31" y="62"/>
                      </a:lnTo>
                      <a:lnTo>
                        <a:pt x="31" y="62"/>
                      </a:lnTo>
                      <a:lnTo>
                        <a:pt x="31" y="64"/>
                      </a:lnTo>
                      <a:lnTo>
                        <a:pt x="29" y="64"/>
                      </a:lnTo>
                      <a:lnTo>
                        <a:pt x="29" y="64"/>
                      </a:lnTo>
                      <a:lnTo>
                        <a:pt x="27" y="64"/>
                      </a:lnTo>
                      <a:lnTo>
                        <a:pt x="27" y="64"/>
                      </a:lnTo>
                      <a:lnTo>
                        <a:pt x="27" y="66"/>
                      </a:lnTo>
                      <a:lnTo>
                        <a:pt x="27" y="66"/>
                      </a:lnTo>
                      <a:lnTo>
                        <a:pt x="27" y="68"/>
                      </a:lnTo>
                      <a:lnTo>
                        <a:pt x="27" y="72"/>
                      </a:lnTo>
                      <a:lnTo>
                        <a:pt x="27" y="72"/>
                      </a:lnTo>
                      <a:lnTo>
                        <a:pt x="27" y="74"/>
                      </a:lnTo>
                      <a:lnTo>
                        <a:pt x="27" y="74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25" y="74"/>
                      </a:lnTo>
                      <a:lnTo>
                        <a:pt x="25" y="76"/>
                      </a:lnTo>
                      <a:lnTo>
                        <a:pt x="25" y="76"/>
                      </a:lnTo>
                      <a:lnTo>
                        <a:pt x="25" y="76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3" y="81"/>
                      </a:lnTo>
                      <a:lnTo>
                        <a:pt x="21" y="85"/>
                      </a:lnTo>
                      <a:lnTo>
                        <a:pt x="21" y="87"/>
                      </a:lnTo>
                      <a:lnTo>
                        <a:pt x="21" y="87"/>
                      </a:lnTo>
                      <a:lnTo>
                        <a:pt x="21" y="89"/>
                      </a:lnTo>
                      <a:lnTo>
                        <a:pt x="19" y="89"/>
                      </a:lnTo>
                      <a:lnTo>
                        <a:pt x="19" y="89"/>
                      </a:lnTo>
                      <a:lnTo>
                        <a:pt x="17" y="89"/>
                      </a:lnTo>
                      <a:lnTo>
                        <a:pt x="17" y="89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6" y="87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89"/>
                      </a:lnTo>
                      <a:lnTo>
                        <a:pt x="14" y="91"/>
                      </a:lnTo>
                      <a:lnTo>
                        <a:pt x="12" y="93"/>
                      </a:lnTo>
                      <a:lnTo>
                        <a:pt x="12" y="97"/>
                      </a:lnTo>
                      <a:lnTo>
                        <a:pt x="12" y="97"/>
                      </a:lnTo>
                      <a:lnTo>
                        <a:pt x="10" y="98"/>
                      </a:lnTo>
                      <a:lnTo>
                        <a:pt x="10" y="98"/>
                      </a:lnTo>
                      <a:lnTo>
                        <a:pt x="10" y="100"/>
                      </a:lnTo>
                      <a:lnTo>
                        <a:pt x="10" y="100"/>
                      </a:lnTo>
                      <a:lnTo>
                        <a:pt x="10" y="102"/>
                      </a:lnTo>
                      <a:lnTo>
                        <a:pt x="12" y="102"/>
                      </a:lnTo>
                      <a:lnTo>
                        <a:pt x="12" y="102"/>
                      </a:lnTo>
                      <a:lnTo>
                        <a:pt x="12" y="104"/>
                      </a:lnTo>
                      <a:lnTo>
                        <a:pt x="10" y="108"/>
                      </a:lnTo>
                      <a:lnTo>
                        <a:pt x="12" y="112"/>
                      </a:lnTo>
                      <a:lnTo>
                        <a:pt x="12" y="112"/>
                      </a:lnTo>
                      <a:lnTo>
                        <a:pt x="10" y="114"/>
                      </a:lnTo>
                      <a:lnTo>
                        <a:pt x="8" y="114"/>
                      </a:lnTo>
                      <a:lnTo>
                        <a:pt x="8" y="114"/>
                      </a:lnTo>
                      <a:lnTo>
                        <a:pt x="6" y="117"/>
                      </a:lnTo>
                      <a:lnTo>
                        <a:pt x="6" y="125"/>
                      </a:lnTo>
                      <a:lnTo>
                        <a:pt x="6" y="129"/>
                      </a:lnTo>
                      <a:lnTo>
                        <a:pt x="2" y="129"/>
                      </a:lnTo>
                      <a:lnTo>
                        <a:pt x="4" y="131"/>
                      </a:lnTo>
                      <a:lnTo>
                        <a:pt x="4" y="131"/>
                      </a:lnTo>
                      <a:lnTo>
                        <a:pt x="4" y="135"/>
                      </a:lnTo>
                      <a:lnTo>
                        <a:pt x="4" y="135"/>
                      </a:lnTo>
                      <a:lnTo>
                        <a:pt x="6" y="136"/>
                      </a:lnTo>
                      <a:lnTo>
                        <a:pt x="6" y="138"/>
                      </a:lnTo>
                      <a:lnTo>
                        <a:pt x="6" y="138"/>
                      </a:lnTo>
                      <a:lnTo>
                        <a:pt x="4" y="140"/>
                      </a:lnTo>
                      <a:lnTo>
                        <a:pt x="4" y="142"/>
                      </a:lnTo>
                      <a:lnTo>
                        <a:pt x="4" y="144"/>
                      </a:lnTo>
                      <a:lnTo>
                        <a:pt x="4" y="144"/>
                      </a:lnTo>
                      <a:lnTo>
                        <a:pt x="4" y="146"/>
                      </a:lnTo>
                      <a:lnTo>
                        <a:pt x="4" y="148"/>
                      </a:lnTo>
                      <a:lnTo>
                        <a:pt x="2" y="150"/>
                      </a:lnTo>
                      <a:lnTo>
                        <a:pt x="2" y="150"/>
                      </a:lnTo>
                      <a:lnTo>
                        <a:pt x="2" y="152"/>
                      </a:lnTo>
                      <a:lnTo>
                        <a:pt x="2" y="152"/>
                      </a:lnTo>
                      <a:lnTo>
                        <a:pt x="2" y="155"/>
                      </a:lnTo>
                      <a:lnTo>
                        <a:pt x="2" y="157"/>
                      </a:lnTo>
                      <a:lnTo>
                        <a:pt x="2" y="157"/>
                      </a:lnTo>
                      <a:lnTo>
                        <a:pt x="2" y="157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59"/>
                      </a:lnTo>
                      <a:lnTo>
                        <a:pt x="0" y="161"/>
                      </a:lnTo>
                      <a:lnTo>
                        <a:pt x="0" y="161"/>
                      </a:lnTo>
                      <a:lnTo>
                        <a:pt x="2" y="161"/>
                      </a:lnTo>
                      <a:lnTo>
                        <a:pt x="8" y="163"/>
                      </a:lnTo>
                      <a:lnTo>
                        <a:pt x="10" y="165"/>
                      </a:lnTo>
                      <a:lnTo>
                        <a:pt x="10" y="165"/>
                      </a:lnTo>
                      <a:lnTo>
                        <a:pt x="12" y="165"/>
                      </a:lnTo>
                      <a:lnTo>
                        <a:pt x="12" y="167"/>
                      </a:lnTo>
                      <a:lnTo>
                        <a:pt x="12" y="167"/>
                      </a:lnTo>
                      <a:lnTo>
                        <a:pt x="14" y="167"/>
                      </a:lnTo>
                      <a:lnTo>
                        <a:pt x="14" y="165"/>
                      </a:lnTo>
                      <a:lnTo>
                        <a:pt x="16" y="165"/>
                      </a:lnTo>
                      <a:lnTo>
                        <a:pt x="16" y="165"/>
                      </a:lnTo>
                      <a:lnTo>
                        <a:pt x="17" y="165"/>
                      </a:lnTo>
                      <a:lnTo>
                        <a:pt x="17" y="165"/>
                      </a:lnTo>
                      <a:lnTo>
                        <a:pt x="17" y="165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9" y="167"/>
                      </a:lnTo>
                      <a:lnTo>
                        <a:pt x="19" y="167"/>
                      </a:lnTo>
                      <a:lnTo>
                        <a:pt x="21" y="167"/>
                      </a:lnTo>
                      <a:lnTo>
                        <a:pt x="21" y="165"/>
                      </a:lnTo>
                      <a:lnTo>
                        <a:pt x="23" y="165"/>
                      </a:lnTo>
                      <a:lnTo>
                        <a:pt x="23" y="165"/>
                      </a:lnTo>
                      <a:lnTo>
                        <a:pt x="23" y="165"/>
                      </a:lnTo>
                      <a:lnTo>
                        <a:pt x="23" y="163"/>
                      </a:lnTo>
                      <a:lnTo>
                        <a:pt x="23" y="165"/>
                      </a:lnTo>
                      <a:lnTo>
                        <a:pt x="25" y="165"/>
                      </a:lnTo>
                      <a:lnTo>
                        <a:pt x="25" y="165"/>
                      </a:lnTo>
                      <a:lnTo>
                        <a:pt x="25" y="167"/>
                      </a:lnTo>
                      <a:lnTo>
                        <a:pt x="25" y="167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5" y="169"/>
                      </a:lnTo>
                      <a:lnTo>
                        <a:pt x="29" y="167"/>
                      </a:lnTo>
                      <a:lnTo>
                        <a:pt x="31" y="167"/>
                      </a:lnTo>
                      <a:lnTo>
                        <a:pt x="31" y="167"/>
                      </a:lnTo>
                      <a:lnTo>
                        <a:pt x="31" y="167"/>
                      </a:lnTo>
                      <a:lnTo>
                        <a:pt x="31" y="165"/>
                      </a:lnTo>
                      <a:lnTo>
                        <a:pt x="33" y="163"/>
                      </a:lnTo>
                      <a:lnTo>
                        <a:pt x="35" y="161"/>
                      </a:lnTo>
                      <a:lnTo>
                        <a:pt x="36" y="163"/>
                      </a:lnTo>
                      <a:lnTo>
                        <a:pt x="38" y="167"/>
                      </a:lnTo>
                      <a:lnTo>
                        <a:pt x="40" y="169"/>
                      </a:lnTo>
                      <a:lnTo>
                        <a:pt x="42" y="171"/>
                      </a:lnTo>
                      <a:lnTo>
                        <a:pt x="44" y="173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6" y="175"/>
                      </a:lnTo>
                      <a:lnTo>
                        <a:pt x="48" y="175"/>
                      </a:lnTo>
                      <a:lnTo>
                        <a:pt x="50" y="173"/>
                      </a:lnTo>
                      <a:lnTo>
                        <a:pt x="52" y="173"/>
                      </a:lnTo>
                      <a:lnTo>
                        <a:pt x="54" y="173"/>
                      </a:lnTo>
                      <a:lnTo>
                        <a:pt x="54" y="175"/>
                      </a:lnTo>
                      <a:lnTo>
                        <a:pt x="54" y="175"/>
                      </a:lnTo>
                      <a:lnTo>
                        <a:pt x="56" y="175"/>
                      </a:lnTo>
                      <a:lnTo>
                        <a:pt x="56" y="175"/>
                      </a:lnTo>
                      <a:lnTo>
                        <a:pt x="56" y="173"/>
                      </a:lnTo>
                      <a:lnTo>
                        <a:pt x="56" y="173"/>
                      </a:lnTo>
                      <a:lnTo>
                        <a:pt x="56" y="171"/>
                      </a:lnTo>
                      <a:lnTo>
                        <a:pt x="59" y="171"/>
                      </a:lnTo>
                      <a:lnTo>
                        <a:pt x="63" y="171"/>
                      </a:lnTo>
                      <a:lnTo>
                        <a:pt x="67" y="171"/>
                      </a:lnTo>
                      <a:lnTo>
                        <a:pt x="71" y="171"/>
                      </a:lnTo>
                      <a:lnTo>
                        <a:pt x="75" y="176"/>
                      </a:lnTo>
                      <a:lnTo>
                        <a:pt x="77" y="176"/>
                      </a:lnTo>
                      <a:lnTo>
                        <a:pt x="84" y="176"/>
                      </a:lnTo>
                      <a:lnTo>
                        <a:pt x="86" y="176"/>
                      </a:lnTo>
                      <a:lnTo>
                        <a:pt x="88" y="178"/>
                      </a:lnTo>
                      <a:lnTo>
                        <a:pt x="92" y="178"/>
                      </a:lnTo>
                      <a:lnTo>
                        <a:pt x="94" y="180"/>
                      </a:lnTo>
                      <a:lnTo>
                        <a:pt x="99" y="182"/>
                      </a:lnTo>
                      <a:lnTo>
                        <a:pt x="101" y="184"/>
                      </a:lnTo>
                      <a:lnTo>
                        <a:pt x="101" y="186"/>
                      </a:lnTo>
                      <a:lnTo>
                        <a:pt x="103" y="186"/>
                      </a:lnTo>
                      <a:lnTo>
                        <a:pt x="105" y="186"/>
                      </a:lnTo>
                      <a:lnTo>
                        <a:pt x="107" y="186"/>
                      </a:lnTo>
                      <a:lnTo>
                        <a:pt x="107" y="186"/>
                      </a:lnTo>
                      <a:lnTo>
                        <a:pt x="107" y="184"/>
                      </a:lnTo>
                      <a:lnTo>
                        <a:pt x="107" y="180"/>
                      </a:lnTo>
                      <a:lnTo>
                        <a:pt x="107" y="178"/>
                      </a:lnTo>
                      <a:lnTo>
                        <a:pt x="107" y="176"/>
                      </a:lnTo>
                      <a:lnTo>
                        <a:pt x="113" y="171"/>
                      </a:lnTo>
                      <a:lnTo>
                        <a:pt x="113" y="171"/>
                      </a:lnTo>
                      <a:lnTo>
                        <a:pt x="113" y="167"/>
                      </a:lnTo>
                      <a:lnTo>
                        <a:pt x="113" y="165"/>
                      </a:lnTo>
                      <a:lnTo>
                        <a:pt x="115" y="163"/>
                      </a:lnTo>
                      <a:lnTo>
                        <a:pt x="115" y="163"/>
                      </a:lnTo>
                      <a:lnTo>
                        <a:pt x="115" y="159"/>
                      </a:lnTo>
                      <a:lnTo>
                        <a:pt x="117" y="155"/>
                      </a:lnTo>
                      <a:lnTo>
                        <a:pt x="120" y="144"/>
                      </a:lnTo>
                      <a:lnTo>
                        <a:pt x="120" y="142"/>
                      </a:lnTo>
                      <a:lnTo>
                        <a:pt x="120" y="138"/>
                      </a:lnTo>
                      <a:lnTo>
                        <a:pt x="122" y="136"/>
                      </a:lnTo>
                      <a:lnTo>
                        <a:pt x="122" y="136"/>
                      </a:lnTo>
                      <a:lnTo>
                        <a:pt x="124" y="135"/>
                      </a:lnTo>
                      <a:lnTo>
                        <a:pt x="124" y="135"/>
                      </a:lnTo>
                      <a:lnTo>
                        <a:pt x="124" y="133"/>
                      </a:lnTo>
                      <a:lnTo>
                        <a:pt x="124" y="131"/>
                      </a:lnTo>
                      <a:lnTo>
                        <a:pt x="124" y="131"/>
                      </a:lnTo>
                      <a:lnTo>
                        <a:pt x="126" y="131"/>
                      </a:lnTo>
                      <a:lnTo>
                        <a:pt x="126" y="129"/>
                      </a:lnTo>
                      <a:lnTo>
                        <a:pt x="128" y="129"/>
                      </a:lnTo>
                      <a:lnTo>
                        <a:pt x="128" y="123"/>
                      </a:lnTo>
                      <a:lnTo>
                        <a:pt x="128" y="123"/>
                      </a:lnTo>
                      <a:lnTo>
                        <a:pt x="130" y="121"/>
                      </a:lnTo>
                      <a:lnTo>
                        <a:pt x="132" y="121"/>
                      </a:lnTo>
                      <a:lnTo>
                        <a:pt x="132" y="116"/>
                      </a:lnTo>
                      <a:lnTo>
                        <a:pt x="134" y="114"/>
                      </a:lnTo>
                      <a:lnTo>
                        <a:pt x="134" y="114"/>
                      </a:lnTo>
                      <a:lnTo>
                        <a:pt x="137" y="110"/>
                      </a:lnTo>
                      <a:lnTo>
                        <a:pt x="139" y="108"/>
                      </a:lnTo>
                      <a:lnTo>
                        <a:pt x="141" y="100"/>
                      </a:lnTo>
                      <a:lnTo>
                        <a:pt x="141" y="100"/>
                      </a:lnTo>
                      <a:lnTo>
                        <a:pt x="143" y="98"/>
                      </a:lnTo>
                      <a:lnTo>
                        <a:pt x="145" y="98"/>
                      </a:lnTo>
                      <a:lnTo>
                        <a:pt x="145" y="98"/>
                      </a:lnTo>
                      <a:lnTo>
                        <a:pt x="147" y="98"/>
                      </a:lnTo>
                      <a:lnTo>
                        <a:pt x="149" y="97"/>
                      </a:lnTo>
                      <a:lnTo>
                        <a:pt x="149" y="95"/>
                      </a:lnTo>
                      <a:lnTo>
                        <a:pt x="149" y="93"/>
                      </a:lnTo>
                      <a:lnTo>
                        <a:pt x="149" y="91"/>
                      </a:lnTo>
                      <a:lnTo>
                        <a:pt x="149" y="89"/>
                      </a:lnTo>
                      <a:lnTo>
                        <a:pt x="153" y="83"/>
                      </a:lnTo>
                      <a:lnTo>
                        <a:pt x="155" y="81"/>
                      </a:lnTo>
                      <a:lnTo>
                        <a:pt x="157" y="72"/>
                      </a:lnTo>
                      <a:lnTo>
                        <a:pt x="158" y="70"/>
                      </a:lnTo>
                      <a:lnTo>
                        <a:pt x="160" y="66"/>
                      </a:lnTo>
                      <a:lnTo>
                        <a:pt x="160" y="62"/>
                      </a:lnTo>
                      <a:lnTo>
                        <a:pt x="160" y="58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0" name="Google Shape;400;p13"/>
                <p:cNvSpPr/>
                <p:nvPr/>
              </p:nvSpPr>
              <p:spPr>
                <a:xfrm>
                  <a:off x="4579938" y="3476625"/>
                  <a:ext cx="1211263" cy="99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624" extrusionOk="0">
                      <a:moveTo>
                        <a:pt x="761" y="252"/>
                      </a:moveTo>
                      <a:lnTo>
                        <a:pt x="761" y="250"/>
                      </a:lnTo>
                      <a:lnTo>
                        <a:pt x="757" y="248"/>
                      </a:lnTo>
                      <a:lnTo>
                        <a:pt x="757" y="246"/>
                      </a:lnTo>
                      <a:lnTo>
                        <a:pt x="755" y="244"/>
                      </a:lnTo>
                      <a:lnTo>
                        <a:pt x="755" y="244"/>
                      </a:lnTo>
                      <a:lnTo>
                        <a:pt x="755" y="244"/>
                      </a:lnTo>
                      <a:lnTo>
                        <a:pt x="753" y="244"/>
                      </a:lnTo>
                      <a:lnTo>
                        <a:pt x="751" y="242"/>
                      </a:lnTo>
                      <a:lnTo>
                        <a:pt x="749" y="242"/>
                      </a:lnTo>
                      <a:lnTo>
                        <a:pt x="745" y="240"/>
                      </a:lnTo>
                      <a:lnTo>
                        <a:pt x="743" y="240"/>
                      </a:lnTo>
                      <a:lnTo>
                        <a:pt x="743" y="238"/>
                      </a:lnTo>
                      <a:lnTo>
                        <a:pt x="742" y="238"/>
                      </a:lnTo>
                      <a:lnTo>
                        <a:pt x="742" y="233"/>
                      </a:lnTo>
                      <a:lnTo>
                        <a:pt x="740" y="231"/>
                      </a:lnTo>
                      <a:lnTo>
                        <a:pt x="740" y="231"/>
                      </a:lnTo>
                      <a:lnTo>
                        <a:pt x="740" y="231"/>
                      </a:lnTo>
                      <a:lnTo>
                        <a:pt x="738" y="229"/>
                      </a:lnTo>
                      <a:lnTo>
                        <a:pt x="734" y="229"/>
                      </a:lnTo>
                      <a:lnTo>
                        <a:pt x="734" y="229"/>
                      </a:lnTo>
                      <a:lnTo>
                        <a:pt x="732" y="227"/>
                      </a:lnTo>
                      <a:lnTo>
                        <a:pt x="730" y="227"/>
                      </a:lnTo>
                      <a:lnTo>
                        <a:pt x="730" y="225"/>
                      </a:lnTo>
                      <a:lnTo>
                        <a:pt x="730" y="221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6" y="219"/>
                      </a:lnTo>
                      <a:lnTo>
                        <a:pt x="726" y="219"/>
                      </a:lnTo>
                      <a:lnTo>
                        <a:pt x="724" y="219"/>
                      </a:lnTo>
                      <a:lnTo>
                        <a:pt x="724" y="219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3" y="223"/>
                      </a:lnTo>
                      <a:lnTo>
                        <a:pt x="723" y="223"/>
                      </a:lnTo>
                      <a:lnTo>
                        <a:pt x="721" y="223"/>
                      </a:lnTo>
                      <a:lnTo>
                        <a:pt x="719" y="223"/>
                      </a:lnTo>
                      <a:lnTo>
                        <a:pt x="717" y="223"/>
                      </a:lnTo>
                      <a:lnTo>
                        <a:pt x="717" y="221"/>
                      </a:lnTo>
                      <a:lnTo>
                        <a:pt x="717" y="221"/>
                      </a:lnTo>
                      <a:lnTo>
                        <a:pt x="717" y="221"/>
                      </a:lnTo>
                      <a:lnTo>
                        <a:pt x="717" y="219"/>
                      </a:lnTo>
                      <a:lnTo>
                        <a:pt x="719" y="219"/>
                      </a:lnTo>
                      <a:lnTo>
                        <a:pt x="721" y="219"/>
                      </a:lnTo>
                      <a:lnTo>
                        <a:pt x="723" y="217"/>
                      </a:lnTo>
                      <a:lnTo>
                        <a:pt x="723" y="217"/>
                      </a:lnTo>
                      <a:lnTo>
                        <a:pt x="723" y="217"/>
                      </a:lnTo>
                      <a:lnTo>
                        <a:pt x="723" y="215"/>
                      </a:lnTo>
                      <a:lnTo>
                        <a:pt x="723" y="215"/>
                      </a:lnTo>
                      <a:lnTo>
                        <a:pt x="724" y="215"/>
                      </a:lnTo>
                      <a:lnTo>
                        <a:pt x="724" y="213"/>
                      </a:lnTo>
                      <a:lnTo>
                        <a:pt x="723" y="213"/>
                      </a:lnTo>
                      <a:lnTo>
                        <a:pt x="723" y="213"/>
                      </a:lnTo>
                      <a:lnTo>
                        <a:pt x="721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0"/>
                      </a:lnTo>
                      <a:lnTo>
                        <a:pt x="719" y="210"/>
                      </a:lnTo>
                      <a:lnTo>
                        <a:pt x="721" y="208"/>
                      </a:lnTo>
                      <a:lnTo>
                        <a:pt x="721" y="206"/>
                      </a:lnTo>
                      <a:lnTo>
                        <a:pt x="721" y="206"/>
                      </a:lnTo>
                      <a:lnTo>
                        <a:pt x="723" y="206"/>
                      </a:lnTo>
                      <a:lnTo>
                        <a:pt x="724" y="208"/>
                      </a:lnTo>
                      <a:lnTo>
                        <a:pt x="726" y="208"/>
                      </a:lnTo>
                      <a:lnTo>
                        <a:pt x="726" y="208"/>
                      </a:lnTo>
                      <a:lnTo>
                        <a:pt x="728" y="208"/>
                      </a:lnTo>
                      <a:lnTo>
                        <a:pt x="728" y="208"/>
                      </a:lnTo>
                      <a:lnTo>
                        <a:pt x="728" y="208"/>
                      </a:lnTo>
                      <a:lnTo>
                        <a:pt x="728" y="206"/>
                      </a:lnTo>
                      <a:lnTo>
                        <a:pt x="728" y="200"/>
                      </a:lnTo>
                      <a:lnTo>
                        <a:pt x="730" y="198"/>
                      </a:lnTo>
                      <a:lnTo>
                        <a:pt x="730" y="198"/>
                      </a:lnTo>
                      <a:lnTo>
                        <a:pt x="730" y="196"/>
                      </a:lnTo>
                      <a:lnTo>
                        <a:pt x="730" y="196"/>
                      </a:lnTo>
                      <a:lnTo>
                        <a:pt x="730" y="193"/>
                      </a:lnTo>
                      <a:lnTo>
                        <a:pt x="728" y="187"/>
                      </a:lnTo>
                      <a:lnTo>
                        <a:pt x="726" y="187"/>
                      </a:lnTo>
                      <a:lnTo>
                        <a:pt x="726" y="187"/>
                      </a:lnTo>
                      <a:lnTo>
                        <a:pt x="726" y="187"/>
                      </a:lnTo>
                      <a:lnTo>
                        <a:pt x="719" y="187"/>
                      </a:lnTo>
                      <a:lnTo>
                        <a:pt x="717" y="185"/>
                      </a:lnTo>
                      <a:lnTo>
                        <a:pt x="717" y="185"/>
                      </a:lnTo>
                      <a:lnTo>
                        <a:pt x="717" y="185"/>
                      </a:lnTo>
                      <a:lnTo>
                        <a:pt x="719" y="181"/>
                      </a:lnTo>
                      <a:lnTo>
                        <a:pt x="719" y="179"/>
                      </a:lnTo>
                      <a:lnTo>
                        <a:pt x="719" y="179"/>
                      </a:lnTo>
                      <a:lnTo>
                        <a:pt x="719" y="177"/>
                      </a:lnTo>
                      <a:lnTo>
                        <a:pt x="719" y="175"/>
                      </a:lnTo>
                      <a:lnTo>
                        <a:pt x="719" y="175"/>
                      </a:lnTo>
                      <a:lnTo>
                        <a:pt x="721" y="175"/>
                      </a:lnTo>
                      <a:lnTo>
                        <a:pt x="726" y="175"/>
                      </a:lnTo>
                      <a:lnTo>
                        <a:pt x="726" y="174"/>
                      </a:lnTo>
                      <a:lnTo>
                        <a:pt x="728" y="174"/>
                      </a:lnTo>
                      <a:lnTo>
                        <a:pt x="730" y="174"/>
                      </a:lnTo>
                      <a:lnTo>
                        <a:pt x="732" y="172"/>
                      </a:lnTo>
                      <a:lnTo>
                        <a:pt x="732" y="170"/>
                      </a:lnTo>
                      <a:lnTo>
                        <a:pt x="734" y="170"/>
                      </a:lnTo>
                      <a:lnTo>
                        <a:pt x="736" y="170"/>
                      </a:lnTo>
                      <a:lnTo>
                        <a:pt x="736" y="168"/>
                      </a:lnTo>
                      <a:lnTo>
                        <a:pt x="736" y="168"/>
                      </a:lnTo>
                      <a:lnTo>
                        <a:pt x="736" y="166"/>
                      </a:lnTo>
                      <a:lnTo>
                        <a:pt x="736" y="166"/>
                      </a:lnTo>
                      <a:lnTo>
                        <a:pt x="736" y="164"/>
                      </a:lnTo>
                      <a:lnTo>
                        <a:pt x="736" y="162"/>
                      </a:lnTo>
                      <a:lnTo>
                        <a:pt x="736" y="160"/>
                      </a:lnTo>
                      <a:lnTo>
                        <a:pt x="736" y="155"/>
                      </a:lnTo>
                      <a:lnTo>
                        <a:pt x="736" y="155"/>
                      </a:lnTo>
                      <a:lnTo>
                        <a:pt x="736" y="153"/>
                      </a:lnTo>
                      <a:lnTo>
                        <a:pt x="738" y="151"/>
                      </a:lnTo>
                      <a:lnTo>
                        <a:pt x="738" y="151"/>
                      </a:lnTo>
                      <a:lnTo>
                        <a:pt x="738" y="149"/>
                      </a:lnTo>
                      <a:lnTo>
                        <a:pt x="736" y="149"/>
                      </a:lnTo>
                      <a:lnTo>
                        <a:pt x="736" y="149"/>
                      </a:lnTo>
                      <a:lnTo>
                        <a:pt x="736" y="147"/>
                      </a:lnTo>
                      <a:lnTo>
                        <a:pt x="736" y="143"/>
                      </a:lnTo>
                      <a:lnTo>
                        <a:pt x="736" y="143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4" y="141"/>
                      </a:lnTo>
                      <a:lnTo>
                        <a:pt x="732" y="139"/>
                      </a:lnTo>
                      <a:lnTo>
                        <a:pt x="732" y="139"/>
                      </a:lnTo>
                      <a:lnTo>
                        <a:pt x="732" y="139"/>
                      </a:lnTo>
                      <a:lnTo>
                        <a:pt x="730" y="139"/>
                      </a:lnTo>
                      <a:lnTo>
                        <a:pt x="730" y="141"/>
                      </a:lnTo>
                      <a:lnTo>
                        <a:pt x="728" y="143"/>
                      </a:lnTo>
                      <a:lnTo>
                        <a:pt x="726" y="143"/>
                      </a:lnTo>
                      <a:lnTo>
                        <a:pt x="726" y="143"/>
                      </a:lnTo>
                      <a:lnTo>
                        <a:pt x="726" y="143"/>
                      </a:lnTo>
                      <a:lnTo>
                        <a:pt x="724" y="143"/>
                      </a:lnTo>
                      <a:lnTo>
                        <a:pt x="724" y="141"/>
                      </a:lnTo>
                      <a:lnTo>
                        <a:pt x="724" y="141"/>
                      </a:lnTo>
                      <a:lnTo>
                        <a:pt x="724" y="141"/>
                      </a:lnTo>
                      <a:lnTo>
                        <a:pt x="724" y="139"/>
                      </a:lnTo>
                      <a:lnTo>
                        <a:pt x="724" y="137"/>
                      </a:lnTo>
                      <a:lnTo>
                        <a:pt x="726" y="137"/>
                      </a:lnTo>
                      <a:lnTo>
                        <a:pt x="726" y="137"/>
                      </a:lnTo>
                      <a:lnTo>
                        <a:pt x="730" y="136"/>
                      </a:lnTo>
                      <a:lnTo>
                        <a:pt x="730" y="134"/>
                      </a:lnTo>
                      <a:lnTo>
                        <a:pt x="732" y="134"/>
                      </a:lnTo>
                      <a:lnTo>
                        <a:pt x="732" y="132"/>
                      </a:lnTo>
                      <a:lnTo>
                        <a:pt x="730" y="124"/>
                      </a:lnTo>
                      <a:lnTo>
                        <a:pt x="730" y="115"/>
                      </a:lnTo>
                      <a:lnTo>
                        <a:pt x="730" y="113"/>
                      </a:lnTo>
                      <a:lnTo>
                        <a:pt x="730" y="111"/>
                      </a:lnTo>
                      <a:lnTo>
                        <a:pt x="730" y="111"/>
                      </a:lnTo>
                      <a:lnTo>
                        <a:pt x="730" y="109"/>
                      </a:lnTo>
                      <a:lnTo>
                        <a:pt x="728" y="109"/>
                      </a:lnTo>
                      <a:lnTo>
                        <a:pt x="728" y="109"/>
                      </a:lnTo>
                      <a:lnTo>
                        <a:pt x="728" y="109"/>
                      </a:lnTo>
                      <a:lnTo>
                        <a:pt x="726" y="109"/>
                      </a:lnTo>
                      <a:lnTo>
                        <a:pt x="724" y="109"/>
                      </a:lnTo>
                      <a:lnTo>
                        <a:pt x="724" y="109"/>
                      </a:lnTo>
                      <a:lnTo>
                        <a:pt x="724" y="109"/>
                      </a:lnTo>
                      <a:lnTo>
                        <a:pt x="723" y="109"/>
                      </a:lnTo>
                      <a:lnTo>
                        <a:pt x="723" y="109"/>
                      </a:lnTo>
                      <a:lnTo>
                        <a:pt x="723" y="107"/>
                      </a:lnTo>
                      <a:lnTo>
                        <a:pt x="721" y="107"/>
                      </a:lnTo>
                      <a:lnTo>
                        <a:pt x="721" y="107"/>
                      </a:lnTo>
                      <a:lnTo>
                        <a:pt x="719" y="105"/>
                      </a:lnTo>
                      <a:lnTo>
                        <a:pt x="719" y="101"/>
                      </a:lnTo>
                      <a:lnTo>
                        <a:pt x="719" y="101"/>
                      </a:lnTo>
                      <a:lnTo>
                        <a:pt x="719" y="99"/>
                      </a:lnTo>
                      <a:lnTo>
                        <a:pt x="721" y="96"/>
                      </a:lnTo>
                      <a:lnTo>
                        <a:pt x="721" y="90"/>
                      </a:lnTo>
                      <a:lnTo>
                        <a:pt x="721" y="88"/>
                      </a:lnTo>
                      <a:lnTo>
                        <a:pt x="723" y="88"/>
                      </a:lnTo>
                      <a:lnTo>
                        <a:pt x="723" y="86"/>
                      </a:lnTo>
                      <a:lnTo>
                        <a:pt x="724" y="86"/>
                      </a:lnTo>
                      <a:lnTo>
                        <a:pt x="730" y="82"/>
                      </a:lnTo>
                      <a:lnTo>
                        <a:pt x="736" y="78"/>
                      </a:lnTo>
                      <a:lnTo>
                        <a:pt x="738" y="77"/>
                      </a:lnTo>
                      <a:lnTo>
                        <a:pt x="740" y="75"/>
                      </a:lnTo>
                      <a:lnTo>
                        <a:pt x="742" y="73"/>
                      </a:lnTo>
                      <a:lnTo>
                        <a:pt x="742" y="67"/>
                      </a:lnTo>
                      <a:lnTo>
                        <a:pt x="740" y="67"/>
                      </a:lnTo>
                      <a:lnTo>
                        <a:pt x="738" y="69"/>
                      </a:lnTo>
                      <a:lnTo>
                        <a:pt x="738" y="69"/>
                      </a:lnTo>
                      <a:lnTo>
                        <a:pt x="738" y="69"/>
                      </a:lnTo>
                      <a:lnTo>
                        <a:pt x="736" y="69"/>
                      </a:lnTo>
                      <a:lnTo>
                        <a:pt x="736" y="69"/>
                      </a:lnTo>
                      <a:lnTo>
                        <a:pt x="724" y="63"/>
                      </a:lnTo>
                      <a:lnTo>
                        <a:pt x="724" y="63"/>
                      </a:lnTo>
                      <a:lnTo>
                        <a:pt x="723" y="61"/>
                      </a:lnTo>
                      <a:lnTo>
                        <a:pt x="723" y="61"/>
                      </a:lnTo>
                      <a:lnTo>
                        <a:pt x="721" y="63"/>
                      </a:lnTo>
                      <a:lnTo>
                        <a:pt x="719" y="63"/>
                      </a:lnTo>
                      <a:lnTo>
                        <a:pt x="717" y="63"/>
                      </a:lnTo>
                      <a:lnTo>
                        <a:pt x="717" y="63"/>
                      </a:lnTo>
                      <a:lnTo>
                        <a:pt x="717" y="63"/>
                      </a:lnTo>
                      <a:lnTo>
                        <a:pt x="715" y="63"/>
                      </a:lnTo>
                      <a:lnTo>
                        <a:pt x="715" y="61"/>
                      </a:lnTo>
                      <a:lnTo>
                        <a:pt x="715" y="61"/>
                      </a:lnTo>
                      <a:lnTo>
                        <a:pt x="717" y="59"/>
                      </a:lnTo>
                      <a:lnTo>
                        <a:pt x="717" y="59"/>
                      </a:lnTo>
                      <a:lnTo>
                        <a:pt x="717" y="59"/>
                      </a:lnTo>
                      <a:lnTo>
                        <a:pt x="717" y="58"/>
                      </a:lnTo>
                      <a:lnTo>
                        <a:pt x="717" y="58"/>
                      </a:lnTo>
                      <a:lnTo>
                        <a:pt x="717" y="56"/>
                      </a:lnTo>
                      <a:lnTo>
                        <a:pt x="717" y="54"/>
                      </a:lnTo>
                      <a:lnTo>
                        <a:pt x="715" y="54"/>
                      </a:lnTo>
                      <a:lnTo>
                        <a:pt x="709" y="50"/>
                      </a:lnTo>
                      <a:lnTo>
                        <a:pt x="709" y="48"/>
                      </a:lnTo>
                      <a:lnTo>
                        <a:pt x="709" y="48"/>
                      </a:lnTo>
                      <a:lnTo>
                        <a:pt x="709" y="46"/>
                      </a:lnTo>
                      <a:lnTo>
                        <a:pt x="709" y="46"/>
                      </a:lnTo>
                      <a:lnTo>
                        <a:pt x="707" y="46"/>
                      </a:lnTo>
                      <a:lnTo>
                        <a:pt x="707" y="44"/>
                      </a:lnTo>
                      <a:lnTo>
                        <a:pt x="703" y="44"/>
                      </a:lnTo>
                      <a:lnTo>
                        <a:pt x="702" y="42"/>
                      </a:lnTo>
                      <a:lnTo>
                        <a:pt x="698" y="40"/>
                      </a:lnTo>
                      <a:lnTo>
                        <a:pt x="696" y="39"/>
                      </a:lnTo>
                      <a:lnTo>
                        <a:pt x="696" y="40"/>
                      </a:lnTo>
                      <a:lnTo>
                        <a:pt x="696" y="40"/>
                      </a:lnTo>
                      <a:lnTo>
                        <a:pt x="694" y="40"/>
                      </a:lnTo>
                      <a:lnTo>
                        <a:pt x="688" y="42"/>
                      </a:lnTo>
                      <a:lnTo>
                        <a:pt x="686" y="44"/>
                      </a:lnTo>
                      <a:lnTo>
                        <a:pt x="686" y="46"/>
                      </a:lnTo>
                      <a:lnTo>
                        <a:pt x="679" y="48"/>
                      </a:lnTo>
                      <a:lnTo>
                        <a:pt x="679" y="48"/>
                      </a:lnTo>
                      <a:lnTo>
                        <a:pt x="677" y="48"/>
                      </a:lnTo>
                      <a:lnTo>
                        <a:pt x="677" y="48"/>
                      </a:lnTo>
                      <a:lnTo>
                        <a:pt x="677" y="48"/>
                      </a:lnTo>
                      <a:lnTo>
                        <a:pt x="677" y="46"/>
                      </a:lnTo>
                      <a:lnTo>
                        <a:pt x="677" y="46"/>
                      </a:lnTo>
                      <a:lnTo>
                        <a:pt x="675" y="46"/>
                      </a:lnTo>
                      <a:lnTo>
                        <a:pt x="673" y="48"/>
                      </a:lnTo>
                      <a:lnTo>
                        <a:pt x="673" y="48"/>
                      </a:lnTo>
                      <a:lnTo>
                        <a:pt x="671" y="48"/>
                      </a:lnTo>
                      <a:lnTo>
                        <a:pt x="671" y="48"/>
                      </a:lnTo>
                      <a:lnTo>
                        <a:pt x="669" y="50"/>
                      </a:lnTo>
                      <a:lnTo>
                        <a:pt x="667" y="50"/>
                      </a:lnTo>
                      <a:lnTo>
                        <a:pt x="665" y="50"/>
                      </a:lnTo>
                      <a:lnTo>
                        <a:pt x="665" y="50"/>
                      </a:lnTo>
                      <a:lnTo>
                        <a:pt x="663" y="50"/>
                      </a:lnTo>
                      <a:lnTo>
                        <a:pt x="663" y="48"/>
                      </a:lnTo>
                      <a:lnTo>
                        <a:pt x="663" y="46"/>
                      </a:lnTo>
                      <a:lnTo>
                        <a:pt x="662" y="46"/>
                      </a:lnTo>
                      <a:lnTo>
                        <a:pt x="662" y="44"/>
                      </a:lnTo>
                      <a:lnTo>
                        <a:pt x="660" y="44"/>
                      </a:lnTo>
                      <a:lnTo>
                        <a:pt x="658" y="44"/>
                      </a:lnTo>
                      <a:lnTo>
                        <a:pt x="656" y="44"/>
                      </a:lnTo>
                      <a:lnTo>
                        <a:pt x="652" y="44"/>
                      </a:lnTo>
                      <a:lnTo>
                        <a:pt x="648" y="44"/>
                      </a:lnTo>
                      <a:lnTo>
                        <a:pt x="648" y="44"/>
                      </a:lnTo>
                      <a:lnTo>
                        <a:pt x="646" y="44"/>
                      </a:lnTo>
                      <a:lnTo>
                        <a:pt x="644" y="46"/>
                      </a:lnTo>
                      <a:lnTo>
                        <a:pt x="642" y="48"/>
                      </a:lnTo>
                      <a:lnTo>
                        <a:pt x="642" y="48"/>
                      </a:lnTo>
                      <a:lnTo>
                        <a:pt x="641" y="48"/>
                      </a:lnTo>
                      <a:lnTo>
                        <a:pt x="639" y="48"/>
                      </a:lnTo>
                      <a:lnTo>
                        <a:pt x="639" y="48"/>
                      </a:lnTo>
                      <a:lnTo>
                        <a:pt x="637" y="48"/>
                      </a:lnTo>
                      <a:lnTo>
                        <a:pt x="637" y="46"/>
                      </a:lnTo>
                      <a:lnTo>
                        <a:pt x="637" y="44"/>
                      </a:lnTo>
                      <a:lnTo>
                        <a:pt x="637" y="44"/>
                      </a:lnTo>
                      <a:lnTo>
                        <a:pt x="637" y="44"/>
                      </a:lnTo>
                      <a:lnTo>
                        <a:pt x="637" y="42"/>
                      </a:lnTo>
                      <a:lnTo>
                        <a:pt x="635" y="40"/>
                      </a:lnTo>
                      <a:lnTo>
                        <a:pt x="633" y="39"/>
                      </a:lnTo>
                      <a:lnTo>
                        <a:pt x="631" y="37"/>
                      </a:lnTo>
                      <a:lnTo>
                        <a:pt x="629" y="35"/>
                      </a:lnTo>
                      <a:lnTo>
                        <a:pt x="625" y="35"/>
                      </a:lnTo>
                      <a:lnTo>
                        <a:pt x="625" y="35"/>
                      </a:lnTo>
                      <a:lnTo>
                        <a:pt x="623" y="35"/>
                      </a:lnTo>
                      <a:lnTo>
                        <a:pt x="622" y="35"/>
                      </a:lnTo>
                      <a:lnTo>
                        <a:pt x="622" y="33"/>
                      </a:lnTo>
                      <a:lnTo>
                        <a:pt x="618" y="35"/>
                      </a:lnTo>
                      <a:lnTo>
                        <a:pt x="616" y="33"/>
                      </a:lnTo>
                      <a:lnTo>
                        <a:pt x="614" y="33"/>
                      </a:lnTo>
                      <a:lnTo>
                        <a:pt x="610" y="31"/>
                      </a:lnTo>
                      <a:lnTo>
                        <a:pt x="608" y="31"/>
                      </a:lnTo>
                      <a:lnTo>
                        <a:pt x="608" y="33"/>
                      </a:lnTo>
                      <a:lnTo>
                        <a:pt x="608" y="33"/>
                      </a:lnTo>
                      <a:lnTo>
                        <a:pt x="608" y="33"/>
                      </a:lnTo>
                      <a:lnTo>
                        <a:pt x="608" y="35"/>
                      </a:lnTo>
                      <a:lnTo>
                        <a:pt x="608" y="37"/>
                      </a:lnTo>
                      <a:lnTo>
                        <a:pt x="606" y="37"/>
                      </a:lnTo>
                      <a:lnTo>
                        <a:pt x="604" y="39"/>
                      </a:lnTo>
                      <a:lnTo>
                        <a:pt x="602" y="39"/>
                      </a:lnTo>
                      <a:lnTo>
                        <a:pt x="597" y="40"/>
                      </a:lnTo>
                      <a:lnTo>
                        <a:pt x="595" y="42"/>
                      </a:lnTo>
                      <a:lnTo>
                        <a:pt x="585" y="42"/>
                      </a:lnTo>
                      <a:lnTo>
                        <a:pt x="582" y="44"/>
                      </a:lnTo>
                      <a:lnTo>
                        <a:pt x="580" y="44"/>
                      </a:lnTo>
                      <a:lnTo>
                        <a:pt x="580" y="46"/>
                      </a:lnTo>
                      <a:lnTo>
                        <a:pt x="580" y="46"/>
                      </a:lnTo>
                      <a:lnTo>
                        <a:pt x="580" y="48"/>
                      </a:lnTo>
                      <a:lnTo>
                        <a:pt x="580" y="48"/>
                      </a:lnTo>
                      <a:lnTo>
                        <a:pt x="580" y="50"/>
                      </a:lnTo>
                      <a:lnTo>
                        <a:pt x="580" y="50"/>
                      </a:lnTo>
                      <a:lnTo>
                        <a:pt x="580" y="52"/>
                      </a:lnTo>
                      <a:lnTo>
                        <a:pt x="578" y="52"/>
                      </a:lnTo>
                      <a:lnTo>
                        <a:pt x="574" y="52"/>
                      </a:lnTo>
                      <a:lnTo>
                        <a:pt x="572" y="52"/>
                      </a:lnTo>
                      <a:lnTo>
                        <a:pt x="568" y="54"/>
                      </a:lnTo>
                      <a:lnTo>
                        <a:pt x="562" y="54"/>
                      </a:lnTo>
                      <a:lnTo>
                        <a:pt x="561" y="56"/>
                      </a:lnTo>
                      <a:lnTo>
                        <a:pt x="559" y="56"/>
                      </a:lnTo>
                      <a:lnTo>
                        <a:pt x="553" y="56"/>
                      </a:lnTo>
                      <a:lnTo>
                        <a:pt x="545" y="54"/>
                      </a:lnTo>
                      <a:lnTo>
                        <a:pt x="545" y="52"/>
                      </a:lnTo>
                      <a:lnTo>
                        <a:pt x="543" y="52"/>
                      </a:lnTo>
                      <a:lnTo>
                        <a:pt x="543" y="50"/>
                      </a:lnTo>
                      <a:lnTo>
                        <a:pt x="541" y="50"/>
                      </a:lnTo>
                      <a:lnTo>
                        <a:pt x="540" y="50"/>
                      </a:lnTo>
                      <a:lnTo>
                        <a:pt x="540" y="50"/>
                      </a:lnTo>
                      <a:lnTo>
                        <a:pt x="538" y="50"/>
                      </a:lnTo>
                      <a:lnTo>
                        <a:pt x="538" y="52"/>
                      </a:lnTo>
                      <a:lnTo>
                        <a:pt x="536" y="52"/>
                      </a:lnTo>
                      <a:lnTo>
                        <a:pt x="536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0"/>
                      </a:lnTo>
                      <a:lnTo>
                        <a:pt x="534" y="48"/>
                      </a:lnTo>
                      <a:lnTo>
                        <a:pt x="534" y="46"/>
                      </a:lnTo>
                      <a:lnTo>
                        <a:pt x="532" y="44"/>
                      </a:lnTo>
                      <a:lnTo>
                        <a:pt x="532" y="42"/>
                      </a:lnTo>
                      <a:lnTo>
                        <a:pt x="532" y="40"/>
                      </a:lnTo>
                      <a:lnTo>
                        <a:pt x="530" y="40"/>
                      </a:lnTo>
                      <a:lnTo>
                        <a:pt x="530" y="40"/>
                      </a:lnTo>
                      <a:lnTo>
                        <a:pt x="528" y="40"/>
                      </a:lnTo>
                      <a:lnTo>
                        <a:pt x="528" y="40"/>
                      </a:lnTo>
                      <a:lnTo>
                        <a:pt x="526" y="40"/>
                      </a:lnTo>
                      <a:lnTo>
                        <a:pt x="526" y="40"/>
                      </a:lnTo>
                      <a:lnTo>
                        <a:pt x="524" y="40"/>
                      </a:lnTo>
                      <a:lnTo>
                        <a:pt x="522" y="44"/>
                      </a:lnTo>
                      <a:lnTo>
                        <a:pt x="519" y="46"/>
                      </a:lnTo>
                      <a:lnTo>
                        <a:pt x="513" y="46"/>
                      </a:lnTo>
                      <a:lnTo>
                        <a:pt x="513" y="48"/>
                      </a:lnTo>
                      <a:lnTo>
                        <a:pt x="511" y="48"/>
                      </a:lnTo>
                      <a:lnTo>
                        <a:pt x="509" y="50"/>
                      </a:lnTo>
                      <a:lnTo>
                        <a:pt x="507" y="54"/>
                      </a:lnTo>
                      <a:lnTo>
                        <a:pt x="505" y="54"/>
                      </a:lnTo>
                      <a:lnTo>
                        <a:pt x="501" y="56"/>
                      </a:lnTo>
                      <a:lnTo>
                        <a:pt x="498" y="59"/>
                      </a:lnTo>
                      <a:lnTo>
                        <a:pt x="486" y="63"/>
                      </a:lnTo>
                      <a:lnTo>
                        <a:pt x="484" y="63"/>
                      </a:lnTo>
                      <a:lnTo>
                        <a:pt x="482" y="63"/>
                      </a:lnTo>
                      <a:lnTo>
                        <a:pt x="481" y="61"/>
                      </a:lnTo>
                      <a:lnTo>
                        <a:pt x="477" y="59"/>
                      </a:lnTo>
                      <a:lnTo>
                        <a:pt x="475" y="59"/>
                      </a:lnTo>
                      <a:lnTo>
                        <a:pt x="475" y="59"/>
                      </a:lnTo>
                      <a:lnTo>
                        <a:pt x="473" y="61"/>
                      </a:lnTo>
                      <a:lnTo>
                        <a:pt x="471" y="63"/>
                      </a:lnTo>
                      <a:lnTo>
                        <a:pt x="467" y="65"/>
                      </a:lnTo>
                      <a:lnTo>
                        <a:pt x="467" y="65"/>
                      </a:lnTo>
                      <a:lnTo>
                        <a:pt x="465" y="65"/>
                      </a:lnTo>
                      <a:lnTo>
                        <a:pt x="465" y="63"/>
                      </a:lnTo>
                      <a:lnTo>
                        <a:pt x="465" y="63"/>
                      </a:lnTo>
                      <a:lnTo>
                        <a:pt x="463" y="63"/>
                      </a:lnTo>
                      <a:lnTo>
                        <a:pt x="461" y="63"/>
                      </a:lnTo>
                      <a:lnTo>
                        <a:pt x="461" y="63"/>
                      </a:lnTo>
                      <a:lnTo>
                        <a:pt x="460" y="63"/>
                      </a:lnTo>
                      <a:lnTo>
                        <a:pt x="460" y="63"/>
                      </a:lnTo>
                      <a:lnTo>
                        <a:pt x="458" y="63"/>
                      </a:lnTo>
                      <a:lnTo>
                        <a:pt x="456" y="63"/>
                      </a:lnTo>
                      <a:lnTo>
                        <a:pt x="456" y="63"/>
                      </a:lnTo>
                      <a:lnTo>
                        <a:pt x="454" y="63"/>
                      </a:lnTo>
                      <a:lnTo>
                        <a:pt x="454" y="63"/>
                      </a:lnTo>
                      <a:lnTo>
                        <a:pt x="454" y="63"/>
                      </a:lnTo>
                      <a:lnTo>
                        <a:pt x="452" y="61"/>
                      </a:lnTo>
                      <a:lnTo>
                        <a:pt x="452" y="61"/>
                      </a:lnTo>
                      <a:lnTo>
                        <a:pt x="450" y="61"/>
                      </a:lnTo>
                      <a:lnTo>
                        <a:pt x="450" y="61"/>
                      </a:lnTo>
                      <a:lnTo>
                        <a:pt x="450" y="61"/>
                      </a:lnTo>
                      <a:lnTo>
                        <a:pt x="448" y="61"/>
                      </a:lnTo>
                      <a:lnTo>
                        <a:pt x="448" y="63"/>
                      </a:lnTo>
                      <a:lnTo>
                        <a:pt x="448" y="63"/>
                      </a:lnTo>
                      <a:lnTo>
                        <a:pt x="446" y="63"/>
                      </a:lnTo>
                      <a:lnTo>
                        <a:pt x="446" y="63"/>
                      </a:lnTo>
                      <a:lnTo>
                        <a:pt x="446" y="61"/>
                      </a:lnTo>
                      <a:lnTo>
                        <a:pt x="446" y="59"/>
                      </a:lnTo>
                      <a:lnTo>
                        <a:pt x="444" y="56"/>
                      </a:lnTo>
                      <a:lnTo>
                        <a:pt x="442" y="54"/>
                      </a:lnTo>
                      <a:lnTo>
                        <a:pt x="442" y="52"/>
                      </a:lnTo>
                      <a:lnTo>
                        <a:pt x="442" y="52"/>
                      </a:lnTo>
                      <a:lnTo>
                        <a:pt x="442" y="50"/>
                      </a:lnTo>
                      <a:lnTo>
                        <a:pt x="442" y="50"/>
                      </a:lnTo>
                      <a:lnTo>
                        <a:pt x="442" y="48"/>
                      </a:lnTo>
                      <a:lnTo>
                        <a:pt x="442" y="48"/>
                      </a:lnTo>
                      <a:lnTo>
                        <a:pt x="444" y="48"/>
                      </a:lnTo>
                      <a:lnTo>
                        <a:pt x="454" y="48"/>
                      </a:lnTo>
                      <a:lnTo>
                        <a:pt x="454" y="48"/>
                      </a:lnTo>
                      <a:lnTo>
                        <a:pt x="456" y="48"/>
                      </a:lnTo>
                      <a:lnTo>
                        <a:pt x="456" y="48"/>
                      </a:lnTo>
                      <a:lnTo>
                        <a:pt x="456" y="46"/>
                      </a:lnTo>
                      <a:lnTo>
                        <a:pt x="454" y="46"/>
                      </a:lnTo>
                      <a:lnTo>
                        <a:pt x="454" y="44"/>
                      </a:lnTo>
                      <a:lnTo>
                        <a:pt x="454" y="42"/>
                      </a:lnTo>
                      <a:lnTo>
                        <a:pt x="454" y="42"/>
                      </a:lnTo>
                      <a:lnTo>
                        <a:pt x="454" y="40"/>
                      </a:lnTo>
                      <a:lnTo>
                        <a:pt x="452" y="33"/>
                      </a:lnTo>
                      <a:lnTo>
                        <a:pt x="452" y="33"/>
                      </a:lnTo>
                      <a:lnTo>
                        <a:pt x="452" y="31"/>
                      </a:lnTo>
                      <a:lnTo>
                        <a:pt x="450" y="31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7"/>
                      </a:lnTo>
                      <a:lnTo>
                        <a:pt x="446" y="27"/>
                      </a:lnTo>
                      <a:lnTo>
                        <a:pt x="446" y="27"/>
                      </a:lnTo>
                      <a:lnTo>
                        <a:pt x="444" y="25"/>
                      </a:lnTo>
                      <a:lnTo>
                        <a:pt x="433" y="25"/>
                      </a:lnTo>
                      <a:lnTo>
                        <a:pt x="431" y="25"/>
                      </a:lnTo>
                      <a:lnTo>
                        <a:pt x="431" y="27"/>
                      </a:lnTo>
                      <a:lnTo>
                        <a:pt x="429" y="29"/>
                      </a:lnTo>
                      <a:lnTo>
                        <a:pt x="429" y="29"/>
                      </a:lnTo>
                      <a:lnTo>
                        <a:pt x="425" y="29"/>
                      </a:lnTo>
                      <a:lnTo>
                        <a:pt x="425" y="29"/>
                      </a:lnTo>
                      <a:lnTo>
                        <a:pt x="423" y="31"/>
                      </a:lnTo>
                      <a:lnTo>
                        <a:pt x="423" y="33"/>
                      </a:lnTo>
                      <a:lnTo>
                        <a:pt x="423" y="33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20" y="33"/>
                      </a:lnTo>
                      <a:lnTo>
                        <a:pt x="420" y="31"/>
                      </a:lnTo>
                      <a:lnTo>
                        <a:pt x="420" y="31"/>
                      </a:lnTo>
                      <a:lnTo>
                        <a:pt x="420" y="31"/>
                      </a:lnTo>
                      <a:lnTo>
                        <a:pt x="418" y="31"/>
                      </a:lnTo>
                      <a:lnTo>
                        <a:pt x="418" y="31"/>
                      </a:lnTo>
                      <a:lnTo>
                        <a:pt x="412" y="31"/>
                      </a:lnTo>
                      <a:lnTo>
                        <a:pt x="408" y="31"/>
                      </a:lnTo>
                      <a:lnTo>
                        <a:pt x="404" y="33"/>
                      </a:lnTo>
                      <a:lnTo>
                        <a:pt x="395" y="40"/>
                      </a:lnTo>
                      <a:lnTo>
                        <a:pt x="393" y="42"/>
                      </a:lnTo>
                      <a:lnTo>
                        <a:pt x="387" y="42"/>
                      </a:lnTo>
                      <a:lnTo>
                        <a:pt x="385" y="42"/>
                      </a:lnTo>
                      <a:lnTo>
                        <a:pt x="383" y="44"/>
                      </a:lnTo>
                      <a:lnTo>
                        <a:pt x="381" y="48"/>
                      </a:lnTo>
                      <a:lnTo>
                        <a:pt x="381" y="50"/>
                      </a:lnTo>
                      <a:lnTo>
                        <a:pt x="381" y="50"/>
                      </a:lnTo>
                      <a:lnTo>
                        <a:pt x="381" y="52"/>
                      </a:lnTo>
                      <a:lnTo>
                        <a:pt x="381" y="52"/>
                      </a:lnTo>
                      <a:lnTo>
                        <a:pt x="381" y="52"/>
                      </a:lnTo>
                      <a:lnTo>
                        <a:pt x="381" y="54"/>
                      </a:lnTo>
                      <a:lnTo>
                        <a:pt x="381" y="54"/>
                      </a:lnTo>
                      <a:lnTo>
                        <a:pt x="381" y="54"/>
                      </a:lnTo>
                      <a:lnTo>
                        <a:pt x="381" y="56"/>
                      </a:lnTo>
                      <a:lnTo>
                        <a:pt x="380" y="56"/>
                      </a:lnTo>
                      <a:lnTo>
                        <a:pt x="380" y="58"/>
                      </a:lnTo>
                      <a:lnTo>
                        <a:pt x="378" y="61"/>
                      </a:lnTo>
                      <a:lnTo>
                        <a:pt x="376" y="61"/>
                      </a:lnTo>
                      <a:lnTo>
                        <a:pt x="376" y="63"/>
                      </a:lnTo>
                      <a:lnTo>
                        <a:pt x="372" y="65"/>
                      </a:lnTo>
                      <a:lnTo>
                        <a:pt x="370" y="67"/>
                      </a:lnTo>
                      <a:lnTo>
                        <a:pt x="368" y="67"/>
                      </a:lnTo>
                      <a:lnTo>
                        <a:pt x="368" y="69"/>
                      </a:lnTo>
                      <a:lnTo>
                        <a:pt x="368" y="69"/>
                      </a:lnTo>
                      <a:lnTo>
                        <a:pt x="368" y="71"/>
                      </a:lnTo>
                      <a:lnTo>
                        <a:pt x="370" y="73"/>
                      </a:lnTo>
                      <a:lnTo>
                        <a:pt x="370" y="77"/>
                      </a:lnTo>
                      <a:lnTo>
                        <a:pt x="370" y="78"/>
                      </a:lnTo>
                      <a:lnTo>
                        <a:pt x="368" y="80"/>
                      </a:lnTo>
                      <a:lnTo>
                        <a:pt x="368" y="82"/>
                      </a:lnTo>
                      <a:lnTo>
                        <a:pt x="366" y="82"/>
                      </a:lnTo>
                      <a:lnTo>
                        <a:pt x="360" y="82"/>
                      </a:lnTo>
                      <a:lnTo>
                        <a:pt x="359" y="82"/>
                      </a:lnTo>
                      <a:lnTo>
                        <a:pt x="355" y="84"/>
                      </a:lnTo>
                      <a:lnTo>
                        <a:pt x="355" y="86"/>
                      </a:lnTo>
                      <a:lnTo>
                        <a:pt x="353" y="88"/>
                      </a:lnTo>
                      <a:lnTo>
                        <a:pt x="351" y="90"/>
                      </a:lnTo>
                      <a:lnTo>
                        <a:pt x="349" y="92"/>
                      </a:lnTo>
                      <a:lnTo>
                        <a:pt x="347" y="92"/>
                      </a:lnTo>
                      <a:lnTo>
                        <a:pt x="345" y="94"/>
                      </a:lnTo>
                      <a:lnTo>
                        <a:pt x="340" y="94"/>
                      </a:lnTo>
                      <a:lnTo>
                        <a:pt x="336" y="96"/>
                      </a:lnTo>
                      <a:lnTo>
                        <a:pt x="326" y="94"/>
                      </a:lnTo>
                      <a:lnTo>
                        <a:pt x="324" y="94"/>
                      </a:lnTo>
                      <a:lnTo>
                        <a:pt x="322" y="92"/>
                      </a:lnTo>
                      <a:lnTo>
                        <a:pt x="320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lnTo>
                        <a:pt x="322" y="84"/>
                      </a:lnTo>
                      <a:lnTo>
                        <a:pt x="322" y="84"/>
                      </a:lnTo>
                      <a:lnTo>
                        <a:pt x="322" y="82"/>
                      </a:lnTo>
                      <a:lnTo>
                        <a:pt x="322" y="78"/>
                      </a:lnTo>
                      <a:lnTo>
                        <a:pt x="322" y="75"/>
                      </a:lnTo>
                      <a:lnTo>
                        <a:pt x="320" y="69"/>
                      </a:lnTo>
                      <a:lnTo>
                        <a:pt x="319" y="67"/>
                      </a:lnTo>
                      <a:lnTo>
                        <a:pt x="317" y="65"/>
                      </a:lnTo>
                      <a:lnTo>
                        <a:pt x="317" y="65"/>
                      </a:lnTo>
                      <a:lnTo>
                        <a:pt x="315" y="65"/>
                      </a:lnTo>
                      <a:lnTo>
                        <a:pt x="315" y="65"/>
                      </a:lnTo>
                      <a:lnTo>
                        <a:pt x="313" y="65"/>
                      </a:lnTo>
                      <a:lnTo>
                        <a:pt x="309" y="65"/>
                      </a:lnTo>
                      <a:lnTo>
                        <a:pt x="305" y="63"/>
                      </a:lnTo>
                      <a:lnTo>
                        <a:pt x="303" y="63"/>
                      </a:lnTo>
                      <a:lnTo>
                        <a:pt x="301" y="63"/>
                      </a:lnTo>
                      <a:lnTo>
                        <a:pt x="298" y="63"/>
                      </a:lnTo>
                      <a:lnTo>
                        <a:pt x="292" y="65"/>
                      </a:lnTo>
                      <a:lnTo>
                        <a:pt x="282" y="65"/>
                      </a:lnTo>
                      <a:lnTo>
                        <a:pt x="279" y="65"/>
                      </a:lnTo>
                      <a:lnTo>
                        <a:pt x="275" y="63"/>
                      </a:lnTo>
                      <a:lnTo>
                        <a:pt x="273" y="63"/>
                      </a:lnTo>
                      <a:lnTo>
                        <a:pt x="273" y="65"/>
                      </a:lnTo>
                      <a:lnTo>
                        <a:pt x="269" y="65"/>
                      </a:lnTo>
                      <a:lnTo>
                        <a:pt x="267" y="65"/>
                      </a:lnTo>
                      <a:lnTo>
                        <a:pt x="265" y="65"/>
                      </a:lnTo>
                      <a:lnTo>
                        <a:pt x="261" y="65"/>
                      </a:lnTo>
                      <a:lnTo>
                        <a:pt x="252" y="65"/>
                      </a:lnTo>
                      <a:lnTo>
                        <a:pt x="252" y="65"/>
                      </a:lnTo>
                      <a:lnTo>
                        <a:pt x="250" y="65"/>
                      </a:lnTo>
                      <a:lnTo>
                        <a:pt x="250" y="63"/>
                      </a:lnTo>
                      <a:lnTo>
                        <a:pt x="246" y="65"/>
                      </a:lnTo>
                      <a:lnTo>
                        <a:pt x="237" y="63"/>
                      </a:lnTo>
                      <a:lnTo>
                        <a:pt x="231" y="59"/>
                      </a:lnTo>
                      <a:lnTo>
                        <a:pt x="231" y="59"/>
                      </a:lnTo>
                      <a:lnTo>
                        <a:pt x="229" y="59"/>
                      </a:lnTo>
                      <a:lnTo>
                        <a:pt x="229" y="58"/>
                      </a:lnTo>
                      <a:lnTo>
                        <a:pt x="227" y="58"/>
                      </a:lnTo>
                      <a:lnTo>
                        <a:pt x="227" y="54"/>
                      </a:lnTo>
                      <a:lnTo>
                        <a:pt x="223" y="50"/>
                      </a:lnTo>
                      <a:lnTo>
                        <a:pt x="221" y="48"/>
                      </a:lnTo>
                      <a:lnTo>
                        <a:pt x="221" y="46"/>
                      </a:lnTo>
                      <a:lnTo>
                        <a:pt x="218" y="46"/>
                      </a:lnTo>
                      <a:lnTo>
                        <a:pt x="218" y="46"/>
                      </a:lnTo>
                      <a:lnTo>
                        <a:pt x="214" y="44"/>
                      </a:lnTo>
                      <a:lnTo>
                        <a:pt x="212" y="44"/>
                      </a:lnTo>
                      <a:lnTo>
                        <a:pt x="210" y="44"/>
                      </a:lnTo>
                      <a:lnTo>
                        <a:pt x="210" y="42"/>
                      </a:lnTo>
                      <a:lnTo>
                        <a:pt x="208" y="42"/>
                      </a:lnTo>
                      <a:lnTo>
                        <a:pt x="208" y="42"/>
                      </a:lnTo>
                      <a:lnTo>
                        <a:pt x="204" y="40"/>
                      </a:lnTo>
                      <a:lnTo>
                        <a:pt x="204" y="40"/>
                      </a:lnTo>
                      <a:lnTo>
                        <a:pt x="195" y="42"/>
                      </a:lnTo>
                      <a:lnTo>
                        <a:pt x="193" y="42"/>
                      </a:lnTo>
                      <a:lnTo>
                        <a:pt x="191" y="42"/>
                      </a:lnTo>
                      <a:lnTo>
                        <a:pt x="189" y="40"/>
                      </a:lnTo>
                      <a:lnTo>
                        <a:pt x="187" y="40"/>
                      </a:lnTo>
                      <a:lnTo>
                        <a:pt x="187" y="39"/>
                      </a:lnTo>
                      <a:lnTo>
                        <a:pt x="185" y="39"/>
                      </a:lnTo>
                      <a:lnTo>
                        <a:pt x="181" y="37"/>
                      </a:lnTo>
                      <a:lnTo>
                        <a:pt x="179" y="37"/>
                      </a:lnTo>
                      <a:lnTo>
                        <a:pt x="176" y="33"/>
                      </a:lnTo>
                      <a:lnTo>
                        <a:pt x="174" y="33"/>
                      </a:lnTo>
                      <a:lnTo>
                        <a:pt x="174" y="31"/>
                      </a:lnTo>
                      <a:lnTo>
                        <a:pt x="172" y="31"/>
                      </a:lnTo>
                      <a:lnTo>
                        <a:pt x="172" y="29"/>
                      </a:lnTo>
                      <a:lnTo>
                        <a:pt x="172" y="27"/>
                      </a:lnTo>
                      <a:lnTo>
                        <a:pt x="172" y="25"/>
                      </a:lnTo>
                      <a:lnTo>
                        <a:pt x="170" y="23"/>
                      </a:lnTo>
                      <a:lnTo>
                        <a:pt x="170" y="23"/>
                      </a:lnTo>
                      <a:lnTo>
                        <a:pt x="170" y="21"/>
                      </a:lnTo>
                      <a:lnTo>
                        <a:pt x="170" y="12"/>
                      </a:lnTo>
                      <a:lnTo>
                        <a:pt x="170" y="12"/>
                      </a:lnTo>
                      <a:lnTo>
                        <a:pt x="170" y="8"/>
                      </a:lnTo>
                      <a:lnTo>
                        <a:pt x="164" y="2"/>
                      </a:lnTo>
                      <a:lnTo>
                        <a:pt x="162" y="0"/>
                      </a:lnTo>
                      <a:lnTo>
                        <a:pt x="160" y="0"/>
                      </a:lnTo>
                      <a:lnTo>
                        <a:pt x="157" y="4"/>
                      </a:lnTo>
                      <a:lnTo>
                        <a:pt x="157" y="4"/>
                      </a:lnTo>
                      <a:lnTo>
                        <a:pt x="155" y="6"/>
                      </a:lnTo>
                      <a:lnTo>
                        <a:pt x="153" y="6"/>
                      </a:lnTo>
                      <a:lnTo>
                        <a:pt x="153" y="6"/>
                      </a:lnTo>
                      <a:lnTo>
                        <a:pt x="151" y="6"/>
                      </a:lnTo>
                      <a:lnTo>
                        <a:pt x="151" y="6"/>
                      </a:lnTo>
                      <a:lnTo>
                        <a:pt x="151" y="8"/>
                      </a:lnTo>
                      <a:lnTo>
                        <a:pt x="151" y="8"/>
                      </a:lnTo>
                      <a:lnTo>
                        <a:pt x="151" y="8"/>
                      </a:lnTo>
                      <a:lnTo>
                        <a:pt x="149" y="10"/>
                      </a:lnTo>
                      <a:lnTo>
                        <a:pt x="147" y="10"/>
                      </a:lnTo>
                      <a:lnTo>
                        <a:pt x="145" y="10"/>
                      </a:lnTo>
                      <a:lnTo>
                        <a:pt x="143" y="10"/>
                      </a:lnTo>
                      <a:lnTo>
                        <a:pt x="141" y="10"/>
                      </a:lnTo>
                      <a:lnTo>
                        <a:pt x="139" y="8"/>
                      </a:lnTo>
                      <a:lnTo>
                        <a:pt x="138" y="8"/>
                      </a:lnTo>
                      <a:lnTo>
                        <a:pt x="130" y="8"/>
                      </a:lnTo>
                      <a:lnTo>
                        <a:pt x="122" y="14"/>
                      </a:lnTo>
                      <a:lnTo>
                        <a:pt x="122" y="14"/>
                      </a:lnTo>
                      <a:lnTo>
                        <a:pt x="120" y="16"/>
                      </a:lnTo>
                      <a:lnTo>
                        <a:pt x="117" y="16"/>
                      </a:lnTo>
                      <a:lnTo>
                        <a:pt x="117" y="16"/>
                      </a:lnTo>
                      <a:lnTo>
                        <a:pt x="113" y="18"/>
                      </a:lnTo>
                      <a:lnTo>
                        <a:pt x="109" y="20"/>
                      </a:lnTo>
                      <a:lnTo>
                        <a:pt x="109" y="20"/>
                      </a:lnTo>
                      <a:lnTo>
                        <a:pt x="107" y="20"/>
                      </a:lnTo>
                      <a:lnTo>
                        <a:pt x="107" y="21"/>
                      </a:lnTo>
                      <a:lnTo>
                        <a:pt x="105" y="23"/>
                      </a:lnTo>
                      <a:lnTo>
                        <a:pt x="107" y="23"/>
                      </a:lnTo>
                      <a:lnTo>
                        <a:pt x="107" y="27"/>
                      </a:lnTo>
                      <a:lnTo>
                        <a:pt x="107" y="27"/>
                      </a:lnTo>
                      <a:lnTo>
                        <a:pt x="107" y="29"/>
                      </a:lnTo>
                      <a:lnTo>
                        <a:pt x="107" y="31"/>
                      </a:lnTo>
                      <a:lnTo>
                        <a:pt x="107" y="31"/>
                      </a:lnTo>
                      <a:lnTo>
                        <a:pt x="109" y="33"/>
                      </a:lnTo>
                      <a:lnTo>
                        <a:pt x="109" y="33"/>
                      </a:lnTo>
                      <a:lnTo>
                        <a:pt x="111" y="35"/>
                      </a:lnTo>
                      <a:lnTo>
                        <a:pt x="109" y="39"/>
                      </a:lnTo>
                      <a:lnTo>
                        <a:pt x="107" y="39"/>
                      </a:lnTo>
                      <a:lnTo>
                        <a:pt x="105" y="40"/>
                      </a:lnTo>
                      <a:lnTo>
                        <a:pt x="103" y="40"/>
                      </a:lnTo>
                      <a:lnTo>
                        <a:pt x="101" y="40"/>
                      </a:lnTo>
                      <a:lnTo>
                        <a:pt x="101" y="42"/>
                      </a:lnTo>
                      <a:lnTo>
                        <a:pt x="103" y="42"/>
                      </a:lnTo>
                      <a:lnTo>
                        <a:pt x="103" y="44"/>
                      </a:lnTo>
                      <a:lnTo>
                        <a:pt x="105" y="48"/>
                      </a:lnTo>
                      <a:lnTo>
                        <a:pt x="107" y="48"/>
                      </a:lnTo>
                      <a:lnTo>
                        <a:pt x="107" y="52"/>
                      </a:lnTo>
                      <a:lnTo>
                        <a:pt x="107" y="52"/>
                      </a:lnTo>
                      <a:lnTo>
                        <a:pt x="109" y="52"/>
                      </a:lnTo>
                      <a:lnTo>
                        <a:pt x="109" y="52"/>
                      </a:lnTo>
                      <a:lnTo>
                        <a:pt x="111" y="50"/>
                      </a:lnTo>
                      <a:lnTo>
                        <a:pt x="118" y="50"/>
                      </a:lnTo>
                      <a:lnTo>
                        <a:pt x="120" y="48"/>
                      </a:lnTo>
                      <a:lnTo>
                        <a:pt x="124" y="48"/>
                      </a:lnTo>
                      <a:lnTo>
                        <a:pt x="126" y="46"/>
                      </a:lnTo>
                      <a:lnTo>
                        <a:pt x="128" y="46"/>
                      </a:lnTo>
                      <a:lnTo>
                        <a:pt x="136" y="48"/>
                      </a:lnTo>
                      <a:lnTo>
                        <a:pt x="136" y="48"/>
                      </a:lnTo>
                      <a:lnTo>
                        <a:pt x="136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9" y="46"/>
                      </a:lnTo>
                      <a:lnTo>
                        <a:pt x="139" y="46"/>
                      </a:lnTo>
                      <a:lnTo>
                        <a:pt x="141" y="46"/>
                      </a:lnTo>
                      <a:lnTo>
                        <a:pt x="141" y="48"/>
                      </a:lnTo>
                      <a:lnTo>
                        <a:pt x="141" y="48"/>
                      </a:lnTo>
                      <a:lnTo>
                        <a:pt x="143" y="48"/>
                      </a:lnTo>
                      <a:lnTo>
                        <a:pt x="147" y="48"/>
                      </a:lnTo>
                      <a:lnTo>
                        <a:pt x="147" y="48"/>
                      </a:lnTo>
                      <a:lnTo>
                        <a:pt x="147" y="46"/>
                      </a:lnTo>
                      <a:lnTo>
                        <a:pt x="149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3" y="48"/>
                      </a:lnTo>
                      <a:lnTo>
                        <a:pt x="153" y="48"/>
                      </a:lnTo>
                      <a:lnTo>
                        <a:pt x="153" y="50"/>
                      </a:lnTo>
                      <a:lnTo>
                        <a:pt x="153" y="50"/>
                      </a:lnTo>
                      <a:lnTo>
                        <a:pt x="153" y="50"/>
                      </a:lnTo>
                      <a:lnTo>
                        <a:pt x="153" y="52"/>
                      </a:lnTo>
                      <a:lnTo>
                        <a:pt x="151" y="52"/>
                      </a:lnTo>
                      <a:lnTo>
                        <a:pt x="149" y="54"/>
                      </a:lnTo>
                      <a:lnTo>
                        <a:pt x="147" y="54"/>
                      </a:lnTo>
                      <a:lnTo>
                        <a:pt x="136" y="58"/>
                      </a:lnTo>
                      <a:lnTo>
                        <a:pt x="134" y="58"/>
                      </a:lnTo>
                      <a:lnTo>
                        <a:pt x="134" y="58"/>
                      </a:lnTo>
                      <a:lnTo>
                        <a:pt x="130" y="56"/>
                      </a:lnTo>
                      <a:lnTo>
                        <a:pt x="130" y="56"/>
                      </a:lnTo>
                      <a:lnTo>
                        <a:pt x="128" y="56"/>
                      </a:lnTo>
                      <a:lnTo>
                        <a:pt x="128" y="58"/>
                      </a:lnTo>
                      <a:lnTo>
                        <a:pt x="126" y="59"/>
                      </a:lnTo>
                      <a:lnTo>
                        <a:pt x="124" y="61"/>
                      </a:lnTo>
                      <a:lnTo>
                        <a:pt x="122" y="61"/>
                      </a:lnTo>
                      <a:lnTo>
                        <a:pt x="120" y="63"/>
                      </a:lnTo>
                      <a:lnTo>
                        <a:pt x="120" y="65"/>
                      </a:lnTo>
                      <a:lnTo>
                        <a:pt x="118" y="71"/>
                      </a:lnTo>
                      <a:lnTo>
                        <a:pt x="117" y="73"/>
                      </a:lnTo>
                      <a:lnTo>
                        <a:pt x="117" y="75"/>
                      </a:lnTo>
                      <a:lnTo>
                        <a:pt x="111" y="77"/>
                      </a:lnTo>
                      <a:lnTo>
                        <a:pt x="111" y="77"/>
                      </a:lnTo>
                      <a:lnTo>
                        <a:pt x="109" y="75"/>
                      </a:lnTo>
                      <a:lnTo>
                        <a:pt x="107" y="75"/>
                      </a:lnTo>
                      <a:lnTo>
                        <a:pt x="107" y="75"/>
                      </a:lnTo>
                      <a:lnTo>
                        <a:pt x="107" y="75"/>
                      </a:lnTo>
                      <a:lnTo>
                        <a:pt x="105" y="77"/>
                      </a:lnTo>
                      <a:lnTo>
                        <a:pt x="105" y="80"/>
                      </a:lnTo>
                      <a:lnTo>
                        <a:pt x="103" y="82"/>
                      </a:lnTo>
                      <a:lnTo>
                        <a:pt x="103" y="82"/>
                      </a:lnTo>
                      <a:lnTo>
                        <a:pt x="101" y="82"/>
                      </a:lnTo>
                      <a:lnTo>
                        <a:pt x="99" y="84"/>
                      </a:lnTo>
                      <a:lnTo>
                        <a:pt x="99" y="84"/>
                      </a:lnTo>
                      <a:lnTo>
                        <a:pt x="99" y="84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96" y="86"/>
                      </a:lnTo>
                      <a:lnTo>
                        <a:pt x="96" y="86"/>
                      </a:lnTo>
                      <a:lnTo>
                        <a:pt x="94" y="86"/>
                      </a:lnTo>
                      <a:lnTo>
                        <a:pt x="94" y="84"/>
                      </a:lnTo>
                      <a:lnTo>
                        <a:pt x="94" y="86"/>
                      </a:lnTo>
                      <a:lnTo>
                        <a:pt x="92" y="86"/>
                      </a:lnTo>
                      <a:lnTo>
                        <a:pt x="92" y="86"/>
                      </a:lnTo>
                      <a:lnTo>
                        <a:pt x="92" y="86"/>
                      </a:lnTo>
                      <a:lnTo>
                        <a:pt x="86" y="82"/>
                      </a:lnTo>
                      <a:lnTo>
                        <a:pt x="84" y="82"/>
                      </a:lnTo>
                      <a:lnTo>
                        <a:pt x="84" y="82"/>
                      </a:lnTo>
                      <a:lnTo>
                        <a:pt x="84" y="82"/>
                      </a:lnTo>
                      <a:lnTo>
                        <a:pt x="84" y="84"/>
                      </a:lnTo>
                      <a:lnTo>
                        <a:pt x="84" y="84"/>
                      </a:lnTo>
                      <a:lnTo>
                        <a:pt x="84" y="84"/>
                      </a:lnTo>
                      <a:lnTo>
                        <a:pt x="88" y="88"/>
                      </a:lnTo>
                      <a:lnTo>
                        <a:pt x="92" y="90"/>
                      </a:lnTo>
                      <a:lnTo>
                        <a:pt x="94" y="90"/>
                      </a:lnTo>
                      <a:lnTo>
                        <a:pt x="94" y="90"/>
                      </a:lnTo>
                      <a:lnTo>
                        <a:pt x="96" y="90"/>
                      </a:lnTo>
                      <a:lnTo>
                        <a:pt x="96" y="90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99" y="92"/>
                      </a:lnTo>
                      <a:lnTo>
                        <a:pt x="99" y="92"/>
                      </a:lnTo>
                      <a:lnTo>
                        <a:pt x="99" y="94"/>
                      </a:lnTo>
                      <a:lnTo>
                        <a:pt x="101" y="96"/>
                      </a:lnTo>
                      <a:lnTo>
                        <a:pt x="103" y="96"/>
                      </a:lnTo>
                      <a:lnTo>
                        <a:pt x="105" y="96"/>
                      </a:lnTo>
                      <a:lnTo>
                        <a:pt x="107" y="97"/>
                      </a:lnTo>
                      <a:lnTo>
                        <a:pt x="107" y="99"/>
                      </a:lnTo>
                      <a:lnTo>
                        <a:pt x="109" y="101"/>
                      </a:lnTo>
                      <a:lnTo>
                        <a:pt x="111" y="103"/>
                      </a:lnTo>
                      <a:lnTo>
                        <a:pt x="113" y="103"/>
                      </a:lnTo>
                      <a:lnTo>
                        <a:pt x="113" y="105"/>
                      </a:lnTo>
                      <a:lnTo>
                        <a:pt x="113" y="105"/>
                      </a:lnTo>
                      <a:lnTo>
                        <a:pt x="115" y="109"/>
                      </a:lnTo>
                      <a:lnTo>
                        <a:pt x="115" y="111"/>
                      </a:lnTo>
                      <a:lnTo>
                        <a:pt x="117" y="113"/>
                      </a:lnTo>
                      <a:lnTo>
                        <a:pt x="117" y="120"/>
                      </a:lnTo>
                      <a:lnTo>
                        <a:pt x="117" y="122"/>
                      </a:lnTo>
                      <a:lnTo>
                        <a:pt x="117" y="124"/>
                      </a:lnTo>
                      <a:lnTo>
                        <a:pt x="117" y="126"/>
                      </a:lnTo>
                      <a:lnTo>
                        <a:pt x="115" y="126"/>
                      </a:lnTo>
                      <a:lnTo>
                        <a:pt x="115" y="128"/>
                      </a:lnTo>
                      <a:lnTo>
                        <a:pt x="111" y="132"/>
                      </a:lnTo>
                      <a:lnTo>
                        <a:pt x="107" y="134"/>
                      </a:lnTo>
                      <a:lnTo>
                        <a:pt x="107" y="136"/>
                      </a:lnTo>
                      <a:lnTo>
                        <a:pt x="107" y="137"/>
                      </a:lnTo>
                      <a:lnTo>
                        <a:pt x="107" y="137"/>
                      </a:lnTo>
                      <a:lnTo>
                        <a:pt x="107" y="139"/>
                      </a:lnTo>
                      <a:lnTo>
                        <a:pt x="107" y="139"/>
                      </a:lnTo>
                      <a:lnTo>
                        <a:pt x="105" y="141"/>
                      </a:lnTo>
                      <a:lnTo>
                        <a:pt x="105" y="141"/>
                      </a:lnTo>
                      <a:lnTo>
                        <a:pt x="103" y="143"/>
                      </a:lnTo>
                      <a:lnTo>
                        <a:pt x="101" y="143"/>
                      </a:lnTo>
                      <a:lnTo>
                        <a:pt x="98" y="145"/>
                      </a:lnTo>
                      <a:lnTo>
                        <a:pt x="98" y="145"/>
                      </a:lnTo>
                      <a:lnTo>
                        <a:pt x="92" y="145"/>
                      </a:lnTo>
                      <a:lnTo>
                        <a:pt x="92" y="145"/>
                      </a:lnTo>
                      <a:lnTo>
                        <a:pt x="90" y="145"/>
                      </a:lnTo>
                      <a:lnTo>
                        <a:pt x="90" y="145"/>
                      </a:lnTo>
                      <a:lnTo>
                        <a:pt x="88" y="141"/>
                      </a:lnTo>
                      <a:lnTo>
                        <a:pt x="86" y="139"/>
                      </a:lnTo>
                      <a:lnTo>
                        <a:pt x="86" y="139"/>
                      </a:lnTo>
                      <a:lnTo>
                        <a:pt x="82" y="137"/>
                      </a:lnTo>
                      <a:lnTo>
                        <a:pt x="78" y="136"/>
                      </a:lnTo>
                      <a:lnTo>
                        <a:pt x="78" y="136"/>
                      </a:lnTo>
                      <a:lnTo>
                        <a:pt x="78" y="136"/>
                      </a:lnTo>
                      <a:lnTo>
                        <a:pt x="77" y="134"/>
                      </a:lnTo>
                      <a:lnTo>
                        <a:pt x="77" y="134"/>
                      </a:lnTo>
                      <a:lnTo>
                        <a:pt x="75" y="132"/>
                      </a:lnTo>
                      <a:lnTo>
                        <a:pt x="75" y="130"/>
                      </a:lnTo>
                      <a:lnTo>
                        <a:pt x="75" y="130"/>
                      </a:lnTo>
                      <a:lnTo>
                        <a:pt x="75" y="130"/>
                      </a:lnTo>
                      <a:lnTo>
                        <a:pt x="73" y="130"/>
                      </a:lnTo>
                      <a:lnTo>
                        <a:pt x="73" y="130"/>
                      </a:lnTo>
                      <a:lnTo>
                        <a:pt x="73" y="130"/>
                      </a:lnTo>
                      <a:lnTo>
                        <a:pt x="71" y="134"/>
                      </a:lnTo>
                      <a:lnTo>
                        <a:pt x="71" y="136"/>
                      </a:lnTo>
                      <a:lnTo>
                        <a:pt x="67" y="136"/>
                      </a:lnTo>
                      <a:lnTo>
                        <a:pt x="67" y="136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9" y="137"/>
                      </a:lnTo>
                      <a:lnTo>
                        <a:pt x="69" y="137"/>
                      </a:lnTo>
                      <a:lnTo>
                        <a:pt x="69" y="137"/>
                      </a:lnTo>
                      <a:lnTo>
                        <a:pt x="71" y="139"/>
                      </a:lnTo>
                      <a:lnTo>
                        <a:pt x="71" y="139"/>
                      </a:lnTo>
                      <a:lnTo>
                        <a:pt x="71" y="141"/>
                      </a:lnTo>
                      <a:lnTo>
                        <a:pt x="71" y="141"/>
                      </a:lnTo>
                      <a:lnTo>
                        <a:pt x="71" y="143"/>
                      </a:lnTo>
                      <a:lnTo>
                        <a:pt x="71" y="143"/>
                      </a:lnTo>
                      <a:lnTo>
                        <a:pt x="73" y="143"/>
                      </a:lnTo>
                      <a:lnTo>
                        <a:pt x="73" y="143"/>
                      </a:lnTo>
                      <a:lnTo>
                        <a:pt x="73" y="143"/>
                      </a:lnTo>
                      <a:lnTo>
                        <a:pt x="75" y="143"/>
                      </a:lnTo>
                      <a:lnTo>
                        <a:pt x="75" y="143"/>
                      </a:lnTo>
                      <a:lnTo>
                        <a:pt x="75" y="145"/>
                      </a:lnTo>
                      <a:lnTo>
                        <a:pt x="75" y="147"/>
                      </a:lnTo>
                      <a:lnTo>
                        <a:pt x="75" y="149"/>
                      </a:lnTo>
                      <a:lnTo>
                        <a:pt x="73" y="153"/>
                      </a:lnTo>
                      <a:lnTo>
                        <a:pt x="69" y="160"/>
                      </a:lnTo>
                      <a:lnTo>
                        <a:pt x="67" y="162"/>
                      </a:lnTo>
                      <a:lnTo>
                        <a:pt x="65" y="164"/>
                      </a:lnTo>
                      <a:lnTo>
                        <a:pt x="67" y="164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9" y="168"/>
                      </a:lnTo>
                      <a:lnTo>
                        <a:pt x="69" y="168"/>
                      </a:lnTo>
                      <a:lnTo>
                        <a:pt x="69" y="170"/>
                      </a:lnTo>
                      <a:lnTo>
                        <a:pt x="69" y="174"/>
                      </a:lnTo>
                      <a:lnTo>
                        <a:pt x="69" y="175"/>
                      </a:lnTo>
                      <a:lnTo>
                        <a:pt x="69" y="177"/>
                      </a:lnTo>
                      <a:lnTo>
                        <a:pt x="67" y="177"/>
                      </a:lnTo>
                      <a:lnTo>
                        <a:pt x="67" y="179"/>
                      </a:lnTo>
                      <a:lnTo>
                        <a:pt x="67" y="179"/>
                      </a:lnTo>
                      <a:lnTo>
                        <a:pt x="69" y="181"/>
                      </a:lnTo>
                      <a:lnTo>
                        <a:pt x="67" y="183"/>
                      </a:lnTo>
                      <a:lnTo>
                        <a:pt x="67" y="183"/>
                      </a:lnTo>
                      <a:lnTo>
                        <a:pt x="67" y="183"/>
                      </a:lnTo>
                      <a:lnTo>
                        <a:pt x="65" y="183"/>
                      </a:lnTo>
                      <a:lnTo>
                        <a:pt x="63" y="183"/>
                      </a:lnTo>
                      <a:lnTo>
                        <a:pt x="57" y="181"/>
                      </a:lnTo>
                      <a:lnTo>
                        <a:pt x="57" y="181"/>
                      </a:lnTo>
                      <a:lnTo>
                        <a:pt x="56" y="183"/>
                      </a:lnTo>
                      <a:lnTo>
                        <a:pt x="56" y="183"/>
                      </a:lnTo>
                      <a:lnTo>
                        <a:pt x="56" y="185"/>
                      </a:lnTo>
                      <a:lnTo>
                        <a:pt x="56" y="185"/>
                      </a:lnTo>
                      <a:lnTo>
                        <a:pt x="56" y="185"/>
                      </a:lnTo>
                      <a:lnTo>
                        <a:pt x="56" y="187"/>
                      </a:lnTo>
                      <a:lnTo>
                        <a:pt x="56" y="187"/>
                      </a:lnTo>
                      <a:lnTo>
                        <a:pt x="54" y="187"/>
                      </a:lnTo>
                      <a:lnTo>
                        <a:pt x="54" y="189"/>
                      </a:lnTo>
                      <a:lnTo>
                        <a:pt x="52" y="189"/>
                      </a:lnTo>
                      <a:lnTo>
                        <a:pt x="52" y="189"/>
                      </a:lnTo>
                      <a:lnTo>
                        <a:pt x="50" y="189"/>
                      </a:lnTo>
                      <a:lnTo>
                        <a:pt x="48" y="189"/>
                      </a:lnTo>
                      <a:lnTo>
                        <a:pt x="48" y="193"/>
                      </a:lnTo>
                      <a:lnTo>
                        <a:pt x="48" y="194"/>
                      </a:lnTo>
                      <a:lnTo>
                        <a:pt x="48" y="196"/>
                      </a:lnTo>
                      <a:lnTo>
                        <a:pt x="46" y="196"/>
                      </a:lnTo>
                      <a:lnTo>
                        <a:pt x="46" y="198"/>
                      </a:lnTo>
                      <a:lnTo>
                        <a:pt x="46" y="198"/>
                      </a:lnTo>
                      <a:lnTo>
                        <a:pt x="46" y="198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2" y="194"/>
                      </a:lnTo>
                      <a:lnTo>
                        <a:pt x="42" y="194"/>
                      </a:lnTo>
                      <a:lnTo>
                        <a:pt x="40" y="194"/>
                      </a:lnTo>
                      <a:lnTo>
                        <a:pt x="40" y="194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7" y="196"/>
                      </a:lnTo>
                      <a:lnTo>
                        <a:pt x="37" y="194"/>
                      </a:lnTo>
                      <a:lnTo>
                        <a:pt x="37" y="194"/>
                      </a:lnTo>
                      <a:lnTo>
                        <a:pt x="35" y="194"/>
                      </a:lnTo>
                      <a:lnTo>
                        <a:pt x="35" y="196"/>
                      </a:lnTo>
                      <a:lnTo>
                        <a:pt x="33" y="196"/>
                      </a:lnTo>
                      <a:lnTo>
                        <a:pt x="33" y="196"/>
                      </a:lnTo>
                      <a:lnTo>
                        <a:pt x="33" y="196"/>
                      </a:lnTo>
                      <a:lnTo>
                        <a:pt x="31" y="196"/>
                      </a:lnTo>
                      <a:lnTo>
                        <a:pt x="31" y="194"/>
                      </a:lnTo>
                      <a:lnTo>
                        <a:pt x="29" y="193"/>
                      </a:lnTo>
                      <a:lnTo>
                        <a:pt x="27" y="189"/>
                      </a:lnTo>
                      <a:lnTo>
                        <a:pt x="23" y="191"/>
                      </a:lnTo>
                      <a:lnTo>
                        <a:pt x="21" y="191"/>
                      </a:lnTo>
                      <a:lnTo>
                        <a:pt x="19" y="191"/>
                      </a:lnTo>
                      <a:lnTo>
                        <a:pt x="17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2" y="191"/>
                      </a:lnTo>
                      <a:lnTo>
                        <a:pt x="12" y="191"/>
                      </a:lnTo>
                      <a:lnTo>
                        <a:pt x="12" y="191"/>
                      </a:lnTo>
                      <a:lnTo>
                        <a:pt x="10" y="191"/>
                      </a:lnTo>
                      <a:lnTo>
                        <a:pt x="10" y="193"/>
                      </a:lnTo>
                      <a:lnTo>
                        <a:pt x="8" y="193"/>
                      </a:lnTo>
                      <a:lnTo>
                        <a:pt x="6" y="193"/>
                      </a:lnTo>
                      <a:lnTo>
                        <a:pt x="6" y="194"/>
                      </a:lnTo>
                      <a:lnTo>
                        <a:pt x="6" y="200"/>
                      </a:lnTo>
                      <a:lnTo>
                        <a:pt x="6" y="200"/>
                      </a:lnTo>
                      <a:lnTo>
                        <a:pt x="4" y="202"/>
                      </a:lnTo>
                      <a:lnTo>
                        <a:pt x="4" y="204"/>
                      </a:lnTo>
                      <a:lnTo>
                        <a:pt x="2" y="204"/>
                      </a:lnTo>
                      <a:lnTo>
                        <a:pt x="2" y="206"/>
                      </a:lnTo>
                      <a:lnTo>
                        <a:pt x="2" y="206"/>
                      </a:lnTo>
                      <a:lnTo>
                        <a:pt x="2" y="208"/>
                      </a:lnTo>
                      <a:lnTo>
                        <a:pt x="2" y="212"/>
                      </a:lnTo>
                      <a:lnTo>
                        <a:pt x="0" y="213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2" y="219"/>
                      </a:lnTo>
                      <a:lnTo>
                        <a:pt x="2" y="219"/>
                      </a:lnTo>
                      <a:lnTo>
                        <a:pt x="2" y="223"/>
                      </a:lnTo>
                      <a:lnTo>
                        <a:pt x="2" y="225"/>
                      </a:lnTo>
                      <a:lnTo>
                        <a:pt x="4" y="225"/>
                      </a:lnTo>
                      <a:lnTo>
                        <a:pt x="8" y="221"/>
                      </a:lnTo>
                      <a:lnTo>
                        <a:pt x="8" y="223"/>
                      </a:lnTo>
                      <a:lnTo>
                        <a:pt x="8" y="223"/>
                      </a:lnTo>
                      <a:lnTo>
                        <a:pt x="8" y="223"/>
                      </a:lnTo>
                      <a:lnTo>
                        <a:pt x="8" y="225"/>
                      </a:lnTo>
                      <a:lnTo>
                        <a:pt x="8" y="225"/>
                      </a:lnTo>
                      <a:lnTo>
                        <a:pt x="6" y="225"/>
                      </a:lnTo>
                      <a:lnTo>
                        <a:pt x="6" y="225"/>
                      </a:lnTo>
                      <a:lnTo>
                        <a:pt x="6" y="227"/>
                      </a:lnTo>
                      <a:lnTo>
                        <a:pt x="8" y="229"/>
                      </a:lnTo>
                      <a:lnTo>
                        <a:pt x="8" y="229"/>
                      </a:lnTo>
                      <a:lnTo>
                        <a:pt x="6" y="231"/>
                      </a:lnTo>
                      <a:lnTo>
                        <a:pt x="6" y="229"/>
                      </a:lnTo>
                      <a:lnTo>
                        <a:pt x="4" y="229"/>
                      </a:lnTo>
                      <a:lnTo>
                        <a:pt x="4" y="229"/>
                      </a:lnTo>
                      <a:lnTo>
                        <a:pt x="4" y="227"/>
                      </a:lnTo>
                      <a:lnTo>
                        <a:pt x="6" y="234"/>
                      </a:lnTo>
                      <a:lnTo>
                        <a:pt x="6" y="238"/>
                      </a:lnTo>
                      <a:lnTo>
                        <a:pt x="6" y="240"/>
                      </a:lnTo>
                      <a:lnTo>
                        <a:pt x="6" y="246"/>
                      </a:lnTo>
                      <a:lnTo>
                        <a:pt x="8" y="248"/>
                      </a:lnTo>
                      <a:lnTo>
                        <a:pt x="10" y="248"/>
                      </a:lnTo>
                      <a:lnTo>
                        <a:pt x="10" y="248"/>
                      </a:lnTo>
                      <a:lnTo>
                        <a:pt x="10" y="248"/>
                      </a:lnTo>
                      <a:lnTo>
                        <a:pt x="10" y="246"/>
                      </a:lnTo>
                      <a:lnTo>
                        <a:pt x="8" y="246"/>
                      </a:lnTo>
                      <a:lnTo>
                        <a:pt x="8" y="244"/>
                      </a:lnTo>
                      <a:lnTo>
                        <a:pt x="8" y="244"/>
                      </a:lnTo>
                      <a:lnTo>
                        <a:pt x="8" y="242"/>
                      </a:lnTo>
                      <a:lnTo>
                        <a:pt x="8" y="242"/>
                      </a:lnTo>
                      <a:lnTo>
                        <a:pt x="8" y="242"/>
                      </a:lnTo>
                      <a:lnTo>
                        <a:pt x="10" y="242"/>
                      </a:lnTo>
                      <a:lnTo>
                        <a:pt x="12" y="244"/>
                      </a:lnTo>
                      <a:lnTo>
                        <a:pt x="12" y="244"/>
                      </a:lnTo>
                      <a:lnTo>
                        <a:pt x="12" y="246"/>
                      </a:lnTo>
                      <a:lnTo>
                        <a:pt x="12" y="246"/>
                      </a:lnTo>
                      <a:lnTo>
                        <a:pt x="14" y="246"/>
                      </a:lnTo>
                      <a:lnTo>
                        <a:pt x="14" y="248"/>
                      </a:lnTo>
                      <a:lnTo>
                        <a:pt x="16" y="246"/>
                      </a:lnTo>
                      <a:lnTo>
                        <a:pt x="17" y="246"/>
                      </a:lnTo>
                      <a:lnTo>
                        <a:pt x="19" y="246"/>
                      </a:lnTo>
                      <a:lnTo>
                        <a:pt x="21" y="246"/>
                      </a:lnTo>
                      <a:lnTo>
                        <a:pt x="12" y="250"/>
                      </a:lnTo>
                      <a:lnTo>
                        <a:pt x="10" y="252"/>
                      </a:lnTo>
                      <a:lnTo>
                        <a:pt x="10" y="253"/>
                      </a:lnTo>
                      <a:lnTo>
                        <a:pt x="10" y="255"/>
                      </a:lnTo>
                      <a:lnTo>
                        <a:pt x="10" y="261"/>
                      </a:lnTo>
                      <a:lnTo>
                        <a:pt x="10" y="261"/>
                      </a:lnTo>
                      <a:lnTo>
                        <a:pt x="14" y="265"/>
                      </a:lnTo>
                      <a:lnTo>
                        <a:pt x="14" y="267"/>
                      </a:lnTo>
                      <a:lnTo>
                        <a:pt x="16" y="267"/>
                      </a:lnTo>
                      <a:lnTo>
                        <a:pt x="17" y="265"/>
                      </a:lnTo>
                      <a:lnTo>
                        <a:pt x="19" y="265"/>
                      </a:lnTo>
                      <a:lnTo>
                        <a:pt x="21" y="267"/>
                      </a:lnTo>
                      <a:lnTo>
                        <a:pt x="23" y="269"/>
                      </a:lnTo>
                      <a:lnTo>
                        <a:pt x="25" y="269"/>
                      </a:lnTo>
                      <a:lnTo>
                        <a:pt x="31" y="269"/>
                      </a:lnTo>
                      <a:lnTo>
                        <a:pt x="31" y="269"/>
                      </a:lnTo>
                      <a:lnTo>
                        <a:pt x="33" y="271"/>
                      </a:lnTo>
                      <a:lnTo>
                        <a:pt x="35" y="272"/>
                      </a:lnTo>
                      <a:lnTo>
                        <a:pt x="35" y="272"/>
                      </a:lnTo>
                      <a:lnTo>
                        <a:pt x="35" y="272"/>
                      </a:lnTo>
                      <a:lnTo>
                        <a:pt x="35" y="274"/>
                      </a:lnTo>
                      <a:lnTo>
                        <a:pt x="35" y="276"/>
                      </a:lnTo>
                      <a:lnTo>
                        <a:pt x="37" y="276"/>
                      </a:lnTo>
                      <a:lnTo>
                        <a:pt x="35" y="278"/>
                      </a:lnTo>
                      <a:lnTo>
                        <a:pt x="33" y="276"/>
                      </a:lnTo>
                      <a:lnTo>
                        <a:pt x="31" y="271"/>
                      </a:lnTo>
                      <a:lnTo>
                        <a:pt x="31" y="271"/>
                      </a:lnTo>
                      <a:lnTo>
                        <a:pt x="29" y="269"/>
                      </a:lnTo>
                      <a:lnTo>
                        <a:pt x="27" y="271"/>
                      </a:lnTo>
                      <a:lnTo>
                        <a:pt x="27" y="271"/>
                      </a:lnTo>
                      <a:lnTo>
                        <a:pt x="23" y="271"/>
                      </a:lnTo>
                      <a:lnTo>
                        <a:pt x="21" y="269"/>
                      </a:lnTo>
                      <a:lnTo>
                        <a:pt x="19" y="267"/>
                      </a:lnTo>
                      <a:lnTo>
                        <a:pt x="17" y="267"/>
                      </a:lnTo>
                      <a:lnTo>
                        <a:pt x="14" y="267"/>
                      </a:lnTo>
                      <a:lnTo>
                        <a:pt x="12" y="269"/>
                      </a:lnTo>
                      <a:lnTo>
                        <a:pt x="12" y="272"/>
                      </a:lnTo>
                      <a:lnTo>
                        <a:pt x="12" y="278"/>
                      </a:lnTo>
                      <a:lnTo>
                        <a:pt x="14" y="276"/>
                      </a:lnTo>
                      <a:lnTo>
                        <a:pt x="14" y="274"/>
                      </a:lnTo>
                      <a:lnTo>
                        <a:pt x="16" y="274"/>
                      </a:lnTo>
                      <a:lnTo>
                        <a:pt x="17" y="274"/>
                      </a:lnTo>
                      <a:lnTo>
                        <a:pt x="16" y="274"/>
                      </a:lnTo>
                      <a:lnTo>
                        <a:pt x="14" y="278"/>
                      </a:lnTo>
                      <a:lnTo>
                        <a:pt x="12" y="282"/>
                      </a:lnTo>
                      <a:lnTo>
                        <a:pt x="12" y="282"/>
                      </a:lnTo>
                      <a:lnTo>
                        <a:pt x="14" y="284"/>
                      </a:lnTo>
                      <a:lnTo>
                        <a:pt x="14" y="284"/>
                      </a:lnTo>
                      <a:lnTo>
                        <a:pt x="14" y="284"/>
                      </a:lnTo>
                      <a:lnTo>
                        <a:pt x="14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4"/>
                      </a:lnTo>
                      <a:lnTo>
                        <a:pt x="16" y="284"/>
                      </a:lnTo>
                      <a:lnTo>
                        <a:pt x="16" y="286"/>
                      </a:lnTo>
                      <a:lnTo>
                        <a:pt x="16" y="286"/>
                      </a:lnTo>
                      <a:lnTo>
                        <a:pt x="16" y="288"/>
                      </a:lnTo>
                      <a:lnTo>
                        <a:pt x="16" y="290"/>
                      </a:lnTo>
                      <a:lnTo>
                        <a:pt x="16" y="291"/>
                      </a:lnTo>
                      <a:lnTo>
                        <a:pt x="16" y="291"/>
                      </a:lnTo>
                      <a:lnTo>
                        <a:pt x="16" y="293"/>
                      </a:lnTo>
                      <a:lnTo>
                        <a:pt x="16" y="293"/>
                      </a:lnTo>
                      <a:lnTo>
                        <a:pt x="16" y="295"/>
                      </a:lnTo>
                      <a:lnTo>
                        <a:pt x="16" y="295"/>
                      </a:lnTo>
                      <a:lnTo>
                        <a:pt x="14" y="295"/>
                      </a:lnTo>
                      <a:lnTo>
                        <a:pt x="14" y="297"/>
                      </a:lnTo>
                      <a:lnTo>
                        <a:pt x="14" y="299"/>
                      </a:lnTo>
                      <a:lnTo>
                        <a:pt x="14" y="299"/>
                      </a:lnTo>
                      <a:lnTo>
                        <a:pt x="12" y="303"/>
                      </a:lnTo>
                      <a:lnTo>
                        <a:pt x="12" y="303"/>
                      </a:lnTo>
                      <a:lnTo>
                        <a:pt x="12" y="305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6" y="303"/>
                      </a:lnTo>
                      <a:lnTo>
                        <a:pt x="14" y="305"/>
                      </a:lnTo>
                      <a:lnTo>
                        <a:pt x="14" y="307"/>
                      </a:lnTo>
                      <a:lnTo>
                        <a:pt x="14" y="307"/>
                      </a:lnTo>
                      <a:lnTo>
                        <a:pt x="16" y="309"/>
                      </a:lnTo>
                      <a:lnTo>
                        <a:pt x="16" y="309"/>
                      </a:lnTo>
                      <a:lnTo>
                        <a:pt x="17" y="307"/>
                      </a:lnTo>
                      <a:lnTo>
                        <a:pt x="17" y="303"/>
                      </a:lnTo>
                      <a:lnTo>
                        <a:pt x="19" y="299"/>
                      </a:lnTo>
                      <a:lnTo>
                        <a:pt x="21" y="297"/>
                      </a:lnTo>
                      <a:lnTo>
                        <a:pt x="21" y="295"/>
                      </a:lnTo>
                      <a:lnTo>
                        <a:pt x="23" y="297"/>
                      </a:lnTo>
                      <a:lnTo>
                        <a:pt x="23" y="299"/>
                      </a:lnTo>
                      <a:lnTo>
                        <a:pt x="27" y="295"/>
                      </a:lnTo>
                      <a:lnTo>
                        <a:pt x="27" y="293"/>
                      </a:lnTo>
                      <a:lnTo>
                        <a:pt x="25" y="291"/>
                      </a:lnTo>
                      <a:lnTo>
                        <a:pt x="27" y="290"/>
                      </a:lnTo>
                      <a:lnTo>
                        <a:pt x="27" y="288"/>
                      </a:lnTo>
                      <a:lnTo>
                        <a:pt x="29" y="286"/>
                      </a:lnTo>
                      <a:lnTo>
                        <a:pt x="29" y="282"/>
                      </a:lnTo>
                      <a:lnTo>
                        <a:pt x="31" y="282"/>
                      </a:lnTo>
                      <a:lnTo>
                        <a:pt x="29" y="290"/>
                      </a:lnTo>
                      <a:lnTo>
                        <a:pt x="31" y="291"/>
                      </a:lnTo>
                      <a:lnTo>
                        <a:pt x="31" y="291"/>
                      </a:lnTo>
                      <a:lnTo>
                        <a:pt x="33" y="291"/>
                      </a:lnTo>
                      <a:lnTo>
                        <a:pt x="31" y="293"/>
                      </a:lnTo>
                      <a:lnTo>
                        <a:pt x="31" y="295"/>
                      </a:lnTo>
                      <a:lnTo>
                        <a:pt x="31" y="297"/>
                      </a:lnTo>
                      <a:lnTo>
                        <a:pt x="31" y="299"/>
                      </a:lnTo>
                      <a:lnTo>
                        <a:pt x="35" y="297"/>
                      </a:lnTo>
                      <a:lnTo>
                        <a:pt x="37" y="297"/>
                      </a:lnTo>
                      <a:lnTo>
                        <a:pt x="38" y="297"/>
                      </a:lnTo>
                      <a:lnTo>
                        <a:pt x="37" y="299"/>
                      </a:lnTo>
                      <a:lnTo>
                        <a:pt x="37" y="299"/>
                      </a:lnTo>
                      <a:lnTo>
                        <a:pt x="33" y="299"/>
                      </a:lnTo>
                      <a:lnTo>
                        <a:pt x="29" y="301"/>
                      </a:lnTo>
                      <a:lnTo>
                        <a:pt x="29" y="301"/>
                      </a:lnTo>
                      <a:lnTo>
                        <a:pt x="29" y="301"/>
                      </a:lnTo>
                      <a:lnTo>
                        <a:pt x="31" y="301"/>
                      </a:lnTo>
                      <a:lnTo>
                        <a:pt x="31" y="303"/>
                      </a:lnTo>
                      <a:lnTo>
                        <a:pt x="29" y="303"/>
                      </a:lnTo>
                      <a:lnTo>
                        <a:pt x="27" y="303"/>
                      </a:lnTo>
                      <a:lnTo>
                        <a:pt x="27" y="303"/>
                      </a:lnTo>
                      <a:lnTo>
                        <a:pt x="27" y="307"/>
                      </a:lnTo>
                      <a:lnTo>
                        <a:pt x="25" y="307"/>
                      </a:lnTo>
                      <a:lnTo>
                        <a:pt x="25" y="305"/>
                      </a:lnTo>
                      <a:lnTo>
                        <a:pt x="23" y="309"/>
                      </a:lnTo>
                      <a:lnTo>
                        <a:pt x="25" y="310"/>
                      </a:lnTo>
                      <a:lnTo>
                        <a:pt x="27" y="312"/>
                      </a:lnTo>
                      <a:lnTo>
                        <a:pt x="29" y="310"/>
                      </a:lnTo>
                      <a:lnTo>
                        <a:pt x="29" y="310"/>
                      </a:lnTo>
                      <a:lnTo>
                        <a:pt x="29" y="310"/>
                      </a:lnTo>
                      <a:lnTo>
                        <a:pt x="31" y="310"/>
                      </a:lnTo>
                      <a:lnTo>
                        <a:pt x="31" y="310"/>
                      </a:lnTo>
                      <a:lnTo>
                        <a:pt x="31" y="310"/>
                      </a:lnTo>
                      <a:lnTo>
                        <a:pt x="31" y="312"/>
                      </a:lnTo>
                      <a:lnTo>
                        <a:pt x="31" y="312"/>
                      </a:lnTo>
                      <a:lnTo>
                        <a:pt x="31" y="312"/>
                      </a:lnTo>
                      <a:lnTo>
                        <a:pt x="31" y="314"/>
                      </a:lnTo>
                      <a:lnTo>
                        <a:pt x="31" y="316"/>
                      </a:lnTo>
                      <a:lnTo>
                        <a:pt x="35" y="316"/>
                      </a:lnTo>
                      <a:lnTo>
                        <a:pt x="33" y="318"/>
                      </a:lnTo>
                      <a:lnTo>
                        <a:pt x="33" y="320"/>
                      </a:lnTo>
                      <a:lnTo>
                        <a:pt x="31" y="322"/>
                      </a:lnTo>
                      <a:lnTo>
                        <a:pt x="33" y="324"/>
                      </a:lnTo>
                      <a:lnTo>
                        <a:pt x="31" y="324"/>
                      </a:lnTo>
                      <a:lnTo>
                        <a:pt x="29" y="324"/>
                      </a:lnTo>
                      <a:lnTo>
                        <a:pt x="29" y="322"/>
                      </a:lnTo>
                      <a:lnTo>
                        <a:pt x="31" y="320"/>
                      </a:lnTo>
                      <a:lnTo>
                        <a:pt x="27" y="316"/>
                      </a:lnTo>
                      <a:lnTo>
                        <a:pt x="25" y="314"/>
                      </a:lnTo>
                      <a:lnTo>
                        <a:pt x="25" y="318"/>
                      </a:lnTo>
                      <a:lnTo>
                        <a:pt x="23" y="318"/>
                      </a:lnTo>
                      <a:lnTo>
                        <a:pt x="21" y="316"/>
                      </a:lnTo>
                      <a:lnTo>
                        <a:pt x="21" y="316"/>
                      </a:lnTo>
                      <a:lnTo>
                        <a:pt x="19" y="318"/>
                      </a:lnTo>
                      <a:lnTo>
                        <a:pt x="19" y="320"/>
                      </a:lnTo>
                      <a:lnTo>
                        <a:pt x="19" y="320"/>
                      </a:lnTo>
                      <a:lnTo>
                        <a:pt x="19" y="326"/>
                      </a:lnTo>
                      <a:lnTo>
                        <a:pt x="19" y="330"/>
                      </a:lnTo>
                      <a:lnTo>
                        <a:pt x="19" y="333"/>
                      </a:lnTo>
                      <a:lnTo>
                        <a:pt x="21" y="333"/>
                      </a:lnTo>
                      <a:lnTo>
                        <a:pt x="23" y="339"/>
                      </a:lnTo>
                      <a:lnTo>
                        <a:pt x="25" y="341"/>
                      </a:lnTo>
                      <a:lnTo>
                        <a:pt x="25" y="341"/>
                      </a:lnTo>
                      <a:lnTo>
                        <a:pt x="29" y="341"/>
                      </a:lnTo>
                      <a:lnTo>
                        <a:pt x="29" y="341"/>
                      </a:lnTo>
                      <a:lnTo>
                        <a:pt x="29" y="343"/>
                      </a:lnTo>
                      <a:lnTo>
                        <a:pt x="31" y="345"/>
                      </a:lnTo>
                      <a:lnTo>
                        <a:pt x="31" y="347"/>
                      </a:lnTo>
                      <a:lnTo>
                        <a:pt x="31" y="349"/>
                      </a:lnTo>
                      <a:lnTo>
                        <a:pt x="33" y="349"/>
                      </a:lnTo>
                      <a:lnTo>
                        <a:pt x="35" y="350"/>
                      </a:lnTo>
                      <a:lnTo>
                        <a:pt x="33" y="352"/>
                      </a:lnTo>
                      <a:lnTo>
                        <a:pt x="31" y="350"/>
                      </a:lnTo>
                      <a:lnTo>
                        <a:pt x="29" y="345"/>
                      </a:lnTo>
                      <a:lnTo>
                        <a:pt x="27" y="343"/>
                      </a:lnTo>
                      <a:lnTo>
                        <a:pt x="25" y="343"/>
                      </a:lnTo>
                      <a:lnTo>
                        <a:pt x="23" y="345"/>
                      </a:lnTo>
                      <a:lnTo>
                        <a:pt x="23" y="347"/>
                      </a:lnTo>
                      <a:lnTo>
                        <a:pt x="23" y="349"/>
                      </a:lnTo>
                      <a:lnTo>
                        <a:pt x="23" y="352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6"/>
                      </a:lnTo>
                      <a:lnTo>
                        <a:pt x="25" y="356"/>
                      </a:lnTo>
                      <a:lnTo>
                        <a:pt x="25" y="358"/>
                      </a:lnTo>
                      <a:lnTo>
                        <a:pt x="25" y="358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7" y="362"/>
                      </a:lnTo>
                      <a:lnTo>
                        <a:pt x="29" y="364"/>
                      </a:lnTo>
                      <a:lnTo>
                        <a:pt x="29" y="364"/>
                      </a:lnTo>
                      <a:lnTo>
                        <a:pt x="31" y="364"/>
                      </a:lnTo>
                      <a:lnTo>
                        <a:pt x="29" y="366"/>
                      </a:lnTo>
                      <a:lnTo>
                        <a:pt x="31" y="368"/>
                      </a:lnTo>
                      <a:lnTo>
                        <a:pt x="33" y="368"/>
                      </a:lnTo>
                      <a:lnTo>
                        <a:pt x="35" y="368"/>
                      </a:lnTo>
                      <a:lnTo>
                        <a:pt x="37" y="368"/>
                      </a:lnTo>
                      <a:lnTo>
                        <a:pt x="38" y="368"/>
                      </a:lnTo>
                      <a:lnTo>
                        <a:pt x="38" y="369"/>
                      </a:lnTo>
                      <a:lnTo>
                        <a:pt x="38" y="371"/>
                      </a:lnTo>
                      <a:lnTo>
                        <a:pt x="40" y="373"/>
                      </a:lnTo>
                      <a:lnTo>
                        <a:pt x="38" y="375"/>
                      </a:lnTo>
                      <a:lnTo>
                        <a:pt x="38" y="377"/>
                      </a:lnTo>
                      <a:lnTo>
                        <a:pt x="37" y="377"/>
                      </a:lnTo>
                      <a:lnTo>
                        <a:pt x="37" y="375"/>
                      </a:lnTo>
                      <a:lnTo>
                        <a:pt x="38" y="375"/>
                      </a:lnTo>
                      <a:lnTo>
                        <a:pt x="37" y="373"/>
                      </a:lnTo>
                      <a:lnTo>
                        <a:pt x="35" y="373"/>
                      </a:lnTo>
                      <a:lnTo>
                        <a:pt x="35" y="371"/>
                      </a:lnTo>
                      <a:lnTo>
                        <a:pt x="33" y="371"/>
                      </a:lnTo>
                      <a:lnTo>
                        <a:pt x="31" y="371"/>
                      </a:lnTo>
                      <a:lnTo>
                        <a:pt x="31" y="371"/>
                      </a:lnTo>
                      <a:lnTo>
                        <a:pt x="31" y="371"/>
                      </a:lnTo>
                      <a:lnTo>
                        <a:pt x="29" y="371"/>
                      </a:lnTo>
                      <a:lnTo>
                        <a:pt x="29" y="369"/>
                      </a:lnTo>
                      <a:lnTo>
                        <a:pt x="29" y="369"/>
                      </a:lnTo>
                      <a:lnTo>
                        <a:pt x="29" y="368"/>
                      </a:lnTo>
                      <a:lnTo>
                        <a:pt x="27" y="368"/>
                      </a:lnTo>
                      <a:lnTo>
                        <a:pt x="27" y="369"/>
                      </a:lnTo>
                      <a:lnTo>
                        <a:pt x="27" y="369"/>
                      </a:lnTo>
                      <a:lnTo>
                        <a:pt x="27" y="371"/>
                      </a:lnTo>
                      <a:lnTo>
                        <a:pt x="27" y="371"/>
                      </a:lnTo>
                      <a:lnTo>
                        <a:pt x="27" y="371"/>
                      </a:lnTo>
                      <a:lnTo>
                        <a:pt x="25" y="373"/>
                      </a:lnTo>
                      <a:lnTo>
                        <a:pt x="29" y="375"/>
                      </a:lnTo>
                      <a:lnTo>
                        <a:pt x="29" y="377"/>
                      </a:lnTo>
                      <a:lnTo>
                        <a:pt x="31" y="385"/>
                      </a:lnTo>
                      <a:lnTo>
                        <a:pt x="31" y="385"/>
                      </a:lnTo>
                      <a:lnTo>
                        <a:pt x="31" y="385"/>
                      </a:lnTo>
                      <a:lnTo>
                        <a:pt x="31" y="387"/>
                      </a:lnTo>
                      <a:lnTo>
                        <a:pt x="31" y="387"/>
                      </a:lnTo>
                      <a:lnTo>
                        <a:pt x="31" y="387"/>
                      </a:lnTo>
                      <a:lnTo>
                        <a:pt x="31" y="388"/>
                      </a:lnTo>
                      <a:lnTo>
                        <a:pt x="31" y="388"/>
                      </a:lnTo>
                      <a:lnTo>
                        <a:pt x="33" y="390"/>
                      </a:lnTo>
                      <a:lnTo>
                        <a:pt x="33" y="392"/>
                      </a:lnTo>
                      <a:lnTo>
                        <a:pt x="35" y="390"/>
                      </a:lnTo>
                      <a:lnTo>
                        <a:pt x="35" y="390"/>
                      </a:lnTo>
                      <a:lnTo>
                        <a:pt x="35" y="388"/>
                      </a:lnTo>
                      <a:lnTo>
                        <a:pt x="37" y="388"/>
                      </a:lnTo>
                      <a:lnTo>
                        <a:pt x="37" y="390"/>
                      </a:lnTo>
                      <a:lnTo>
                        <a:pt x="37" y="392"/>
                      </a:lnTo>
                      <a:lnTo>
                        <a:pt x="35" y="392"/>
                      </a:lnTo>
                      <a:lnTo>
                        <a:pt x="33" y="392"/>
                      </a:lnTo>
                      <a:lnTo>
                        <a:pt x="33" y="394"/>
                      </a:lnTo>
                      <a:lnTo>
                        <a:pt x="33" y="396"/>
                      </a:lnTo>
                      <a:lnTo>
                        <a:pt x="35" y="396"/>
                      </a:lnTo>
                      <a:lnTo>
                        <a:pt x="37" y="396"/>
                      </a:lnTo>
                      <a:lnTo>
                        <a:pt x="35" y="398"/>
                      </a:lnTo>
                      <a:lnTo>
                        <a:pt x="35" y="400"/>
                      </a:lnTo>
                      <a:lnTo>
                        <a:pt x="38" y="407"/>
                      </a:lnTo>
                      <a:lnTo>
                        <a:pt x="40" y="409"/>
                      </a:lnTo>
                      <a:lnTo>
                        <a:pt x="40" y="413"/>
                      </a:lnTo>
                      <a:lnTo>
                        <a:pt x="40" y="413"/>
                      </a:lnTo>
                      <a:lnTo>
                        <a:pt x="42" y="415"/>
                      </a:lnTo>
                      <a:lnTo>
                        <a:pt x="42" y="417"/>
                      </a:lnTo>
                      <a:lnTo>
                        <a:pt x="42" y="419"/>
                      </a:lnTo>
                      <a:lnTo>
                        <a:pt x="44" y="419"/>
                      </a:lnTo>
                      <a:lnTo>
                        <a:pt x="44" y="421"/>
                      </a:lnTo>
                      <a:lnTo>
                        <a:pt x="44" y="423"/>
                      </a:lnTo>
                      <a:lnTo>
                        <a:pt x="44" y="423"/>
                      </a:lnTo>
                      <a:lnTo>
                        <a:pt x="42" y="425"/>
                      </a:lnTo>
                      <a:lnTo>
                        <a:pt x="42" y="425"/>
                      </a:lnTo>
                      <a:lnTo>
                        <a:pt x="42" y="427"/>
                      </a:lnTo>
                      <a:lnTo>
                        <a:pt x="44" y="428"/>
                      </a:lnTo>
                      <a:lnTo>
                        <a:pt x="44" y="428"/>
                      </a:lnTo>
                      <a:lnTo>
                        <a:pt x="44" y="430"/>
                      </a:lnTo>
                      <a:lnTo>
                        <a:pt x="44" y="432"/>
                      </a:lnTo>
                      <a:lnTo>
                        <a:pt x="44" y="432"/>
                      </a:lnTo>
                      <a:lnTo>
                        <a:pt x="46" y="434"/>
                      </a:lnTo>
                      <a:lnTo>
                        <a:pt x="46" y="434"/>
                      </a:lnTo>
                      <a:lnTo>
                        <a:pt x="50" y="434"/>
                      </a:lnTo>
                      <a:lnTo>
                        <a:pt x="52" y="436"/>
                      </a:lnTo>
                      <a:lnTo>
                        <a:pt x="48" y="438"/>
                      </a:lnTo>
                      <a:lnTo>
                        <a:pt x="46" y="438"/>
                      </a:lnTo>
                      <a:lnTo>
                        <a:pt x="46" y="438"/>
                      </a:lnTo>
                      <a:lnTo>
                        <a:pt x="44" y="438"/>
                      </a:lnTo>
                      <a:lnTo>
                        <a:pt x="44" y="438"/>
                      </a:lnTo>
                      <a:lnTo>
                        <a:pt x="44" y="440"/>
                      </a:lnTo>
                      <a:lnTo>
                        <a:pt x="48" y="444"/>
                      </a:lnTo>
                      <a:lnTo>
                        <a:pt x="50" y="446"/>
                      </a:lnTo>
                      <a:lnTo>
                        <a:pt x="48" y="447"/>
                      </a:lnTo>
                      <a:lnTo>
                        <a:pt x="50" y="449"/>
                      </a:lnTo>
                      <a:lnTo>
                        <a:pt x="50" y="451"/>
                      </a:lnTo>
                      <a:lnTo>
                        <a:pt x="48" y="453"/>
                      </a:lnTo>
                      <a:lnTo>
                        <a:pt x="48" y="453"/>
                      </a:lnTo>
                      <a:lnTo>
                        <a:pt x="48" y="455"/>
                      </a:lnTo>
                      <a:lnTo>
                        <a:pt x="50" y="457"/>
                      </a:lnTo>
                      <a:lnTo>
                        <a:pt x="52" y="459"/>
                      </a:lnTo>
                      <a:lnTo>
                        <a:pt x="54" y="463"/>
                      </a:lnTo>
                      <a:lnTo>
                        <a:pt x="56" y="465"/>
                      </a:lnTo>
                      <a:lnTo>
                        <a:pt x="54" y="465"/>
                      </a:lnTo>
                      <a:lnTo>
                        <a:pt x="52" y="465"/>
                      </a:lnTo>
                      <a:lnTo>
                        <a:pt x="52" y="463"/>
                      </a:lnTo>
                      <a:lnTo>
                        <a:pt x="50" y="463"/>
                      </a:lnTo>
                      <a:lnTo>
                        <a:pt x="50" y="465"/>
                      </a:lnTo>
                      <a:lnTo>
                        <a:pt x="52" y="466"/>
                      </a:lnTo>
                      <a:lnTo>
                        <a:pt x="52" y="466"/>
                      </a:lnTo>
                      <a:lnTo>
                        <a:pt x="52" y="468"/>
                      </a:lnTo>
                      <a:lnTo>
                        <a:pt x="54" y="470"/>
                      </a:lnTo>
                      <a:lnTo>
                        <a:pt x="54" y="472"/>
                      </a:lnTo>
                      <a:lnTo>
                        <a:pt x="56" y="476"/>
                      </a:lnTo>
                      <a:lnTo>
                        <a:pt x="57" y="478"/>
                      </a:lnTo>
                      <a:lnTo>
                        <a:pt x="57" y="480"/>
                      </a:lnTo>
                      <a:lnTo>
                        <a:pt x="56" y="480"/>
                      </a:lnTo>
                      <a:lnTo>
                        <a:pt x="57" y="482"/>
                      </a:lnTo>
                      <a:lnTo>
                        <a:pt x="57" y="484"/>
                      </a:lnTo>
                      <a:lnTo>
                        <a:pt x="57" y="487"/>
                      </a:lnTo>
                      <a:lnTo>
                        <a:pt x="57" y="489"/>
                      </a:lnTo>
                      <a:lnTo>
                        <a:pt x="56" y="487"/>
                      </a:lnTo>
                      <a:lnTo>
                        <a:pt x="56" y="487"/>
                      </a:lnTo>
                      <a:lnTo>
                        <a:pt x="56" y="489"/>
                      </a:lnTo>
                      <a:lnTo>
                        <a:pt x="57" y="491"/>
                      </a:lnTo>
                      <a:lnTo>
                        <a:pt x="56" y="491"/>
                      </a:lnTo>
                      <a:lnTo>
                        <a:pt x="57" y="493"/>
                      </a:lnTo>
                      <a:lnTo>
                        <a:pt x="59" y="493"/>
                      </a:lnTo>
                      <a:lnTo>
                        <a:pt x="57" y="497"/>
                      </a:lnTo>
                      <a:lnTo>
                        <a:pt x="57" y="497"/>
                      </a:lnTo>
                      <a:lnTo>
                        <a:pt x="57" y="499"/>
                      </a:lnTo>
                      <a:lnTo>
                        <a:pt x="57" y="503"/>
                      </a:lnTo>
                      <a:lnTo>
                        <a:pt x="57" y="503"/>
                      </a:lnTo>
                      <a:lnTo>
                        <a:pt x="57" y="504"/>
                      </a:lnTo>
                      <a:lnTo>
                        <a:pt x="57" y="506"/>
                      </a:lnTo>
                      <a:lnTo>
                        <a:pt x="59" y="510"/>
                      </a:lnTo>
                      <a:lnTo>
                        <a:pt x="59" y="510"/>
                      </a:lnTo>
                      <a:lnTo>
                        <a:pt x="61" y="510"/>
                      </a:lnTo>
                      <a:lnTo>
                        <a:pt x="61" y="512"/>
                      </a:lnTo>
                      <a:lnTo>
                        <a:pt x="59" y="514"/>
                      </a:lnTo>
                      <a:lnTo>
                        <a:pt x="59" y="518"/>
                      </a:lnTo>
                      <a:lnTo>
                        <a:pt x="59" y="520"/>
                      </a:lnTo>
                      <a:lnTo>
                        <a:pt x="61" y="522"/>
                      </a:lnTo>
                      <a:lnTo>
                        <a:pt x="63" y="522"/>
                      </a:lnTo>
                      <a:lnTo>
                        <a:pt x="63" y="524"/>
                      </a:lnTo>
                      <a:lnTo>
                        <a:pt x="63" y="524"/>
                      </a:lnTo>
                      <a:lnTo>
                        <a:pt x="61" y="525"/>
                      </a:lnTo>
                      <a:lnTo>
                        <a:pt x="61" y="525"/>
                      </a:lnTo>
                      <a:lnTo>
                        <a:pt x="61" y="525"/>
                      </a:lnTo>
                      <a:lnTo>
                        <a:pt x="63" y="529"/>
                      </a:lnTo>
                      <a:lnTo>
                        <a:pt x="63" y="527"/>
                      </a:lnTo>
                      <a:lnTo>
                        <a:pt x="65" y="527"/>
                      </a:lnTo>
                      <a:lnTo>
                        <a:pt x="67" y="527"/>
                      </a:lnTo>
                      <a:lnTo>
                        <a:pt x="67" y="529"/>
                      </a:lnTo>
                      <a:lnTo>
                        <a:pt x="67" y="531"/>
                      </a:lnTo>
                      <a:lnTo>
                        <a:pt x="67" y="531"/>
                      </a:lnTo>
                      <a:lnTo>
                        <a:pt x="65" y="531"/>
                      </a:lnTo>
                      <a:lnTo>
                        <a:pt x="65" y="529"/>
                      </a:lnTo>
                      <a:lnTo>
                        <a:pt x="63" y="529"/>
                      </a:lnTo>
                      <a:lnTo>
                        <a:pt x="63" y="529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3" y="533"/>
                      </a:lnTo>
                      <a:lnTo>
                        <a:pt x="63" y="533"/>
                      </a:lnTo>
                      <a:lnTo>
                        <a:pt x="65" y="535"/>
                      </a:lnTo>
                      <a:lnTo>
                        <a:pt x="67" y="535"/>
                      </a:lnTo>
                      <a:lnTo>
                        <a:pt x="67" y="535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7" y="539"/>
                      </a:lnTo>
                      <a:lnTo>
                        <a:pt x="67" y="539"/>
                      </a:lnTo>
                      <a:lnTo>
                        <a:pt x="65" y="539"/>
                      </a:lnTo>
                      <a:lnTo>
                        <a:pt x="65" y="539"/>
                      </a:lnTo>
                      <a:lnTo>
                        <a:pt x="63" y="535"/>
                      </a:lnTo>
                      <a:lnTo>
                        <a:pt x="63" y="535"/>
                      </a:lnTo>
                      <a:lnTo>
                        <a:pt x="61" y="535"/>
                      </a:lnTo>
                      <a:lnTo>
                        <a:pt x="61" y="535"/>
                      </a:lnTo>
                      <a:lnTo>
                        <a:pt x="61" y="535"/>
                      </a:lnTo>
                      <a:lnTo>
                        <a:pt x="61" y="537"/>
                      </a:lnTo>
                      <a:lnTo>
                        <a:pt x="61" y="539"/>
                      </a:lnTo>
                      <a:lnTo>
                        <a:pt x="61" y="539"/>
                      </a:lnTo>
                      <a:lnTo>
                        <a:pt x="61" y="539"/>
                      </a:lnTo>
                      <a:lnTo>
                        <a:pt x="63" y="543"/>
                      </a:lnTo>
                      <a:lnTo>
                        <a:pt x="63" y="546"/>
                      </a:lnTo>
                      <a:lnTo>
                        <a:pt x="65" y="548"/>
                      </a:lnTo>
                      <a:lnTo>
                        <a:pt x="67" y="548"/>
                      </a:lnTo>
                      <a:lnTo>
                        <a:pt x="69" y="550"/>
                      </a:lnTo>
                      <a:lnTo>
                        <a:pt x="67" y="550"/>
                      </a:lnTo>
                      <a:lnTo>
                        <a:pt x="67" y="550"/>
                      </a:lnTo>
                      <a:lnTo>
                        <a:pt x="65" y="552"/>
                      </a:lnTo>
                      <a:lnTo>
                        <a:pt x="65" y="552"/>
                      </a:lnTo>
                      <a:lnTo>
                        <a:pt x="67" y="554"/>
                      </a:lnTo>
                      <a:lnTo>
                        <a:pt x="67" y="554"/>
                      </a:lnTo>
                      <a:lnTo>
                        <a:pt x="67" y="556"/>
                      </a:lnTo>
                      <a:lnTo>
                        <a:pt x="67" y="556"/>
                      </a:lnTo>
                      <a:lnTo>
                        <a:pt x="71" y="563"/>
                      </a:lnTo>
                      <a:lnTo>
                        <a:pt x="71" y="565"/>
                      </a:lnTo>
                      <a:lnTo>
                        <a:pt x="71" y="567"/>
                      </a:lnTo>
                      <a:lnTo>
                        <a:pt x="71" y="567"/>
                      </a:lnTo>
                      <a:lnTo>
                        <a:pt x="73" y="567"/>
                      </a:lnTo>
                      <a:lnTo>
                        <a:pt x="73" y="567"/>
                      </a:lnTo>
                      <a:lnTo>
                        <a:pt x="73" y="567"/>
                      </a:lnTo>
                      <a:lnTo>
                        <a:pt x="73" y="569"/>
                      </a:lnTo>
                      <a:lnTo>
                        <a:pt x="73" y="573"/>
                      </a:lnTo>
                      <a:lnTo>
                        <a:pt x="75" y="577"/>
                      </a:lnTo>
                      <a:lnTo>
                        <a:pt x="75" y="575"/>
                      </a:lnTo>
                      <a:lnTo>
                        <a:pt x="75" y="573"/>
                      </a:lnTo>
                      <a:lnTo>
                        <a:pt x="75" y="571"/>
                      </a:lnTo>
                      <a:lnTo>
                        <a:pt x="78" y="569"/>
                      </a:lnTo>
                      <a:lnTo>
                        <a:pt x="77" y="571"/>
                      </a:lnTo>
                      <a:lnTo>
                        <a:pt x="77" y="571"/>
                      </a:lnTo>
                      <a:lnTo>
                        <a:pt x="75" y="573"/>
                      </a:lnTo>
                      <a:lnTo>
                        <a:pt x="75" y="575"/>
                      </a:lnTo>
                      <a:lnTo>
                        <a:pt x="75" y="581"/>
                      </a:lnTo>
                      <a:lnTo>
                        <a:pt x="75" y="581"/>
                      </a:lnTo>
                      <a:lnTo>
                        <a:pt x="75" y="581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7" y="584"/>
                      </a:lnTo>
                      <a:lnTo>
                        <a:pt x="77" y="584"/>
                      </a:lnTo>
                      <a:lnTo>
                        <a:pt x="77" y="586"/>
                      </a:lnTo>
                      <a:lnTo>
                        <a:pt x="78" y="586"/>
                      </a:lnTo>
                      <a:lnTo>
                        <a:pt x="80" y="586"/>
                      </a:lnTo>
                      <a:lnTo>
                        <a:pt x="80" y="586"/>
                      </a:lnTo>
                      <a:lnTo>
                        <a:pt x="78" y="586"/>
                      </a:lnTo>
                      <a:lnTo>
                        <a:pt x="78" y="588"/>
                      </a:lnTo>
                      <a:lnTo>
                        <a:pt x="80" y="592"/>
                      </a:lnTo>
                      <a:lnTo>
                        <a:pt x="82" y="594"/>
                      </a:lnTo>
                      <a:lnTo>
                        <a:pt x="86" y="598"/>
                      </a:lnTo>
                      <a:lnTo>
                        <a:pt x="88" y="600"/>
                      </a:lnTo>
                      <a:lnTo>
                        <a:pt x="92" y="605"/>
                      </a:lnTo>
                      <a:lnTo>
                        <a:pt x="92" y="607"/>
                      </a:lnTo>
                      <a:lnTo>
                        <a:pt x="92" y="613"/>
                      </a:lnTo>
                      <a:lnTo>
                        <a:pt x="92" y="613"/>
                      </a:lnTo>
                      <a:lnTo>
                        <a:pt x="94" y="615"/>
                      </a:lnTo>
                      <a:lnTo>
                        <a:pt x="96" y="615"/>
                      </a:lnTo>
                      <a:lnTo>
                        <a:pt x="96" y="615"/>
                      </a:lnTo>
                      <a:lnTo>
                        <a:pt x="98" y="615"/>
                      </a:lnTo>
                      <a:lnTo>
                        <a:pt x="99" y="613"/>
                      </a:lnTo>
                      <a:lnTo>
                        <a:pt x="103" y="613"/>
                      </a:lnTo>
                      <a:lnTo>
                        <a:pt x="105" y="613"/>
                      </a:lnTo>
                      <a:lnTo>
                        <a:pt x="105" y="613"/>
                      </a:lnTo>
                      <a:lnTo>
                        <a:pt x="107" y="613"/>
                      </a:lnTo>
                      <a:lnTo>
                        <a:pt x="107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11" y="611"/>
                      </a:lnTo>
                      <a:lnTo>
                        <a:pt x="111" y="611"/>
                      </a:lnTo>
                      <a:lnTo>
                        <a:pt x="111" y="613"/>
                      </a:lnTo>
                      <a:lnTo>
                        <a:pt x="111" y="613"/>
                      </a:lnTo>
                      <a:lnTo>
                        <a:pt x="111" y="613"/>
                      </a:lnTo>
                      <a:lnTo>
                        <a:pt x="113" y="613"/>
                      </a:lnTo>
                      <a:lnTo>
                        <a:pt x="115" y="613"/>
                      </a:lnTo>
                      <a:lnTo>
                        <a:pt x="117" y="615"/>
                      </a:lnTo>
                      <a:lnTo>
                        <a:pt x="117" y="615"/>
                      </a:lnTo>
                      <a:lnTo>
                        <a:pt x="117" y="617"/>
                      </a:lnTo>
                      <a:lnTo>
                        <a:pt x="118" y="620"/>
                      </a:lnTo>
                      <a:lnTo>
                        <a:pt x="118" y="622"/>
                      </a:lnTo>
                      <a:lnTo>
                        <a:pt x="120" y="622"/>
                      </a:lnTo>
                      <a:lnTo>
                        <a:pt x="122" y="624"/>
                      </a:lnTo>
                      <a:lnTo>
                        <a:pt x="122" y="624"/>
                      </a:lnTo>
                      <a:lnTo>
                        <a:pt x="124" y="624"/>
                      </a:lnTo>
                      <a:lnTo>
                        <a:pt x="126" y="624"/>
                      </a:lnTo>
                      <a:lnTo>
                        <a:pt x="130" y="622"/>
                      </a:lnTo>
                      <a:lnTo>
                        <a:pt x="134" y="622"/>
                      </a:lnTo>
                      <a:lnTo>
                        <a:pt x="134" y="620"/>
                      </a:lnTo>
                      <a:lnTo>
                        <a:pt x="134" y="620"/>
                      </a:lnTo>
                      <a:lnTo>
                        <a:pt x="134" y="620"/>
                      </a:lnTo>
                      <a:lnTo>
                        <a:pt x="134" y="619"/>
                      </a:lnTo>
                      <a:lnTo>
                        <a:pt x="136" y="619"/>
                      </a:lnTo>
                      <a:lnTo>
                        <a:pt x="136" y="619"/>
                      </a:lnTo>
                      <a:lnTo>
                        <a:pt x="136" y="619"/>
                      </a:lnTo>
                      <a:lnTo>
                        <a:pt x="136" y="615"/>
                      </a:lnTo>
                      <a:lnTo>
                        <a:pt x="138" y="615"/>
                      </a:lnTo>
                      <a:lnTo>
                        <a:pt x="141" y="611"/>
                      </a:lnTo>
                      <a:lnTo>
                        <a:pt x="143" y="611"/>
                      </a:lnTo>
                      <a:lnTo>
                        <a:pt x="143" y="611"/>
                      </a:lnTo>
                      <a:lnTo>
                        <a:pt x="145" y="611"/>
                      </a:lnTo>
                      <a:lnTo>
                        <a:pt x="145" y="611"/>
                      </a:lnTo>
                      <a:lnTo>
                        <a:pt x="145" y="611"/>
                      </a:lnTo>
                      <a:lnTo>
                        <a:pt x="145" y="613"/>
                      </a:lnTo>
                      <a:lnTo>
                        <a:pt x="145" y="613"/>
                      </a:lnTo>
                      <a:lnTo>
                        <a:pt x="145" y="613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9" y="615"/>
                      </a:lnTo>
                      <a:lnTo>
                        <a:pt x="151" y="615"/>
                      </a:lnTo>
                      <a:lnTo>
                        <a:pt x="153" y="613"/>
                      </a:lnTo>
                      <a:lnTo>
                        <a:pt x="153" y="613"/>
                      </a:lnTo>
                      <a:lnTo>
                        <a:pt x="155" y="611"/>
                      </a:lnTo>
                      <a:lnTo>
                        <a:pt x="155" y="611"/>
                      </a:lnTo>
                      <a:lnTo>
                        <a:pt x="157" y="609"/>
                      </a:lnTo>
                      <a:lnTo>
                        <a:pt x="158" y="605"/>
                      </a:lnTo>
                      <a:lnTo>
                        <a:pt x="158" y="603"/>
                      </a:lnTo>
                      <a:lnTo>
                        <a:pt x="158" y="603"/>
                      </a:lnTo>
                      <a:lnTo>
                        <a:pt x="158" y="601"/>
                      </a:lnTo>
                      <a:lnTo>
                        <a:pt x="157" y="601"/>
                      </a:lnTo>
                      <a:lnTo>
                        <a:pt x="157" y="601"/>
                      </a:lnTo>
                      <a:lnTo>
                        <a:pt x="158" y="600"/>
                      </a:lnTo>
                      <a:lnTo>
                        <a:pt x="160" y="598"/>
                      </a:lnTo>
                      <a:lnTo>
                        <a:pt x="162" y="594"/>
                      </a:lnTo>
                      <a:lnTo>
                        <a:pt x="162" y="592"/>
                      </a:lnTo>
                      <a:lnTo>
                        <a:pt x="164" y="590"/>
                      </a:lnTo>
                      <a:lnTo>
                        <a:pt x="164" y="588"/>
                      </a:lnTo>
                      <a:lnTo>
                        <a:pt x="164" y="586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2"/>
                      </a:lnTo>
                      <a:lnTo>
                        <a:pt x="162" y="582"/>
                      </a:lnTo>
                      <a:lnTo>
                        <a:pt x="160" y="582"/>
                      </a:lnTo>
                      <a:lnTo>
                        <a:pt x="160" y="582"/>
                      </a:lnTo>
                      <a:lnTo>
                        <a:pt x="160" y="581"/>
                      </a:lnTo>
                      <a:lnTo>
                        <a:pt x="160" y="581"/>
                      </a:lnTo>
                      <a:lnTo>
                        <a:pt x="162" y="581"/>
                      </a:lnTo>
                      <a:lnTo>
                        <a:pt x="162" y="579"/>
                      </a:lnTo>
                      <a:lnTo>
                        <a:pt x="164" y="579"/>
                      </a:lnTo>
                      <a:lnTo>
                        <a:pt x="168" y="579"/>
                      </a:lnTo>
                      <a:lnTo>
                        <a:pt x="168" y="579"/>
                      </a:lnTo>
                      <a:lnTo>
                        <a:pt x="168" y="577"/>
                      </a:lnTo>
                      <a:lnTo>
                        <a:pt x="168" y="577"/>
                      </a:lnTo>
                      <a:lnTo>
                        <a:pt x="168" y="573"/>
                      </a:lnTo>
                      <a:lnTo>
                        <a:pt x="168" y="569"/>
                      </a:lnTo>
                      <a:lnTo>
                        <a:pt x="168" y="567"/>
                      </a:lnTo>
                      <a:lnTo>
                        <a:pt x="168" y="565"/>
                      </a:lnTo>
                      <a:lnTo>
                        <a:pt x="168" y="565"/>
                      </a:lnTo>
                      <a:lnTo>
                        <a:pt x="168" y="565"/>
                      </a:lnTo>
                      <a:lnTo>
                        <a:pt x="168" y="563"/>
                      </a:lnTo>
                      <a:lnTo>
                        <a:pt x="166" y="563"/>
                      </a:lnTo>
                      <a:lnTo>
                        <a:pt x="158" y="560"/>
                      </a:lnTo>
                      <a:lnTo>
                        <a:pt x="158" y="560"/>
                      </a:lnTo>
                      <a:lnTo>
                        <a:pt x="158" y="560"/>
                      </a:lnTo>
                      <a:lnTo>
                        <a:pt x="157" y="560"/>
                      </a:lnTo>
                      <a:lnTo>
                        <a:pt x="157" y="562"/>
                      </a:lnTo>
                      <a:lnTo>
                        <a:pt x="157" y="562"/>
                      </a:lnTo>
                      <a:lnTo>
                        <a:pt x="155" y="562"/>
                      </a:lnTo>
                      <a:lnTo>
                        <a:pt x="155" y="562"/>
                      </a:lnTo>
                      <a:lnTo>
                        <a:pt x="155" y="562"/>
                      </a:lnTo>
                      <a:lnTo>
                        <a:pt x="155" y="560"/>
                      </a:lnTo>
                      <a:lnTo>
                        <a:pt x="155" y="560"/>
                      </a:lnTo>
                      <a:lnTo>
                        <a:pt x="155" y="558"/>
                      </a:lnTo>
                      <a:lnTo>
                        <a:pt x="155" y="558"/>
                      </a:lnTo>
                      <a:lnTo>
                        <a:pt x="155" y="558"/>
                      </a:lnTo>
                      <a:lnTo>
                        <a:pt x="155" y="556"/>
                      </a:lnTo>
                      <a:lnTo>
                        <a:pt x="153" y="556"/>
                      </a:lnTo>
                      <a:lnTo>
                        <a:pt x="153" y="554"/>
                      </a:lnTo>
                      <a:lnTo>
                        <a:pt x="153" y="552"/>
                      </a:lnTo>
                      <a:lnTo>
                        <a:pt x="153" y="552"/>
                      </a:lnTo>
                      <a:lnTo>
                        <a:pt x="153" y="552"/>
                      </a:lnTo>
                      <a:lnTo>
                        <a:pt x="155" y="552"/>
                      </a:lnTo>
                      <a:lnTo>
                        <a:pt x="157" y="550"/>
                      </a:lnTo>
                      <a:lnTo>
                        <a:pt x="157" y="550"/>
                      </a:lnTo>
                      <a:lnTo>
                        <a:pt x="157" y="550"/>
                      </a:lnTo>
                      <a:lnTo>
                        <a:pt x="158" y="550"/>
                      </a:lnTo>
                      <a:lnTo>
                        <a:pt x="158" y="550"/>
                      </a:lnTo>
                      <a:lnTo>
                        <a:pt x="158" y="550"/>
                      </a:lnTo>
                      <a:lnTo>
                        <a:pt x="157" y="548"/>
                      </a:lnTo>
                      <a:lnTo>
                        <a:pt x="157" y="548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5" y="546"/>
                      </a:lnTo>
                      <a:lnTo>
                        <a:pt x="155" y="546"/>
                      </a:lnTo>
                      <a:lnTo>
                        <a:pt x="155" y="546"/>
                      </a:lnTo>
                      <a:lnTo>
                        <a:pt x="155" y="544"/>
                      </a:lnTo>
                      <a:lnTo>
                        <a:pt x="155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1" y="544"/>
                      </a:lnTo>
                      <a:lnTo>
                        <a:pt x="151" y="544"/>
                      </a:lnTo>
                      <a:lnTo>
                        <a:pt x="151" y="544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5" y="543"/>
                      </a:lnTo>
                      <a:lnTo>
                        <a:pt x="145" y="541"/>
                      </a:lnTo>
                      <a:lnTo>
                        <a:pt x="145" y="541"/>
                      </a:lnTo>
                      <a:lnTo>
                        <a:pt x="145" y="541"/>
                      </a:lnTo>
                      <a:lnTo>
                        <a:pt x="147" y="539"/>
                      </a:lnTo>
                      <a:lnTo>
                        <a:pt x="147" y="537"/>
                      </a:lnTo>
                      <a:lnTo>
                        <a:pt x="147" y="535"/>
                      </a:lnTo>
                      <a:lnTo>
                        <a:pt x="149" y="537"/>
                      </a:lnTo>
                      <a:lnTo>
                        <a:pt x="149" y="537"/>
                      </a:lnTo>
                      <a:lnTo>
                        <a:pt x="151" y="537"/>
                      </a:lnTo>
                      <a:lnTo>
                        <a:pt x="151" y="537"/>
                      </a:lnTo>
                      <a:lnTo>
                        <a:pt x="151" y="537"/>
                      </a:lnTo>
                      <a:lnTo>
                        <a:pt x="153" y="537"/>
                      </a:lnTo>
                      <a:lnTo>
                        <a:pt x="153" y="537"/>
                      </a:lnTo>
                      <a:lnTo>
                        <a:pt x="153" y="537"/>
                      </a:lnTo>
                      <a:lnTo>
                        <a:pt x="153" y="535"/>
                      </a:lnTo>
                      <a:lnTo>
                        <a:pt x="153" y="535"/>
                      </a:lnTo>
                      <a:lnTo>
                        <a:pt x="155" y="533"/>
                      </a:lnTo>
                      <a:lnTo>
                        <a:pt x="155" y="535"/>
                      </a:lnTo>
                      <a:lnTo>
                        <a:pt x="155" y="535"/>
                      </a:lnTo>
                      <a:lnTo>
                        <a:pt x="155" y="535"/>
                      </a:lnTo>
                      <a:lnTo>
                        <a:pt x="157" y="535"/>
                      </a:lnTo>
                      <a:lnTo>
                        <a:pt x="157" y="537"/>
                      </a:lnTo>
                      <a:lnTo>
                        <a:pt x="157" y="537"/>
                      </a:lnTo>
                      <a:lnTo>
                        <a:pt x="157" y="537"/>
                      </a:lnTo>
                      <a:lnTo>
                        <a:pt x="158" y="535"/>
                      </a:lnTo>
                      <a:lnTo>
                        <a:pt x="160" y="533"/>
                      </a:lnTo>
                      <a:lnTo>
                        <a:pt x="160" y="533"/>
                      </a:lnTo>
                      <a:lnTo>
                        <a:pt x="160" y="533"/>
                      </a:lnTo>
                      <a:lnTo>
                        <a:pt x="162" y="533"/>
                      </a:lnTo>
                      <a:lnTo>
                        <a:pt x="162" y="531"/>
                      </a:lnTo>
                      <a:lnTo>
                        <a:pt x="162" y="531"/>
                      </a:lnTo>
                      <a:lnTo>
                        <a:pt x="164" y="531"/>
                      </a:lnTo>
                      <a:lnTo>
                        <a:pt x="164" y="529"/>
                      </a:lnTo>
                      <a:lnTo>
                        <a:pt x="164" y="527"/>
                      </a:lnTo>
                      <a:lnTo>
                        <a:pt x="164" y="525"/>
                      </a:lnTo>
                      <a:lnTo>
                        <a:pt x="164" y="525"/>
                      </a:lnTo>
                      <a:lnTo>
                        <a:pt x="166" y="525"/>
                      </a:lnTo>
                      <a:lnTo>
                        <a:pt x="166" y="527"/>
                      </a:lnTo>
                      <a:lnTo>
                        <a:pt x="168" y="527"/>
                      </a:lnTo>
                      <a:lnTo>
                        <a:pt x="170" y="527"/>
                      </a:lnTo>
                      <a:lnTo>
                        <a:pt x="172" y="527"/>
                      </a:lnTo>
                      <a:lnTo>
                        <a:pt x="174" y="527"/>
                      </a:lnTo>
                      <a:lnTo>
                        <a:pt x="174" y="527"/>
                      </a:lnTo>
                      <a:lnTo>
                        <a:pt x="174" y="529"/>
                      </a:lnTo>
                      <a:lnTo>
                        <a:pt x="174" y="531"/>
                      </a:lnTo>
                      <a:lnTo>
                        <a:pt x="174" y="531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8" y="535"/>
                      </a:lnTo>
                      <a:lnTo>
                        <a:pt x="178" y="535"/>
                      </a:lnTo>
                      <a:lnTo>
                        <a:pt x="179" y="535"/>
                      </a:lnTo>
                      <a:lnTo>
                        <a:pt x="181" y="531"/>
                      </a:lnTo>
                      <a:lnTo>
                        <a:pt x="183" y="531"/>
                      </a:lnTo>
                      <a:lnTo>
                        <a:pt x="183" y="531"/>
                      </a:lnTo>
                      <a:lnTo>
                        <a:pt x="183" y="531"/>
                      </a:lnTo>
                      <a:lnTo>
                        <a:pt x="185" y="531"/>
                      </a:lnTo>
                      <a:lnTo>
                        <a:pt x="187" y="529"/>
                      </a:lnTo>
                      <a:lnTo>
                        <a:pt x="187" y="529"/>
                      </a:lnTo>
                      <a:lnTo>
                        <a:pt x="187" y="527"/>
                      </a:lnTo>
                      <a:lnTo>
                        <a:pt x="185" y="525"/>
                      </a:lnTo>
                      <a:lnTo>
                        <a:pt x="185" y="524"/>
                      </a:lnTo>
                      <a:lnTo>
                        <a:pt x="187" y="524"/>
                      </a:lnTo>
                      <a:lnTo>
                        <a:pt x="187" y="524"/>
                      </a:lnTo>
                      <a:lnTo>
                        <a:pt x="187" y="524"/>
                      </a:lnTo>
                      <a:lnTo>
                        <a:pt x="189" y="520"/>
                      </a:lnTo>
                      <a:lnTo>
                        <a:pt x="189" y="520"/>
                      </a:lnTo>
                      <a:lnTo>
                        <a:pt x="189" y="520"/>
                      </a:lnTo>
                      <a:lnTo>
                        <a:pt x="191" y="520"/>
                      </a:lnTo>
                      <a:lnTo>
                        <a:pt x="191" y="520"/>
                      </a:lnTo>
                      <a:lnTo>
                        <a:pt x="191" y="520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3" y="516"/>
                      </a:lnTo>
                      <a:lnTo>
                        <a:pt x="195" y="516"/>
                      </a:lnTo>
                      <a:lnTo>
                        <a:pt x="197" y="516"/>
                      </a:lnTo>
                      <a:lnTo>
                        <a:pt x="198" y="514"/>
                      </a:lnTo>
                      <a:lnTo>
                        <a:pt x="198" y="514"/>
                      </a:lnTo>
                      <a:lnTo>
                        <a:pt x="198" y="514"/>
                      </a:lnTo>
                      <a:lnTo>
                        <a:pt x="200" y="514"/>
                      </a:lnTo>
                      <a:lnTo>
                        <a:pt x="202" y="516"/>
                      </a:lnTo>
                      <a:lnTo>
                        <a:pt x="204" y="516"/>
                      </a:lnTo>
                      <a:lnTo>
                        <a:pt x="204" y="516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0"/>
                      </a:lnTo>
                      <a:lnTo>
                        <a:pt x="204" y="508"/>
                      </a:lnTo>
                      <a:lnTo>
                        <a:pt x="204" y="508"/>
                      </a:lnTo>
                      <a:lnTo>
                        <a:pt x="202" y="506"/>
                      </a:lnTo>
                      <a:lnTo>
                        <a:pt x="202" y="506"/>
                      </a:lnTo>
                      <a:lnTo>
                        <a:pt x="202" y="506"/>
                      </a:lnTo>
                      <a:lnTo>
                        <a:pt x="202" y="504"/>
                      </a:lnTo>
                      <a:lnTo>
                        <a:pt x="204" y="504"/>
                      </a:lnTo>
                      <a:lnTo>
                        <a:pt x="208" y="504"/>
                      </a:lnTo>
                      <a:lnTo>
                        <a:pt x="210" y="503"/>
                      </a:lnTo>
                      <a:lnTo>
                        <a:pt x="210" y="503"/>
                      </a:lnTo>
                      <a:lnTo>
                        <a:pt x="210" y="503"/>
                      </a:lnTo>
                      <a:lnTo>
                        <a:pt x="212" y="501"/>
                      </a:lnTo>
                      <a:lnTo>
                        <a:pt x="212" y="501"/>
                      </a:lnTo>
                      <a:lnTo>
                        <a:pt x="212" y="499"/>
                      </a:lnTo>
                      <a:lnTo>
                        <a:pt x="214" y="497"/>
                      </a:lnTo>
                      <a:lnTo>
                        <a:pt x="214" y="497"/>
                      </a:lnTo>
                      <a:lnTo>
                        <a:pt x="214" y="497"/>
                      </a:lnTo>
                      <a:lnTo>
                        <a:pt x="218" y="497"/>
                      </a:lnTo>
                      <a:lnTo>
                        <a:pt x="221" y="497"/>
                      </a:lnTo>
                      <a:lnTo>
                        <a:pt x="221" y="497"/>
                      </a:lnTo>
                      <a:lnTo>
                        <a:pt x="221" y="497"/>
                      </a:lnTo>
                      <a:lnTo>
                        <a:pt x="223" y="497"/>
                      </a:lnTo>
                      <a:lnTo>
                        <a:pt x="223" y="499"/>
                      </a:lnTo>
                      <a:lnTo>
                        <a:pt x="223" y="499"/>
                      </a:lnTo>
                      <a:lnTo>
                        <a:pt x="223" y="501"/>
                      </a:lnTo>
                      <a:lnTo>
                        <a:pt x="225" y="501"/>
                      </a:lnTo>
                      <a:lnTo>
                        <a:pt x="227" y="501"/>
                      </a:lnTo>
                      <a:lnTo>
                        <a:pt x="227" y="503"/>
                      </a:lnTo>
                      <a:lnTo>
                        <a:pt x="227" y="503"/>
                      </a:lnTo>
                      <a:lnTo>
                        <a:pt x="229" y="503"/>
                      </a:lnTo>
                      <a:lnTo>
                        <a:pt x="229" y="504"/>
                      </a:lnTo>
                      <a:lnTo>
                        <a:pt x="231" y="504"/>
                      </a:lnTo>
                      <a:lnTo>
                        <a:pt x="231" y="504"/>
                      </a:lnTo>
                      <a:lnTo>
                        <a:pt x="233" y="504"/>
                      </a:lnTo>
                      <a:lnTo>
                        <a:pt x="235" y="504"/>
                      </a:lnTo>
                      <a:lnTo>
                        <a:pt x="240" y="501"/>
                      </a:lnTo>
                      <a:lnTo>
                        <a:pt x="240" y="501"/>
                      </a:lnTo>
                      <a:lnTo>
                        <a:pt x="240" y="499"/>
                      </a:lnTo>
                      <a:lnTo>
                        <a:pt x="240" y="497"/>
                      </a:lnTo>
                      <a:lnTo>
                        <a:pt x="240" y="497"/>
                      </a:lnTo>
                      <a:lnTo>
                        <a:pt x="240" y="497"/>
                      </a:lnTo>
                      <a:lnTo>
                        <a:pt x="246" y="495"/>
                      </a:lnTo>
                      <a:lnTo>
                        <a:pt x="248" y="495"/>
                      </a:lnTo>
                      <a:lnTo>
                        <a:pt x="248" y="495"/>
                      </a:lnTo>
                      <a:lnTo>
                        <a:pt x="250" y="493"/>
                      </a:lnTo>
                      <a:lnTo>
                        <a:pt x="252" y="493"/>
                      </a:lnTo>
                      <a:lnTo>
                        <a:pt x="256" y="493"/>
                      </a:lnTo>
                      <a:lnTo>
                        <a:pt x="258" y="493"/>
                      </a:lnTo>
                      <a:lnTo>
                        <a:pt x="258" y="495"/>
                      </a:lnTo>
                      <a:lnTo>
                        <a:pt x="258" y="495"/>
                      </a:lnTo>
                      <a:lnTo>
                        <a:pt x="259" y="495"/>
                      </a:lnTo>
                      <a:lnTo>
                        <a:pt x="259" y="495"/>
                      </a:lnTo>
                      <a:lnTo>
                        <a:pt x="261" y="495"/>
                      </a:lnTo>
                      <a:lnTo>
                        <a:pt x="263" y="495"/>
                      </a:lnTo>
                      <a:lnTo>
                        <a:pt x="265" y="493"/>
                      </a:lnTo>
                      <a:lnTo>
                        <a:pt x="265" y="493"/>
                      </a:lnTo>
                      <a:lnTo>
                        <a:pt x="267" y="493"/>
                      </a:lnTo>
                      <a:lnTo>
                        <a:pt x="267" y="491"/>
                      </a:lnTo>
                      <a:lnTo>
                        <a:pt x="267" y="491"/>
                      </a:lnTo>
                      <a:lnTo>
                        <a:pt x="269" y="491"/>
                      </a:lnTo>
                      <a:lnTo>
                        <a:pt x="269" y="491"/>
                      </a:lnTo>
                      <a:lnTo>
                        <a:pt x="271" y="493"/>
                      </a:lnTo>
                      <a:lnTo>
                        <a:pt x="273" y="495"/>
                      </a:lnTo>
                      <a:lnTo>
                        <a:pt x="275" y="495"/>
                      </a:lnTo>
                      <a:lnTo>
                        <a:pt x="275" y="495"/>
                      </a:lnTo>
                      <a:lnTo>
                        <a:pt x="277" y="493"/>
                      </a:lnTo>
                      <a:lnTo>
                        <a:pt x="277" y="493"/>
                      </a:lnTo>
                      <a:lnTo>
                        <a:pt x="277" y="493"/>
                      </a:lnTo>
                      <a:lnTo>
                        <a:pt x="277" y="491"/>
                      </a:lnTo>
                      <a:lnTo>
                        <a:pt x="277" y="491"/>
                      </a:lnTo>
                      <a:lnTo>
                        <a:pt x="277" y="489"/>
                      </a:lnTo>
                      <a:lnTo>
                        <a:pt x="275" y="487"/>
                      </a:lnTo>
                      <a:lnTo>
                        <a:pt x="275" y="487"/>
                      </a:lnTo>
                      <a:lnTo>
                        <a:pt x="275" y="485"/>
                      </a:lnTo>
                      <a:lnTo>
                        <a:pt x="275" y="485"/>
                      </a:lnTo>
                      <a:lnTo>
                        <a:pt x="277" y="485"/>
                      </a:lnTo>
                      <a:lnTo>
                        <a:pt x="277" y="484"/>
                      </a:lnTo>
                      <a:lnTo>
                        <a:pt x="277" y="484"/>
                      </a:lnTo>
                      <a:lnTo>
                        <a:pt x="277" y="482"/>
                      </a:lnTo>
                      <a:lnTo>
                        <a:pt x="277" y="480"/>
                      </a:lnTo>
                      <a:lnTo>
                        <a:pt x="275" y="480"/>
                      </a:lnTo>
                      <a:lnTo>
                        <a:pt x="275" y="478"/>
                      </a:lnTo>
                      <a:lnTo>
                        <a:pt x="273" y="478"/>
                      </a:lnTo>
                      <a:lnTo>
                        <a:pt x="273" y="476"/>
                      </a:lnTo>
                      <a:lnTo>
                        <a:pt x="273" y="474"/>
                      </a:lnTo>
                      <a:lnTo>
                        <a:pt x="273" y="474"/>
                      </a:lnTo>
                      <a:lnTo>
                        <a:pt x="275" y="472"/>
                      </a:lnTo>
                      <a:lnTo>
                        <a:pt x="275" y="472"/>
                      </a:lnTo>
                      <a:lnTo>
                        <a:pt x="275" y="470"/>
                      </a:lnTo>
                      <a:lnTo>
                        <a:pt x="275" y="470"/>
                      </a:lnTo>
                      <a:lnTo>
                        <a:pt x="275" y="468"/>
                      </a:lnTo>
                      <a:lnTo>
                        <a:pt x="275" y="466"/>
                      </a:lnTo>
                      <a:lnTo>
                        <a:pt x="273" y="466"/>
                      </a:lnTo>
                      <a:lnTo>
                        <a:pt x="273" y="465"/>
                      </a:lnTo>
                      <a:lnTo>
                        <a:pt x="271" y="465"/>
                      </a:lnTo>
                      <a:lnTo>
                        <a:pt x="271" y="465"/>
                      </a:lnTo>
                      <a:lnTo>
                        <a:pt x="271" y="463"/>
                      </a:lnTo>
                      <a:lnTo>
                        <a:pt x="271" y="461"/>
                      </a:lnTo>
                      <a:lnTo>
                        <a:pt x="269" y="461"/>
                      </a:lnTo>
                      <a:lnTo>
                        <a:pt x="269" y="457"/>
                      </a:lnTo>
                      <a:lnTo>
                        <a:pt x="269" y="455"/>
                      </a:lnTo>
                      <a:lnTo>
                        <a:pt x="269" y="453"/>
                      </a:lnTo>
                      <a:lnTo>
                        <a:pt x="271" y="453"/>
                      </a:lnTo>
                      <a:lnTo>
                        <a:pt x="271" y="451"/>
                      </a:lnTo>
                      <a:lnTo>
                        <a:pt x="271" y="451"/>
                      </a:lnTo>
                      <a:lnTo>
                        <a:pt x="273" y="447"/>
                      </a:lnTo>
                      <a:lnTo>
                        <a:pt x="273" y="447"/>
                      </a:lnTo>
                      <a:lnTo>
                        <a:pt x="275" y="447"/>
                      </a:lnTo>
                      <a:lnTo>
                        <a:pt x="275" y="446"/>
                      </a:lnTo>
                      <a:lnTo>
                        <a:pt x="277" y="446"/>
                      </a:lnTo>
                      <a:lnTo>
                        <a:pt x="277" y="446"/>
                      </a:lnTo>
                      <a:lnTo>
                        <a:pt x="279" y="447"/>
                      </a:lnTo>
                      <a:lnTo>
                        <a:pt x="279" y="449"/>
                      </a:lnTo>
                      <a:lnTo>
                        <a:pt x="280" y="451"/>
                      </a:lnTo>
                      <a:lnTo>
                        <a:pt x="282" y="451"/>
                      </a:lnTo>
                      <a:lnTo>
                        <a:pt x="284" y="451"/>
                      </a:lnTo>
                      <a:lnTo>
                        <a:pt x="286" y="451"/>
                      </a:lnTo>
                      <a:lnTo>
                        <a:pt x="286" y="453"/>
                      </a:lnTo>
                      <a:lnTo>
                        <a:pt x="288" y="453"/>
                      </a:lnTo>
                      <a:lnTo>
                        <a:pt x="288" y="455"/>
                      </a:lnTo>
                      <a:lnTo>
                        <a:pt x="288" y="455"/>
                      </a:lnTo>
                      <a:lnTo>
                        <a:pt x="290" y="455"/>
                      </a:lnTo>
                      <a:lnTo>
                        <a:pt x="292" y="455"/>
                      </a:lnTo>
                      <a:lnTo>
                        <a:pt x="292" y="453"/>
                      </a:lnTo>
                      <a:lnTo>
                        <a:pt x="294" y="451"/>
                      </a:lnTo>
                      <a:lnTo>
                        <a:pt x="296" y="453"/>
                      </a:lnTo>
                      <a:lnTo>
                        <a:pt x="298" y="451"/>
                      </a:lnTo>
                      <a:lnTo>
                        <a:pt x="298" y="453"/>
                      </a:lnTo>
                      <a:lnTo>
                        <a:pt x="299" y="453"/>
                      </a:lnTo>
                      <a:lnTo>
                        <a:pt x="299" y="455"/>
                      </a:lnTo>
                      <a:lnTo>
                        <a:pt x="299" y="457"/>
                      </a:lnTo>
                      <a:lnTo>
                        <a:pt x="299" y="459"/>
                      </a:lnTo>
                      <a:lnTo>
                        <a:pt x="301" y="459"/>
                      </a:lnTo>
                      <a:lnTo>
                        <a:pt x="301" y="459"/>
                      </a:lnTo>
                      <a:lnTo>
                        <a:pt x="303" y="461"/>
                      </a:lnTo>
                      <a:lnTo>
                        <a:pt x="303" y="461"/>
                      </a:lnTo>
                      <a:lnTo>
                        <a:pt x="305" y="459"/>
                      </a:lnTo>
                      <a:lnTo>
                        <a:pt x="305" y="459"/>
                      </a:lnTo>
                      <a:lnTo>
                        <a:pt x="309" y="459"/>
                      </a:lnTo>
                      <a:lnTo>
                        <a:pt x="311" y="459"/>
                      </a:lnTo>
                      <a:lnTo>
                        <a:pt x="311" y="459"/>
                      </a:lnTo>
                      <a:lnTo>
                        <a:pt x="313" y="459"/>
                      </a:lnTo>
                      <a:lnTo>
                        <a:pt x="313" y="459"/>
                      </a:lnTo>
                      <a:lnTo>
                        <a:pt x="315" y="457"/>
                      </a:lnTo>
                      <a:lnTo>
                        <a:pt x="319" y="455"/>
                      </a:lnTo>
                      <a:lnTo>
                        <a:pt x="320" y="455"/>
                      </a:lnTo>
                      <a:lnTo>
                        <a:pt x="320" y="455"/>
                      </a:lnTo>
                      <a:lnTo>
                        <a:pt x="322" y="457"/>
                      </a:lnTo>
                      <a:lnTo>
                        <a:pt x="324" y="457"/>
                      </a:lnTo>
                      <a:lnTo>
                        <a:pt x="324" y="455"/>
                      </a:lnTo>
                      <a:lnTo>
                        <a:pt x="326" y="455"/>
                      </a:lnTo>
                      <a:lnTo>
                        <a:pt x="328" y="455"/>
                      </a:lnTo>
                      <a:lnTo>
                        <a:pt x="328" y="455"/>
                      </a:lnTo>
                      <a:lnTo>
                        <a:pt x="330" y="455"/>
                      </a:lnTo>
                      <a:lnTo>
                        <a:pt x="330" y="455"/>
                      </a:lnTo>
                      <a:lnTo>
                        <a:pt x="332" y="457"/>
                      </a:lnTo>
                      <a:lnTo>
                        <a:pt x="334" y="457"/>
                      </a:lnTo>
                      <a:lnTo>
                        <a:pt x="334" y="457"/>
                      </a:lnTo>
                      <a:lnTo>
                        <a:pt x="336" y="457"/>
                      </a:lnTo>
                      <a:lnTo>
                        <a:pt x="338" y="457"/>
                      </a:lnTo>
                      <a:lnTo>
                        <a:pt x="340" y="459"/>
                      </a:lnTo>
                      <a:lnTo>
                        <a:pt x="341" y="459"/>
                      </a:lnTo>
                      <a:lnTo>
                        <a:pt x="341" y="457"/>
                      </a:lnTo>
                      <a:lnTo>
                        <a:pt x="343" y="457"/>
                      </a:lnTo>
                      <a:lnTo>
                        <a:pt x="345" y="455"/>
                      </a:lnTo>
                      <a:lnTo>
                        <a:pt x="345" y="455"/>
                      </a:lnTo>
                      <a:lnTo>
                        <a:pt x="343" y="453"/>
                      </a:lnTo>
                      <a:lnTo>
                        <a:pt x="341" y="451"/>
                      </a:lnTo>
                      <a:lnTo>
                        <a:pt x="341" y="451"/>
                      </a:lnTo>
                      <a:lnTo>
                        <a:pt x="341" y="449"/>
                      </a:lnTo>
                      <a:lnTo>
                        <a:pt x="340" y="447"/>
                      </a:lnTo>
                      <a:lnTo>
                        <a:pt x="340" y="447"/>
                      </a:lnTo>
                      <a:lnTo>
                        <a:pt x="340" y="446"/>
                      </a:lnTo>
                      <a:lnTo>
                        <a:pt x="340" y="446"/>
                      </a:lnTo>
                      <a:lnTo>
                        <a:pt x="340" y="444"/>
                      </a:lnTo>
                      <a:lnTo>
                        <a:pt x="341" y="444"/>
                      </a:lnTo>
                      <a:lnTo>
                        <a:pt x="341" y="442"/>
                      </a:lnTo>
                      <a:lnTo>
                        <a:pt x="341" y="442"/>
                      </a:lnTo>
                      <a:lnTo>
                        <a:pt x="340" y="440"/>
                      </a:lnTo>
                      <a:lnTo>
                        <a:pt x="340" y="440"/>
                      </a:lnTo>
                      <a:lnTo>
                        <a:pt x="341" y="438"/>
                      </a:lnTo>
                      <a:lnTo>
                        <a:pt x="341" y="438"/>
                      </a:lnTo>
                      <a:lnTo>
                        <a:pt x="341" y="438"/>
                      </a:lnTo>
                      <a:lnTo>
                        <a:pt x="340" y="436"/>
                      </a:lnTo>
                      <a:lnTo>
                        <a:pt x="340" y="43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lnTo>
                        <a:pt x="340" y="432"/>
                      </a:lnTo>
                      <a:lnTo>
                        <a:pt x="345" y="430"/>
                      </a:lnTo>
                      <a:lnTo>
                        <a:pt x="347" y="428"/>
                      </a:lnTo>
                      <a:lnTo>
                        <a:pt x="347" y="428"/>
                      </a:lnTo>
                      <a:lnTo>
                        <a:pt x="347" y="427"/>
                      </a:lnTo>
                      <a:lnTo>
                        <a:pt x="349" y="427"/>
                      </a:lnTo>
                      <a:lnTo>
                        <a:pt x="349" y="427"/>
                      </a:lnTo>
                      <a:lnTo>
                        <a:pt x="351" y="425"/>
                      </a:lnTo>
                      <a:lnTo>
                        <a:pt x="353" y="425"/>
                      </a:lnTo>
                      <a:lnTo>
                        <a:pt x="353" y="425"/>
                      </a:lnTo>
                      <a:lnTo>
                        <a:pt x="353" y="423"/>
                      </a:lnTo>
                      <a:lnTo>
                        <a:pt x="353" y="423"/>
                      </a:lnTo>
                      <a:lnTo>
                        <a:pt x="353" y="423"/>
                      </a:lnTo>
                      <a:lnTo>
                        <a:pt x="353" y="421"/>
                      </a:lnTo>
                      <a:lnTo>
                        <a:pt x="353" y="421"/>
                      </a:lnTo>
                      <a:lnTo>
                        <a:pt x="355" y="421"/>
                      </a:lnTo>
                      <a:lnTo>
                        <a:pt x="355" y="421"/>
                      </a:lnTo>
                      <a:lnTo>
                        <a:pt x="357" y="419"/>
                      </a:lnTo>
                      <a:lnTo>
                        <a:pt x="357" y="419"/>
                      </a:lnTo>
                      <a:lnTo>
                        <a:pt x="357" y="417"/>
                      </a:lnTo>
                      <a:lnTo>
                        <a:pt x="359" y="417"/>
                      </a:lnTo>
                      <a:lnTo>
                        <a:pt x="359" y="417"/>
                      </a:lnTo>
                      <a:lnTo>
                        <a:pt x="360" y="419"/>
                      </a:lnTo>
                      <a:lnTo>
                        <a:pt x="362" y="419"/>
                      </a:lnTo>
                      <a:lnTo>
                        <a:pt x="364" y="417"/>
                      </a:lnTo>
                      <a:lnTo>
                        <a:pt x="364" y="417"/>
                      </a:lnTo>
                      <a:lnTo>
                        <a:pt x="364" y="419"/>
                      </a:lnTo>
                      <a:lnTo>
                        <a:pt x="366" y="421"/>
                      </a:lnTo>
                      <a:lnTo>
                        <a:pt x="368" y="421"/>
                      </a:lnTo>
                      <a:lnTo>
                        <a:pt x="368" y="421"/>
                      </a:lnTo>
                      <a:lnTo>
                        <a:pt x="370" y="423"/>
                      </a:lnTo>
                      <a:lnTo>
                        <a:pt x="372" y="425"/>
                      </a:lnTo>
                      <a:lnTo>
                        <a:pt x="374" y="419"/>
                      </a:lnTo>
                      <a:lnTo>
                        <a:pt x="374" y="417"/>
                      </a:lnTo>
                      <a:lnTo>
                        <a:pt x="374" y="415"/>
                      </a:lnTo>
                      <a:lnTo>
                        <a:pt x="376" y="415"/>
                      </a:lnTo>
                      <a:lnTo>
                        <a:pt x="378" y="413"/>
                      </a:lnTo>
                      <a:lnTo>
                        <a:pt x="378" y="413"/>
                      </a:lnTo>
                      <a:lnTo>
                        <a:pt x="380" y="413"/>
                      </a:lnTo>
                      <a:lnTo>
                        <a:pt x="380" y="413"/>
                      </a:lnTo>
                      <a:lnTo>
                        <a:pt x="380" y="411"/>
                      </a:lnTo>
                      <a:lnTo>
                        <a:pt x="380" y="409"/>
                      </a:lnTo>
                      <a:lnTo>
                        <a:pt x="378" y="407"/>
                      </a:lnTo>
                      <a:lnTo>
                        <a:pt x="378" y="406"/>
                      </a:lnTo>
                      <a:lnTo>
                        <a:pt x="380" y="406"/>
                      </a:lnTo>
                      <a:lnTo>
                        <a:pt x="380" y="406"/>
                      </a:lnTo>
                      <a:lnTo>
                        <a:pt x="381" y="406"/>
                      </a:lnTo>
                      <a:lnTo>
                        <a:pt x="385" y="407"/>
                      </a:lnTo>
                      <a:lnTo>
                        <a:pt x="387" y="407"/>
                      </a:lnTo>
                      <a:lnTo>
                        <a:pt x="389" y="406"/>
                      </a:lnTo>
                      <a:lnTo>
                        <a:pt x="389" y="406"/>
                      </a:lnTo>
                      <a:lnTo>
                        <a:pt x="391" y="402"/>
                      </a:lnTo>
                      <a:lnTo>
                        <a:pt x="391" y="400"/>
                      </a:lnTo>
                      <a:lnTo>
                        <a:pt x="391" y="398"/>
                      </a:lnTo>
                      <a:lnTo>
                        <a:pt x="391" y="396"/>
                      </a:lnTo>
                      <a:lnTo>
                        <a:pt x="391" y="394"/>
                      </a:lnTo>
                      <a:lnTo>
                        <a:pt x="391" y="392"/>
                      </a:lnTo>
                      <a:lnTo>
                        <a:pt x="393" y="388"/>
                      </a:lnTo>
                      <a:lnTo>
                        <a:pt x="393" y="387"/>
                      </a:lnTo>
                      <a:lnTo>
                        <a:pt x="393" y="385"/>
                      </a:lnTo>
                      <a:lnTo>
                        <a:pt x="393" y="381"/>
                      </a:lnTo>
                      <a:lnTo>
                        <a:pt x="393" y="381"/>
                      </a:lnTo>
                      <a:lnTo>
                        <a:pt x="395" y="379"/>
                      </a:lnTo>
                      <a:lnTo>
                        <a:pt x="397" y="377"/>
                      </a:lnTo>
                      <a:lnTo>
                        <a:pt x="399" y="377"/>
                      </a:lnTo>
                      <a:lnTo>
                        <a:pt x="402" y="379"/>
                      </a:lnTo>
                      <a:lnTo>
                        <a:pt x="402" y="379"/>
                      </a:lnTo>
                      <a:lnTo>
                        <a:pt x="402" y="377"/>
                      </a:lnTo>
                      <a:lnTo>
                        <a:pt x="404" y="377"/>
                      </a:lnTo>
                      <a:lnTo>
                        <a:pt x="406" y="377"/>
                      </a:lnTo>
                      <a:lnTo>
                        <a:pt x="406" y="377"/>
                      </a:lnTo>
                      <a:lnTo>
                        <a:pt x="408" y="377"/>
                      </a:lnTo>
                      <a:lnTo>
                        <a:pt x="410" y="377"/>
                      </a:lnTo>
                      <a:lnTo>
                        <a:pt x="410" y="377"/>
                      </a:lnTo>
                      <a:lnTo>
                        <a:pt x="410" y="375"/>
                      </a:lnTo>
                      <a:lnTo>
                        <a:pt x="410" y="373"/>
                      </a:lnTo>
                      <a:lnTo>
                        <a:pt x="410" y="373"/>
                      </a:lnTo>
                      <a:lnTo>
                        <a:pt x="412" y="371"/>
                      </a:lnTo>
                      <a:lnTo>
                        <a:pt x="412" y="371"/>
                      </a:lnTo>
                      <a:lnTo>
                        <a:pt x="418" y="368"/>
                      </a:lnTo>
                      <a:lnTo>
                        <a:pt x="421" y="366"/>
                      </a:lnTo>
                      <a:lnTo>
                        <a:pt x="421" y="366"/>
                      </a:lnTo>
                      <a:lnTo>
                        <a:pt x="421" y="366"/>
                      </a:lnTo>
                      <a:lnTo>
                        <a:pt x="423" y="364"/>
                      </a:lnTo>
                      <a:lnTo>
                        <a:pt x="423" y="364"/>
                      </a:lnTo>
                      <a:lnTo>
                        <a:pt x="423" y="362"/>
                      </a:lnTo>
                      <a:lnTo>
                        <a:pt x="423" y="358"/>
                      </a:lnTo>
                      <a:lnTo>
                        <a:pt x="423" y="356"/>
                      </a:lnTo>
                      <a:lnTo>
                        <a:pt x="423" y="356"/>
                      </a:lnTo>
                      <a:lnTo>
                        <a:pt x="427" y="352"/>
                      </a:lnTo>
                      <a:lnTo>
                        <a:pt x="427" y="350"/>
                      </a:lnTo>
                      <a:lnTo>
                        <a:pt x="429" y="350"/>
                      </a:lnTo>
                      <a:lnTo>
                        <a:pt x="429" y="350"/>
                      </a:lnTo>
                      <a:lnTo>
                        <a:pt x="431" y="350"/>
                      </a:lnTo>
                      <a:lnTo>
                        <a:pt x="431" y="352"/>
                      </a:lnTo>
                      <a:lnTo>
                        <a:pt x="433" y="352"/>
                      </a:lnTo>
                      <a:lnTo>
                        <a:pt x="433" y="354"/>
                      </a:lnTo>
                      <a:lnTo>
                        <a:pt x="433" y="354"/>
                      </a:lnTo>
                      <a:lnTo>
                        <a:pt x="433" y="360"/>
                      </a:lnTo>
                      <a:lnTo>
                        <a:pt x="433" y="360"/>
                      </a:lnTo>
                      <a:lnTo>
                        <a:pt x="435" y="362"/>
                      </a:lnTo>
                      <a:lnTo>
                        <a:pt x="435" y="362"/>
                      </a:lnTo>
                      <a:lnTo>
                        <a:pt x="437" y="362"/>
                      </a:lnTo>
                      <a:lnTo>
                        <a:pt x="439" y="364"/>
                      </a:lnTo>
                      <a:lnTo>
                        <a:pt x="441" y="364"/>
                      </a:lnTo>
                      <a:lnTo>
                        <a:pt x="441" y="366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4" y="368"/>
                      </a:lnTo>
                      <a:lnTo>
                        <a:pt x="446" y="368"/>
                      </a:lnTo>
                      <a:lnTo>
                        <a:pt x="448" y="366"/>
                      </a:lnTo>
                      <a:lnTo>
                        <a:pt x="448" y="366"/>
                      </a:lnTo>
                      <a:lnTo>
                        <a:pt x="448" y="366"/>
                      </a:lnTo>
                      <a:lnTo>
                        <a:pt x="452" y="366"/>
                      </a:lnTo>
                      <a:lnTo>
                        <a:pt x="454" y="364"/>
                      </a:lnTo>
                      <a:lnTo>
                        <a:pt x="454" y="362"/>
                      </a:lnTo>
                      <a:lnTo>
                        <a:pt x="454" y="362"/>
                      </a:lnTo>
                      <a:lnTo>
                        <a:pt x="452" y="362"/>
                      </a:lnTo>
                      <a:lnTo>
                        <a:pt x="448" y="358"/>
                      </a:lnTo>
                      <a:lnTo>
                        <a:pt x="448" y="358"/>
                      </a:lnTo>
                      <a:lnTo>
                        <a:pt x="448" y="358"/>
                      </a:lnTo>
                      <a:lnTo>
                        <a:pt x="450" y="356"/>
                      </a:lnTo>
                      <a:lnTo>
                        <a:pt x="450" y="356"/>
                      </a:lnTo>
                      <a:lnTo>
                        <a:pt x="452" y="354"/>
                      </a:lnTo>
                      <a:lnTo>
                        <a:pt x="452" y="354"/>
                      </a:lnTo>
                      <a:lnTo>
                        <a:pt x="452" y="352"/>
                      </a:lnTo>
                      <a:lnTo>
                        <a:pt x="452" y="350"/>
                      </a:lnTo>
                      <a:lnTo>
                        <a:pt x="452" y="350"/>
                      </a:lnTo>
                      <a:lnTo>
                        <a:pt x="454" y="349"/>
                      </a:lnTo>
                      <a:lnTo>
                        <a:pt x="454" y="349"/>
                      </a:lnTo>
                      <a:lnTo>
                        <a:pt x="454" y="349"/>
                      </a:lnTo>
                      <a:lnTo>
                        <a:pt x="454" y="347"/>
                      </a:lnTo>
                      <a:lnTo>
                        <a:pt x="454" y="347"/>
                      </a:lnTo>
                      <a:lnTo>
                        <a:pt x="456" y="345"/>
                      </a:lnTo>
                      <a:lnTo>
                        <a:pt x="456" y="345"/>
                      </a:lnTo>
                      <a:lnTo>
                        <a:pt x="456" y="343"/>
                      </a:lnTo>
                      <a:lnTo>
                        <a:pt x="456" y="343"/>
                      </a:lnTo>
                      <a:lnTo>
                        <a:pt x="458" y="341"/>
                      </a:lnTo>
                      <a:lnTo>
                        <a:pt x="458" y="341"/>
                      </a:lnTo>
                      <a:lnTo>
                        <a:pt x="460" y="341"/>
                      </a:lnTo>
                      <a:lnTo>
                        <a:pt x="463" y="341"/>
                      </a:lnTo>
                      <a:lnTo>
                        <a:pt x="463" y="341"/>
                      </a:lnTo>
                      <a:lnTo>
                        <a:pt x="465" y="341"/>
                      </a:lnTo>
                      <a:lnTo>
                        <a:pt x="465" y="339"/>
                      </a:lnTo>
                      <a:lnTo>
                        <a:pt x="465" y="339"/>
                      </a:lnTo>
                      <a:lnTo>
                        <a:pt x="467" y="337"/>
                      </a:lnTo>
                      <a:lnTo>
                        <a:pt x="467" y="335"/>
                      </a:lnTo>
                      <a:lnTo>
                        <a:pt x="467" y="333"/>
                      </a:lnTo>
                      <a:lnTo>
                        <a:pt x="467" y="331"/>
                      </a:lnTo>
                      <a:lnTo>
                        <a:pt x="467" y="331"/>
                      </a:lnTo>
                      <a:lnTo>
                        <a:pt x="467" y="331"/>
                      </a:lnTo>
                      <a:lnTo>
                        <a:pt x="467" y="330"/>
                      </a:lnTo>
                      <a:lnTo>
                        <a:pt x="467" y="328"/>
                      </a:lnTo>
                      <a:lnTo>
                        <a:pt x="469" y="328"/>
                      </a:lnTo>
                      <a:lnTo>
                        <a:pt x="469" y="328"/>
                      </a:lnTo>
                      <a:lnTo>
                        <a:pt x="471" y="328"/>
                      </a:lnTo>
                      <a:lnTo>
                        <a:pt x="473" y="328"/>
                      </a:lnTo>
                      <a:lnTo>
                        <a:pt x="473" y="328"/>
                      </a:lnTo>
                      <a:lnTo>
                        <a:pt x="475" y="328"/>
                      </a:lnTo>
                      <a:lnTo>
                        <a:pt x="475" y="326"/>
                      </a:lnTo>
                      <a:lnTo>
                        <a:pt x="477" y="320"/>
                      </a:lnTo>
                      <a:lnTo>
                        <a:pt x="479" y="318"/>
                      </a:lnTo>
                      <a:lnTo>
                        <a:pt x="479" y="316"/>
                      </a:lnTo>
                      <a:lnTo>
                        <a:pt x="481" y="316"/>
                      </a:lnTo>
                      <a:lnTo>
                        <a:pt x="482" y="316"/>
                      </a:lnTo>
                      <a:lnTo>
                        <a:pt x="482" y="314"/>
                      </a:lnTo>
                      <a:lnTo>
                        <a:pt x="484" y="314"/>
                      </a:lnTo>
                      <a:lnTo>
                        <a:pt x="486" y="314"/>
                      </a:lnTo>
                      <a:lnTo>
                        <a:pt x="486" y="314"/>
                      </a:lnTo>
                      <a:lnTo>
                        <a:pt x="486" y="312"/>
                      </a:lnTo>
                      <a:lnTo>
                        <a:pt x="486" y="312"/>
                      </a:lnTo>
                      <a:lnTo>
                        <a:pt x="486" y="312"/>
                      </a:lnTo>
                      <a:lnTo>
                        <a:pt x="484" y="310"/>
                      </a:lnTo>
                      <a:lnTo>
                        <a:pt x="481" y="309"/>
                      </a:lnTo>
                      <a:lnTo>
                        <a:pt x="481" y="307"/>
                      </a:lnTo>
                      <a:lnTo>
                        <a:pt x="479" y="307"/>
                      </a:lnTo>
                      <a:lnTo>
                        <a:pt x="479" y="305"/>
                      </a:lnTo>
                      <a:lnTo>
                        <a:pt x="479" y="305"/>
                      </a:lnTo>
                      <a:lnTo>
                        <a:pt x="479" y="303"/>
                      </a:lnTo>
                      <a:lnTo>
                        <a:pt x="479" y="303"/>
                      </a:lnTo>
                      <a:lnTo>
                        <a:pt x="479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1"/>
                      </a:lnTo>
                      <a:lnTo>
                        <a:pt x="477" y="301"/>
                      </a:lnTo>
                      <a:lnTo>
                        <a:pt x="477" y="301"/>
                      </a:lnTo>
                      <a:lnTo>
                        <a:pt x="477" y="299"/>
                      </a:lnTo>
                      <a:lnTo>
                        <a:pt x="475" y="299"/>
                      </a:lnTo>
                      <a:lnTo>
                        <a:pt x="475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7"/>
                      </a:lnTo>
                      <a:lnTo>
                        <a:pt x="473" y="297"/>
                      </a:lnTo>
                      <a:lnTo>
                        <a:pt x="471" y="295"/>
                      </a:lnTo>
                      <a:lnTo>
                        <a:pt x="471" y="293"/>
                      </a:lnTo>
                      <a:lnTo>
                        <a:pt x="471" y="293"/>
                      </a:lnTo>
                      <a:lnTo>
                        <a:pt x="471" y="293"/>
                      </a:lnTo>
                      <a:lnTo>
                        <a:pt x="473" y="291"/>
                      </a:lnTo>
                      <a:lnTo>
                        <a:pt x="473" y="291"/>
                      </a:lnTo>
                      <a:lnTo>
                        <a:pt x="475" y="290"/>
                      </a:lnTo>
                      <a:lnTo>
                        <a:pt x="477" y="288"/>
                      </a:lnTo>
                      <a:lnTo>
                        <a:pt x="477" y="288"/>
                      </a:lnTo>
                      <a:lnTo>
                        <a:pt x="477" y="288"/>
                      </a:lnTo>
                      <a:lnTo>
                        <a:pt x="479" y="288"/>
                      </a:lnTo>
                      <a:lnTo>
                        <a:pt x="479" y="286"/>
                      </a:lnTo>
                      <a:lnTo>
                        <a:pt x="479" y="286"/>
                      </a:lnTo>
                      <a:lnTo>
                        <a:pt x="479" y="286"/>
                      </a:lnTo>
                      <a:lnTo>
                        <a:pt x="479" y="284"/>
                      </a:lnTo>
                      <a:lnTo>
                        <a:pt x="479" y="284"/>
                      </a:lnTo>
                      <a:lnTo>
                        <a:pt x="479" y="282"/>
                      </a:lnTo>
                      <a:lnTo>
                        <a:pt x="479" y="282"/>
                      </a:lnTo>
                      <a:lnTo>
                        <a:pt x="481" y="280"/>
                      </a:lnTo>
                      <a:lnTo>
                        <a:pt x="481" y="276"/>
                      </a:lnTo>
                      <a:lnTo>
                        <a:pt x="481" y="274"/>
                      </a:lnTo>
                      <a:lnTo>
                        <a:pt x="482" y="274"/>
                      </a:lnTo>
                      <a:lnTo>
                        <a:pt x="484" y="272"/>
                      </a:lnTo>
                      <a:lnTo>
                        <a:pt x="484" y="271"/>
                      </a:lnTo>
                      <a:lnTo>
                        <a:pt x="484" y="271"/>
                      </a:lnTo>
                      <a:lnTo>
                        <a:pt x="482" y="271"/>
                      </a:lnTo>
                      <a:lnTo>
                        <a:pt x="482" y="271"/>
                      </a:lnTo>
                      <a:lnTo>
                        <a:pt x="482" y="269"/>
                      </a:lnTo>
                      <a:lnTo>
                        <a:pt x="482" y="269"/>
                      </a:lnTo>
                      <a:lnTo>
                        <a:pt x="484" y="267"/>
                      </a:lnTo>
                      <a:lnTo>
                        <a:pt x="484" y="267"/>
                      </a:lnTo>
                      <a:lnTo>
                        <a:pt x="484" y="267"/>
                      </a:lnTo>
                      <a:lnTo>
                        <a:pt x="486" y="267"/>
                      </a:lnTo>
                      <a:lnTo>
                        <a:pt x="486" y="267"/>
                      </a:lnTo>
                      <a:lnTo>
                        <a:pt x="488" y="267"/>
                      </a:lnTo>
                      <a:lnTo>
                        <a:pt x="488" y="267"/>
                      </a:lnTo>
                      <a:lnTo>
                        <a:pt x="490" y="267"/>
                      </a:lnTo>
                      <a:lnTo>
                        <a:pt x="490" y="267"/>
                      </a:lnTo>
                      <a:lnTo>
                        <a:pt x="492" y="267"/>
                      </a:lnTo>
                      <a:lnTo>
                        <a:pt x="494" y="267"/>
                      </a:lnTo>
                      <a:lnTo>
                        <a:pt x="494" y="267"/>
                      </a:lnTo>
                      <a:lnTo>
                        <a:pt x="496" y="271"/>
                      </a:lnTo>
                      <a:lnTo>
                        <a:pt x="496" y="271"/>
                      </a:lnTo>
                      <a:lnTo>
                        <a:pt x="498" y="272"/>
                      </a:lnTo>
                      <a:lnTo>
                        <a:pt x="500" y="272"/>
                      </a:lnTo>
                      <a:lnTo>
                        <a:pt x="500" y="272"/>
                      </a:lnTo>
                      <a:lnTo>
                        <a:pt x="501" y="272"/>
                      </a:lnTo>
                      <a:lnTo>
                        <a:pt x="503" y="272"/>
                      </a:lnTo>
                      <a:lnTo>
                        <a:pt x="503" y="272"/>
                      </a:lnTo>
                      <a:lnTo>
                        <a:pt x="503" y="272"/>
                      </a:lnTo>
                      <a:lnTo>
                        <a:pt x="505" y="272"/>
                      </a:lnTo>
                      <a:lnTo>
                        <a:pt x="505" y="272"/>
                      </a:lnTo>
                      <a:lnTo>
                        <a:pt x="509" y="272"/>
                      </a:lnTo>
                      <a:lnTo>
                        <a:pt x="509" y="272"/>
                      </a:lnTo>
                      <a:lnTo>
                        <a:pt x="511" y="272"/>
                      </a:lnTo>
                      <a:lnTo>
                        <a:pt x="511" y="271"/>
                      </a:lnTo>
                      <a:lnTo>
                        <a:pt x="511" y="269"/>
                      </a:lnTo>
                      <a:lnTo>
                        <a:pt x="511" y="269"/>
                      </a:lnTo>
                      <a:lnTo>
                        <a:pt x="511" y="263"/>
                      </a:lnTo>
                      <a:lnTo>
                        <a:pt x="511" y="263"/>
                      </a:lnTo>
                      <a:lnTo>
                        <a:pt x="511" y="261"/>
                      </a:lnTo>
                      <a:lnTo>
                        <a:pt x="511" y="261"/>
                      </a:lnTo>
                      <a:lnTo>
                        <a:pt x="511" y="261"/>
                      </a:lnTo>
                      <a:lnTo>
                        <a:pt x="511" y="259"/>
                      </a:lnTo>
                      <a:lnTo>
                        <a:pt x="513" y="257"/>
                      </a:lnTo>
                      <a:lnTo>
                        <a:pt x="513" y="255"/>
                      </a:lnTo>
                      <a:lnTo>
                        <a:pt x="515" y="253"/>
                      </a:lnTo>
                      <a:lnTo>
                        <a:pt x="515" y="253"/>
                      </a:lnTo>
                      <a:lnTo>
                        <a:pt x="517" y="253"/>
                      </a:lnTo>
                      <a:lnTo>
                        <a:pt x="521" y="253"/>
                      </a:lnTo>
                      <a:lnTo>
                        <a:pt x="521" y="252"/>
                      </a:lnTo>
                      <a:lnTo>
                        <a:pt x="522" y="252"/>
                      </a:lnTo>
                      <a:lnTo>
                        <a:pt x="522" y="252"/>
                      </a:lnTo>
                      <a:lnTo>
                        <a:pt x="522" y="250"/>
                      </a:lnTo>
                      <a:lnTo>
                        <a:pt x="522" y="250"/>
                      </a:lnTo>
                      <a:lnTo>
                        <a:pt x="522" y="244"/>
                      </a:lnTo>
                      <a:lnTo>
                        <a:pt x="522" y="242"/>
                      </a:lnTo>
                      <a:lnTo>
                        <a:pt x="522" y="240"/>
                      </a:lnTo>
                      <a:lnTo>
                        <a:pt x="524" y="238"/>
                      </a:lnTo>
                      <a:lnTo>
                        <a:pt x="524" y="236"/>
                      </a:lnTo>
                      <a:lnTo>
                        <a:pt x="526" y="234"/>
                      </a:lnTo>
                      <a:lnTo>
                        <a:pt x="526" y="233"/>
                      </a:lnTo>
                      <a:lnTo>
                        <a:pt x="530" y="231"/>
                      </a:lnTo>
                      <a:lnTo>
                        <a:pt x="530" y="231"/>
                      </a:lnTo>
                      <a:lnTo>
                        <a:pt x="530" y="231"/>
                      </a:lnTo>
                      <a:lnTo>
                        <a:pt x="532" y="229"/>
                      </a:lnTo>
                      <a:lnTo>
                        <a:pt x="532" y="229"/>
                      </a:lnTo>
                      <a:lnTo>
                        <a:pt x="532" y="227"/>
                      </a:lnTo>
                      <a:lnTo>
                        <a:pt x="532" y="227"/>
                      </a:lnTo>
                      <a:lnTo>
                        <a:pt x="530" y="225"/>
                      </a:lnTo>
                      <a:lnTo>
                        <a:pt x="530" y="225"/>
                      </a:lnTo>
                      <a:lnTo>
                        <a:pt x="528" y="225"/>
                      </a:lnTo>
                      <a:lnTo>
                        <a:pt x="528" y="225"/>
                      </a:lnTo>
                      <a:lnTo>
                        <a:pt x="524" y="215"/>
                      </a:lnTo>
                      <a:lnTo>
                        <a:pt x="524" y="213"/>
                      </a:lnTo>
                      <a:lnTo>
                        <a:pt x="524" y="212"/>
                      </a:lnTo>
                      <a:lnTo>
                        <a:pt x="528" y="213"/>
                      </a:lnTo>
                      <a:lnTo>
                        <a:pt x="530" y="213"/>
                      </a:lnTo>
                      <a:lnTo>
                        <a:pt x="530" y="213"/>
                      </a:lnTo>
                      <a:lnTo>
                        <a:pt x="530" y="215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8" y="221"/>
                      </a:lnTo>
                      <a:lnTo>
                        <a:pt x="540" y="221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1" y="219"/>
                      </a:lnTo>
                      <a:lnTo>
                        <a:pt x="541" y="219"/>
                      </a:lnTo>
                      <a:lnTo>
                        <a:pt x="541" y="217"/>
                      </a:lnTo>
                      <a:lnTo>
                        <a:pt x="541" y="217"/>
                      </a:lnTo>
                      <a:lnTo>
                        <a:pt x="543" y="217"/>
                      </a:lnTo>
                      <a:lnTo>
                        <a:pt x="543" y="217"/>
                      </a:lnTo>
                      <a:lnTo>
                        <a:pt x="543" y="217"/>
                      </a:lnTo>
                      <a:lnTo>
                        <a:pt x="545" y="219"/>
                      </a:lnTo>
                      <a:lnTo>
                        <a:pt x="545" y="219"/>
                      </a:lnTo>
                      <a:lnTo>
                        <a:pt x="547" y="219"/>
                      </a:lnTo>
                      <a:lnTo>
                        <a:pt x="547" y="219"/>
                      </a:lnTo>
                      <a:lnTo>
                        <a:pt x="549" y="219"/>
                      </a:lnTo>
                      <a:lnTo>
                        <a:pt x="551" y="219"/>
                      </a:lnTo>
                      <a:lnTo>
                        <a:pt x="557" y="221"/>
                      </a:lnTo>
                      <a:lnTo>
                        <a:pt x="561" y="223"/>
                      </a:lnTo>
                      <a:lnTo>
                        <a:pt x="561" y="223"/>
                      </a:lnTo>
                      <a:lnTo>
                        <a:pt x="562" y="223"/>
                      </a:lnTo>
                      <a:lnTo>
                        <a:pt x="566" y="223"/>
                      </a:lnTo>
                      <a:lnTo>
                        <a:pt x="568" y="223"/>
                      </a:lnTo>
                      <a:lnTo>
                        <a:pt x="570" y="225"/>
                      </a:lnTo>
                      <a:lnTo>
                        <a:pt x="570" y="225"/>
                      </a:lnTo>
                      <a:lnTo>
                        <a:pt x="570" y="225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4" y="234"/>
                      </a:lnTo>
                      <a:lnTo>
                        <a:pt x="576" y="234"/>
                      </a:lnTo>
                      <a:lnTo>
                        <a:pt x="576" y="236"/>
                      </a:lnTo>
                      <a:lnTo>
                        <a:pt x="576" y="236"/>
                      </a:lnTo>
                      <a:lnTo>
                        <a:pt x="578" y="236"/>
                      </a:lnTo>
                      <a:lnTo>
                        <a:pt x="580" y="238"/>
                      </a:lnTo>
                      <a:lnTo>
                        <a:pt x="580" y="238"/>
                      </a:lnTo>
                      <a:lnTo>
                        <a:pt x="580" y="238"/>
                      </a:lnTo>
                      <a:lnTo>
                        <a:pt x="580" y="240"/>
                      </a:lnTo>
                      <a:lnTo>
                        <a:pt x="580" y="240"/>
                      </a:lnTo>
                      <a:lnTo>
                        <a:pt x="582" y="240"/>
                      </a:lnTo>
                      <a:lnTo>
                        <a:pt x="583" y="240"/>
                      </a:lnTo>
                      <a:lnTo>
                        <a:pt x="583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7" y="242"/>
                      </a:lnTo>
                      <a:lnTo>
                        <a:pt x="589" y="242"/>
                      </a:lnTo>
                      <a:lnTo>
                        <a:pt x="589" y="242"/>
                      </a:lnTo>
                      <a:lnTo>
                        <a:pt x="591" y="240"/>
                      </a:lnTo>
                      <a:lnTo>
                        <a:pt x="591" y="238"/>
                      </a:lnTo>
                      <a:lnTo>
                        <a:pt x="593" y="238"/>
                      </a:lnTo>
                      <a:lnTo>
                        <a:pt x="593" y="238"/>
                      </a:lnTo>
                      <a:lnTo>
                        <a:pt x="597" y="236"/>
                      </a:lnTo>
                      <a:lnTo>
                        <a:pt x="602" y="234"/>
                      </a:lnTo>
                      <a:lnTo>
                        <a:pt x="602" y="234"/>
                      </a:lnTo>
                      <a:lnTo>
                        <a:pt x="604" y="234"/>
                      </a:lnTo>
                      <a:lnTo>
                        <a:pt x="606" y="236"/>
                      </a:lnTo>
                      <a:lnTo>
                        <a:pt x="606" y="236"/>
                      </a:lnTo>
                      <a:lnTo>
                        <a:pt x="608" y="236"/>
                      </a:lnTo>
                      <a:lnTo>
                        <a:pt x="608" y="240"/>
                      </a:lnTo>
                      <a:lnTo>
                        <a:pt x="610" y="240"/>
                      </a:lnTo>
                      <a:lnTo>
                        <a:pt x="610" y="240"/>
                      </a:lnTo>
                      <a:lnTo>
                        <a:pt x="610" y="240"/>
                      </a:lnTo>
                      <a:lnTo>
                        <a:pt x="620" y="242"/>
                      </a:lnTo>
                      <a:lnTo>
                        <a:pt x="620" y="242"/>
                      </a:lnTo>
                      <a:lnTo>
                        <a:pt x="622" y="242"/>
                      </a:lnTo>
                      <a:lnTo>
                        <a:pt x="622" y="244"/>
                      </a:lnTo>
                      <a:lnTo>
                        <a:pt x="622" y="246"/>
                      </a:lnTo>
                      <a:lnTo>
                        <a:pt x="623" y="246"/>
                      </a:lnTo>
                      <a:lnTo>
                        <a:pt x="623" y="246"/>
                      </a:lnTo>
                      <a:lnTo>
                        <a:pt x="625" y="246"/>
                      </a:lnTo>
                      <a:lnTo>
                        <a:pt x="633" y="246"/>
                      </a:lnTo>
                      <a:lnTo>
                        <a:pt x="633" y="246"/>
                      </a:lnTo>
                      <a:lnTo>
                        <a:pt x="633" y="246"/>
                      </a:lnTo>
                      <a:lnTo>
                        <a:pt x="637" y="246"/>
                      </a:lnTo>
                      <a:lnTo>
                        <a:pt x="637" y="246"/>
                      </a:lnTo>
                      <a:lnTo>
                        <a:pt x="637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41" y="248"/>
                      </a:lnTo>
                      <a:lnTo>
                        <a:pt x="641" y="248"/>
                      </a:lnTo>
                      <a:lnTo>
                        <a:pt x="641" y="248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42" y="246"/>
                      </a:lnTo>
                      <a:lnTo>
                        <a:pt x="642" y="246"/>
                      </a:lnTo>
                      <a:lnTo>
                        <a:pt x="642" y="244"/>
                      </a:lnTo>
                      <a:lnTo>
                        <a:pt x="642" y="244"/>
                      </a:lnTo>
                      <a:lnTo>
                        <a:pt x="644" y="244"/>
                      </a:lnTo>
                      <a:lnTo>
                        <a:pt x="644" y="242"/>
                      </a:lnTo>
                      <a:lnTo>
                        <a:pt x="652" y="240"/>
                      </a:lnTo>
                      <a:lnTo>
                        <a:pt x="652" y="240"/>
                      </a:lnTo>
                      <a:lnTo>
                        <a:pt x="652" y="240"/>
                      </a:lnTo>
                      <a:lnTo>
                        <a:pt x="654" y="240"/>
                      </a:lnTo>
                      <a:lnTo>
                        <a:pt x="660" y="240"/>
                      </a:lnTo>
                      <a:lnTo>
                        <a:pt x="662" y="242"/>
                      </a:lnTo>
                      <a:lnTo>
                        <a:pt x="662" y="242"/>
                      </a:lnTo>
                      <a:lnTo>
                        <a:pt x="663" y="244"/>
                      </a:lnTo>
                      <a:lnTo>
                        <a:pt x="663" y="246"/>
                      </a:lnTo>
                      <a:lnTo>
                        <a:pt x="665" y="248"/>
                      </a:lnTo>
                      <a:lnTo>
                        <a:pt x="665" y="248"/>
                      </a:lnTo>
                      <a:lnTo>
                        <a:pt x="667" y="248"/>
                      </a:lnTo>
                      <a:lnTo>
                        <a:pt x="667" y="250"/>
                      </a:lnTo>
                      <a:lnTo>
                        <a:pt x="667" y="250"/>
                      </a:lnTo>
                      <a:lnTo>
                        <a:pt x="669" y="250"/>
                      </a:lnTo>
                      <a:lnTo>
                        <a:pt x="671" y="250"/>
                      </a:lnTo>
                      <a:lnTo>
                        <a:pt x="671" y="250"/>
                      </a:lnTo>
                      <a:lnTo>
                        <a:pt x="671" y="250"/>
                      </a:lnTo>
                      <a:lnTo>
                        <a:pt x="673" y="252"/>
                      </a:lnTo>
                      <a:lnTo>
                        <a:pt x="673" y="252"/>
                      </a:lnTo>
                      <a:lnTo>
                        <a:pt x="673" y="253"/>
                      </a:lnTo>
                      <a:lnTo>
                        <a:pt x="675" y="253"/>
                      </a:lnTo>
                      <a:lnTo>
                        <a:pt x="675" y="253"/>
                      </a:lnTo>
                      <a:lnTo>
                        <a:pt x="675" y="255"/>
                      </a:lnTo>
                      <a:lnTo>
                        <a:pt x="675" y="257"/>
                      </a:lnTo>
                      <a:lnTo>
                        <a:pt x="675" y="257"/>
                      </a:lnTo>
                      <a:lnTo>
                        <a:pt x="675" y="259"/>
                      </a:lnTo>
                      <a:lnTo>
                        <a:pt x="675" y="263"/>
                      </a:lnTo>
                      <a:lnTo>
                        <a:pt x="675" y="265"/>
                      </a:lnTo>
                      <a:lnTo>
                        <a:pt x="675" y="265"/>
                      </a:lnTo>
                      <a:lnTo>
                        <a:pt x="675" y="267"/>
                      </a:lnTo>
                      <a:lnTo>
                        <a:pt x="675" y="269"/>
                      </a:lnTo>
                      <a:lnTo>
                        <a:pt x="675" y="271"/>
                      </a:lnTo>
                      <a:lnTo>
                        <a:pt x="673" y="271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4"/>
                      </a:lnTo>
                      <a:lnTo>
                        <a:pt x="673" y="276"/>
                      </a:lnTo>
                      <a:lnTo>
                        <a:pt x="673" y="278"/>
                      </a:lnTo>
                      <a:lnTo>
                        <a:pt x="673" y="280"/>
                      </a:lnTo>
                      <a:lnTo>
                        <a:pt x="673" y="282"/>
                      </a:lnTo>
                      <a:lnTo>
                        <a:pt x="671" y="282"/>
                      </a:lnTo>
                      <a:lnTo>
                        <a:pt x="669" y="286"/>
                      </a:lnTo>
                      <a:lnTo>
                        <a:pt x="667" y="288"/>
                      </a:lnTo>
                      <a:lnTo>
                        <a:pt x="665" y="290"/>
                      </a:lnTo>
                      <a:lnTo>
                        <a:pt x="667" y="293"/>
                      </a:lnTo>
                      <a:lnTo>
                        <a:pt x="667" y="293"/>
                      </a:lnTo>
                      <a:lnTo>
                        <a:pt x="673" y="293"/>
                      </a:lnTo>
                      <a:lnTo>
                        <a:pt x="673" y="295"/>
                      </a:lnTo>
                      <a:lnTo>
                        <a:pt x="675" y="301"/>
                      </a:lnTo>
                      <a:lnTo>
                        <a:pt x="675" y="305"/>
                      </a:lnTo>
                      <a:lnTo>
                        <a:pt x="675" y="309"/>
                      </a:lnTo>
                      <a:lnTo>
                        <a:pt x="675" y="310"/>
                      </a:lnTo>
                      <a:lnTo>
                        <a:pt x="675" y="312"/>
                      </a:lnTo>
                      <a:lnTo>
                        <a:pt x="671" y="314"/>
                      </a:lnTo>
                      <a:lnTo>
                        <a:pt x="671" y="316"/>
                      </a:lnTo>
                      <a:lnTo>
                        <a:pt x="677" y="318"/>
                      </a:lnTo>
                      <a:lnTo>
                        <a:pt x="679" y="320"/>
                      </a:lnTo>
                      <a:lnTo>
                        <a:pt x="683" y="322"/>
                      </a:lnTo>
                      <a:lnTo>
                        <a:pt x="684" y="324"/>
                      </a:lnTo>
                      <a:lnTo>
                        <a:pt x="684" y="324"/>
                      </a:lnTo>
                      <a:lnTo>
                        <a:pt x="686" y="328"/>
                      </a:lnTo>
                      <a:lnTo>
                        <a:pt x="686" y="328"/>
                      </a:lnTo>
                      <a:lnTo>
                        <a:pt x="694" y="328"/>
                      </a:lnTo>
                      <a:lnTo>
                        <a:pt x="702" y="328"/>
                      </a:lnTo>
                      <a:lnTo>
                        <a:pt x="702" y="328"/>
                      </a:lnTo>
                      <a:lnTo>
                        <a:pt x="703" y="326"/>
                      </a:lnTo>
                      <a:lnTo>
                        <a:pt x="703" y="324"/>
                      </a:lnTo>
                      <a:lnTo>
                        <a:pt x="703" y="324"/>
                      </a:lnTo>
                      <a:lnTo>
                        <a:pt x="703" y="322"/>
                      </a:lnTo>
                      <a:lnTo>
                        <a:pt x="703" y="320"/>
                      </a:lnTo>
                      <a:lnTo>
                        <a:pt x="703" y="320"/>
                      </a:lnTo>
                      <a:lnTo>
                        <a:pt x="709" y="316"/>
                      </a:lnTo>
                      <a:lnTo>
                        <a:pt x="711" y="314"/>
                      </a:lnTo>
                      <a:lnTo>
                        <a:pt x="711" y="312"/>
                      </a:lnTo>
                      <a:lnTo>
                        <a:pt x="705" y="307"/>
                      </a:lnTo>
                      <a:lnTo>
                        <a:pt x="703" y="303"/>
                      </a:lnTo>
                      <a:lnTo>
                        <a:pt x="703" y="301"/>
                      </a:lnTo>
                      <a:lnTo>
                        <a:pt x="705" y="297"/>
                      </a:lnTo>
                      <a:lnTo>
                        <a:pt x="711" y="290"/>
                      </a:lnTo>
                      <a:lnTo>
                        <a:pt x="713" y="288"/>
                      </a:lnTo>
                      <a:lnTo>
                        <a:pt x="713" y="286"/>
                      </a:lnTo>
                      <a:lnTo>
                        <a:pt x="713" y="284"/>
                      </a:lnTo>
                      <a:lnTo>
                        <a:pt x="715" y="276"/>
                      </a:lnTo>
                      <a:lnTo>
                        <a:pt x="717" y="274"/>
                      </a:lnTo>
                      <a:lnTo>
                        <a:pt x="717" y="272"/>
                      </a:lnTo>
                      <a:lnTo>
                        <a:pt x="719" y="272"/>
                      </a:lnTo>
                      <a:lnTo>
                        <a:pt x="721" y="272"/>
                      </a:lnTo>
                      <a:lnTo>
                        <a:pt x="721" y="271"/>
                      </a:lnTo>
                      <a:lnTo>
                        <a:pt x="723" y="267"/>
                      </a:lnTo>
                      <a:lnTo>
                        <a:pt x="723" y="267"/>
                      </a:lnTo>
                      <a:lnTo>
                        <a:pt x="724" y="265"/>
                      </a:lnTo>
                      <a:lnTo>
                        <a:pt x="726" y="265"/>
                      </a:lnTo>
                      <a:lnTo>
                        <a:pt x="726" y="265"/>
                      </a:lnTo>
                      <a:lnTo>
                        <a:pt x="728" y="263"/>
                      </a:lnTo>
                      <a:lnTo>
                        <a:pt x="728" y="261"/>
                      </a:lnTo>
                      <a:lnTo>
                        <a:pt x="730" y="261"/>
                      </a:lnTo>
                      <a:lnTo>
                        <a:pt x="732" y="259"/>
                      </a:lnTo>
                      <a:lnTo>
                        <a:pt x="734" y="261"/>
                      </a:lnTo>
                      <a:lnTo>
                        <a:pt x="734" y="265"/>
                      </a:lnTo>
                      <a:lnTo>
                        <a:pt x="736" y="267"/>
                      </a:lnTo>
                      <a:lnTo>
                        <a:pt x="738" y="267"/>
                      </a:lnTo>
                      <a:lnTo>
                        <a:pt x="740" y="267"/>
                      </a:lnTo>
                      <a:lnTo>
                        <a:pt x="742" y="267"/>
                      </a:lnTo>
                      <a:lnTo>
                        <a:pt x="743" y="269"/>
                      </a:lnTo>
                      <a:lnTo>
                        <a:pt x="743" y="271"/>
                      </a:lnTo>
                      <a:lnTo>
                        <a:pt x="745" y="272"/>
                      </a:lnTo>
                      <a:lnTo>
                        <a:pt x="745" y="272"/>
                      </a:lnTo>
                      <a:lnTo>
                        <a:pt x="745" y="272"/>
                      </a:lnTo>
                      <a:lnTo>
                        <a:pt x="747" y="271"/>
                      </a:lnTo>
                      <a:lnTo>
                        <a:pt x="747" y="271"/>
                      </a:lnTo>
                      <a:lnTo>
                        <a:pt x="749" y="269"/>
                      </a:lnTo>
                      <a:lnTo>
                        <a:pt x="751" y="269"/>
                      </a:lnTo>
                      <a:lnTo>
                        <a:pt x="755" y="267"/>
                      </a:lnTo>
                      <a:lnTo>
                        <a:pt x="755" y="265"/>
                      </a:lnTo>
                      <a:lnTo>
                        <a:pt x="755" y="265"/>
                      </a:lnTo>
                      <a:lnTo>
                        <a:pt x="755" y="263"/>
                      </a:lnTo>
                      <a:lnTo>
                        <a:pt x="753" y="261"/>
                      </a:lnTo>
                      <a:lnTo>
                        <a:pt x="753" y="259"/>
                      </a:lnTo>
                      <a:lnTo>
                        <a:pt x="753" y="259"/>
                      </a:lnTo>
                      <a:lnTo>
                        <a:pt x="755" y="259"/>
                      </a:lnTo>
                      <a:lnTo>
                        <a:pt x="755" y="257"/>
                      </a:lnTo>
                      <a:lnTo>
                        <a:pt x="757" y="257"/>
                      </a:lnTo>
                      <a:lnTo>
                        <a:pt x="759" y="257"/>
                      </a:lnTo>
                      <a:lnTo>
                        <a:pt x="761" y="257"/>
                      </a:lnTo>
                      <a:lnTo>
                        <a:pt x="761" y="255"/>
                      </a:lnTo>
                      <a:lnTo>
                        <a:pt x="761" y="253"/>
                      </a:lnTo>
                      <a:lnTo>
                        <a:pt x="763" y="253"/>
                      </a:lnTo>
                      <a:lnTo>
                        <a:pt x="761" y="252"/>
                      </a:lnTo>
                      <a:close/>
                    </a:path>
                  </a:pathLst>
                </a:custGeom>
                <a:solidFill>
                  <a:srgbClr val="8D3314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1" name="Google Shape;401;p13"/>
                <p:cNvSpPr/>
                <p:nvPr/>
              </p:nvSpPr>
              <p:spPr>
                <a:xfrm>
                  <a:off x="4579938" y="3476625"/>
                  <a:ext cx="1211263" cy="99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" h="624" extrusionOk="0">
                      <a:moveTo>
                        <a:pt x="761" y="252"/>
                      </a:moveTo>
                      <a:lnTo>
                        <a:pt x="761" y="250"/>
                      </a:lnTo>
                      <a:lnTo>
                        <a:pt x="757" y="248"/>
                      </a:lnTo>
                      <a:lnTo>
                        <a:pt x="757" y="246"/>
                      </a:lnTo>
                      <a:lnTo>
                        <a:pt x="755" y="244"/>
                      </a:lnTo>
                      <a:lnTo>
                        <a:pt x="755" y="244"/>
                      </a:lnTo>
                      <a:lnTo>
                        <a:pt x="755" y="244"/>
                      </a:lnTo>
                      <a:lnTo>
                        <a:pt x="753" y="244"/>
                      </a:lnTo>
                      <a:lnTo>
                        <a:pt x="751" y="242"/>
                      </a:lnTo>
                      <a:lnTo>
                        <a:pt x="749" y="242"/>
                      </a:lnTo>
                      <a:lnTo>
                        <a:pt x="745" y="240"/>
                      </a:lnTo>
                      <a:lnTo>
                        <a:pt x="743" y="240"/>
                      </a:lnTo>
                      <a:lnTo>
                        <a:pt x="743" y="238"/>
                      </a:lnTo>
                      <a:lnTo>
                        <a:pt x="742" y="238"/>
                      </a:lnTo>
                      <a:lnTo>
                        <a:pt x="742" y="233"/>
                      </a:lnTo>
                      <a:lnTo>
                        <a:pt x="740" y="231"/>
                      </a:lnTo>
                      <a:lnTo>
                        <a:pt x="740" y="231"/>
                      </a:lnTo>
                      <a:lnTo>
                        <a:pt x="740" y="231"/>
                      </a:lnTo>
                      <a:lnTo>
                        <a:pt x="738" y="229"/>
                      </a:lnTo>
                      <a:lnTo>
                        <a:pt x="734" y="229"/>
                      </a:lnTo>
                      <a:lnTo>
                        <a:pt x="734" y="229"/>
                      </a:lnTo>
                      <a:lnTo>
                        <a:pt x="732" y="227"/>
                      </a:lnTo>
                      <a:lnTo>
                        <a:pt x="730" y="227"/>
                      </a:lnTo>
                      <a:lnTo>
                        <a:pt x="730" y="225"/>
                      </a:lnTo>
                      <a:lnTo>
                        <a:pt x="730" y="221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6" y="219"/>
                      </a:lnTo>
                      <a:lnTo>
                        <a:pt x="726" y="219"/>
                      </a:lnTo>
                      <a:lnTo>
                        <a:pt x="724" y="219"/>
                      </a:lnTo>
                      <a:lnTo>
                        <a:pt x="724" y="219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1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4" y="223"/>
                      </a:lnTo>
                      <a:lnTo>
                        <a:pt x="723" y="223"/>
                      </a:lnTo>
                      <a:lnTo>
                        <a:pt x="723" y="223"/>
                      </a:lnTo>
                      <a:lnTo>
                        <a:pt x="721" y="223"/>
                      </a:lnTo>
                      <a:lnTo>
                        <a:pt x="719" y="223"/>
                      </a:lnTo>
                      <a:lnTo>
                        <a:pt x="717" y="223"/>
                      </a:lnTo>
                      <a:lnTo>
                        <a:pt x="717" y="221"/>
                      </a:lnTo>
                      <a:lnTo>
                        <a:pt x="717" y="221"/>
                      </a:lnTo>
                      <a:lnTo>
                        <a:pt x="717" y="221"/>
                      </a:lnTo>
                      <a:lnTo>
                        <a:pt x="717" y="219"/>
                      </a:lnTo>
                      <a:lnTo>
                        <a:pt x="719" y="219"/>
                      </a:lnTo>
                      <a:lnTo>
                        <a:pt x="721" y="219"/>
                      </a:lnTo>
                      <a:lnTo>
                        <a:pt x="723" y="217"/>
                      </a:lnTo>
                      <a:lnTo>
                        <a:pt x="723" y="217"/>
                      </a:lnTo>
                      <a:lnTo>
                        <a:pt x="723" y="217"/>
                      </a:lnTo>
                      <a:lnTo>
                        <a:pt x="723" y="215"/>
                      </a:lnTo>
                      <a:lnTo>
                        <a:pt x="723" y="215"/>
                      </a:lnTo>
                      <a:lnTo>
                        <a:pt x="724" y="215"/>
                      </a:lnTo>
                      <a:lnTo>
                        <a:pt x="724" y="213"/>
                      </a:lnTo>
                      <a:lnTo>
                        <a:pt x="723" y="213"/>
                      </a:lnTo>
                      <a:lnTo>
                        <a:pt x="723" y="213"/>
                      </a:lnTo>
                      <a:lnTo>
                        <a:pt x="721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2"/>
                      </a:lnTo>
                      <a:lnTo>
                        <a:pt x="719" y="210"/>
                      </a:lnTo>
                      <a:lnTo>
                        <a:pt x="719" y="210"/>
                      </a:lnTo>
                      <a:lnTo>
                        <a:pt x="721" y="208"/>
                      </a:lnTo>
                      <a:lnTo>
                        <a:pt x="721" y="206"/>
                      </a:lnTo>
                      <a:lnTo>
                        <a:pt x="721" y="206"/>
                      </a:lnTo>
                      <a:lnTo>
                        <a:pt x="723" y="206"/>
                      </a:lnTo>
                      <a:lnTo>
                        <a:pt x="724" y="208"/>
                      </a:lnTo>
                      <a:lnTo>
                        <a:pt x="726" y="208"/>
                      </a:lnTo>
                      <a:lnTo>
                        <a:pt x="726" y="208"/>
                      </a:lnTo>
                      <a:lnTo>
                        <a:pt x="728" y="208"/>
                      </a:lnTo>
                      <a:lnTo>
                        <a:pt x="728" y="208"/>
                      </a:lnTo>
                      <a:lnTo>
                        <a:pt x="728" y="208"/>
                      </a:lnTo>
                      <a:lnTo>
                        <a:pt x="728" y="206"/>
                      </a:lnTo>
                      <a:lnTo>
                        <a:pt x="728" y="200"/>
                      </a:lnTo>
                      <a:lnTo>
                        <a:pt x="730" y="198"/>
                      </a:lnTo>
                      <a:lnTo>
                        <a:pt x="730" y="198"/>
                      </a:lnTo>
                      <a:lnTo>
                        <a:pt x="730" y="196"/>
                      </a:lnTo>
                      <a:lnTo>
                        <a:pt x="730" y="196"/>
                      </a:lnTo>
                      <a:lnTo>
                        <a:pt x="730" y="193"/>
                      </a:lnTo>
                      <a:lnTo>
                        <a:pt x="728" y="187"/>
                      </a:lnTo>
                      <a:lnTo>
                        <a:pt x="726" y="187"/>
                      </a:lnTo>
                      <a:lnTo>
                        <a:pt x="726" y="187"/>
                      </a:lnTo>
                      <a:lnTo>
                        <a:pt x="726" y="187"/>
                      </a:lnTo>
                      <a:lnTo>
                        <a:pt x="719" y="187"/>
                      </a:lnTo>
                      <a:lnTo>
                        <a:pt x="717" y="185"/>
                      </a:lnTo>
                      <a:lnTo>
                        <a:pt x="717" y="185"/>
                      </a:lnTo>
                      <a:lnTo>
                        <a:pt x="717" y="185"/>
                      </a:lnTo>
                      <a:lnTo>
                        <a:pt x="719" y="181"/>
                      </a:lnTo>
                      <a:lnTo>
                        <a:pt x="719" y="179"/>
                      </a:lnTo>
                      <a:lnTo>
                        <a:pt x="719" y="179"/>
                      </a:lnTo>
                      <a:lnTo>
                        <a:pt x="719" y="177"/>
                      </a:lnTo>
                      <a:lnTo>
                        <a:pt x="719" y="175"/>
                      </a:lnTo>
                      <a:lnTo>
                        <a:pt x="719" y="175"/>
                      </a:lnTo>
                      <a:lnTo>
                        <a:pt x="721" y="175"/>
                      </a:lnTo>
                      <a:lnTo>
                        <a:pt x="726" y="175"/>
                      </a:lnTo>
                      <a:lnTo>
                        <a:pt x="726" y="174"/>
                      </a:lnTo>
                      <a:lnTo>
                        <a:pt x="728" y="174"/>
                      </a:lnTo>
                      <a:lnTo>
                        <a:pt x="730" y="174"/>
                      </a:lnTo>
                      <a:lnTo>
                        <a:pt x="732" y="172"/>
                      </a:lnTo>
                      <a:lnTo>
                        <a:pt x="732" y="170"/>
                      </a:lnTo>
                      <a:lnTo>
                        <a:pt x="734" y="170"/>
                      </a:lnTo>
                      <a:lnTo>
                        <a:pt x="736" y="170"/>
                      </a:lnTo>
                      <a:lnTo>
                        <a:pt x="736" y="168"/>
                      </a:lnTo>
                      <a:lnTo>
                        <a:pt x="736" y="168"/>
                      </a:lnTo>
                      <a:lnTo>
                        <a:pt x="736" y="166"/>
                      </a:lnTo>
                      <a:lnTo>
                        <a:pt x="736" y="166"/>
                      </a:lnTo>
                      <a:lnTo>
                        <a:pt x="736" y="164"/>
                      </a:lnTo>
                      <a:lnTo>
                        <a:pt x="736" y="162"/>
                      </a:lnTo>
                      <a:lnTo>
                        <a:pt x="736" y="160"/>
                      </a:lnTo>
                      <a:lnTo>
                        <a:pt x="736" y="155"/>
                      </a:lnTo>
                      <a:lnTo>
                        <a:pt x="736" y="155"/>
                      </a:lnTo>
                      <a:lnTo>
                        <a:pt x="736" y="153"/>
                      </a:lnTo>
                      <a:lnTo>
                        <a:pt x="738" y="151"/>
                      </a:lnTo>
                      <a:lnTo>
                        <a:pt x="738" y="151"/>
                      </a:lnTo>
                      <a:lnTo>
                        <a:pt x="738" y="149"/>
                      </a:lnTo>
                      <a:lnTo>
                        <a:pt x="736" y="149"/>
                      </a:lnTo>
                      <a:lnTo>
                        <a:pt x="736" y="149"/>
                      </a:lnTo>
                      <a:lnTo>
                        <a:pt x="736" y="147"/>
                      </a:lnTo>
                      <a:lnTo>
                        <a:pt x="736" y="143"/>
                      </a:lnTo>
                      <a:lnTo>
                        <a:pt x="736" y="143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6" y="141"/>
                      </a:lnTo>
                      <a:lnTo>
                        <a:pt x="734" y="141"/>
                      </a:lnTo>
                      <a:lnTo>
                        <a:pt x="732" y="139"/>
                      </a:lnTo>
                      <a:lnTo>
                        <a:pt x="732" y="139"/>
                      </a:lnTo>
                      <a:lnTo>
                        <a:pt x="732" y="139"/>
                      </a:lnTo>
                      <a:lnTo>
                        <a:pt x="730" y="139"/>
                      </a:lnTo>
                      <a:lnTo>
                        <a:pt x="730" y="141"/>
                      </a:lnTo>
                      <a:lnTo>
                        <a:pt x="728" y="143"/>
                      </a:lnTo>
                      <a:lnTo>
                        <a:pt x="726" y="143"/>
                      </a:lnTo>
                      <a:lnTo>
                        <a:pt x="726" y="143"/>
                      </a:lnTo>
                      <a:lnTo>
                        <a:pt x="726" y="143"/>
                      </a:lnTo>
                      <a:lnTo>
                        <a:pt x="724" y="143"/>
                      </a:lnTo>
                      <a:lnTo>
                        <a:pt x="724" y="141"/>
                      </a:lnTo>
                      <a:lnTo>
                        <a:pt x="724" y="141"/>
                      </a:lnTo>
                      <a:lnTo>
                        <a:pt x="724" y="141"/>
                      </a:lnTo>
                      <a:lnTo>
                        <a:pt x="724" y="139"/>
                      </a:lnTo>
                      <a:lnTo>
                        <a:pt x="724" y="137"/>
                      </a:lnTo>
                      <a:lnTo>
                        <a:pt x="726" y="137"/>
                      </a:lnTo>
                      <a:lnTo>
                        <a:pt x="726" y="137"/>
                      </a:lnTo>
                      <a:lnTo>
                        <a:pt x="730" y="136"/>
                      </a:lnTo>
                      <a:lnTo>
                        <a:pt x="730" y="134"/>
                      </a:lnTo>
                      <a:lnTo>
                        <a:pt x="732" y="134"/>
                      </a:lnTo>
                      <a:lnTo>
                        <a:pt x="732" y="132"/>
                      </a:lnTo>
                      <a:lnTo>
                        <a:pt x="730" y="124"/>
                      </a:lnTo>
                      <a:lnTo>
                        <a:pt x="730" y="115"/>
                      </a:lnTo>
                      <a:lnTo>
                        <a:pt x="730" y="113"/>
                      </a:lnTo>
                      <a:lnTo>
                        <a:pt x="730" y="111"/>
                      </a:lnTo>
                      <a:lnTo>
                        <a:pt x="730" y="111"/>
                      </a:lnTo>
                      <a:lnTo>
                        <a:pt x="730" y="109"/>
                      </a:lnTo>
                      <a:lnTo>
                        <a:pt x="728" y="109"/>
                      </a:lnTo>
                      <a:lnTo>
                        <a:pt x="728" y="109"/>
                      </a:lnTo>
                      <a:lnTo>
                        <a:pt x="728" y="109"/>
                      </a:lnTo>
                      <a:lnTo>
                        <a:pt x="726" y="109"/>
                      </a:lnTo>
                      <a:lnTo>
                        <a:pt x="724" y="109"/>
                      </a:lnTo>
                      <a:lnTo>
                        <a:pt x="724" y="109"/>
                      </a:lnTo>
                      <a:lnTo>
                        <a:pt x="724" y="109"/>
                      </a:lnTo>
                      <a:lnTo>
                        <a:pt x="723" y="109"/>
                      </a:lnTo>
                      <a:lnTo>
                        <a:pt x="723" y="109"/>
                      </a:lnTo>
                      <a:lnTo>
                        <a:pt x="723" y="107"/>
                      </a:lnTo>
                      <a:lnTo>
                        <a:pt x="721" y="107"/>
                      </a:lnTo>
                      <a:lnTo>
                        <a:pt x="721" y="107"/>
                      </a:lnTo>
                      <a:lnTo>
                        <a:pt x="719" y="105"/>
                      </a:lnTo>
                      <a:lnTo>
                        <a:pt x="719" y="101"/>
                      </a:lnTo>
                      <a:lnTo>
                        <a:pt x="719" y="101"/>
                      </a:lnTo>
                      <a:lnTo>
                        <a:pt x="719" y="99"/>
                      </a:lnTo>
                      <a:lnTo>
                        <a:pt x="721" y="96"/>
                      </a:lnTo>
                      <a:lnTo>
                        <a:pt x="721" y="90"/>
                      </a:lnTo>
                      <a:lnTo>
                        <a:pt x="721" y="88"/>
                      </a:lnTo>
                      <a:lnTo>
                        <a:pt x="723" y="88"/>
                      </a:lnTo>
                      <a:lnTo>
                        <a:pt x="723" y="86"/>
                      </a:lnTo>
                      <a:lnTo>
                        <a:pt x="724" y="86"/>
                      </a:lnTo>
                      <a:lnTo>
                        <a:pt x="730" y="82"/>
                      </a:lnTo>
                      <a:lnTo>
                        <a:pt x="736" y="78"/>
                      </a:lnTo>
                      <a:lnTo>
                        <a:pt x="738" y="77"/>
                      </a:lnTo>
                      <a:lnTo>
                        <a:pt x="740" y="75"/>
                      </a:lnTo>
                      <a:lnTo>
                        <a:pt x="742" y="73"/>
                      </a:lnTo>
                      <a:lnTo>
                        <a:pt x="742" y="67"/>
                      </a:lnTo>
                      <a:lnTo>
                        <a:pt x="740" y="67"/>
                      </a:lnTo>
                      <a:lnTo>
                        <a:pt x="738" y="69"/>
                      </a:lnTo>
                      <a:lnTo>
                        <a:pt x="738" y="69"/>
                      </a:lnTo>
                      <a:lnTo>
                        <a:pt x="738" y="69"/>
                      </a:lnTo>
                      <a:lnTo>
                        <a:pt x="736" y="69"/>
                      </a:lnTo>
                      <a:lnTo>
                        <a:pt x="736" y="69"/>
                      </a:lnTo>
                      <a:lnTo>
                        <a:pt x="724" y="63"/>
                      </a:lnTo>
                      <a:lnTo>
                        <a:pt x="724" y="63"/>
                      </a:lnTo>
                      <a:lnTo>
                        <a:pt x="723" y="61"/>
                      </a:lnTo>
                      <a:lnTo>
                        <a:pt x="723" y="61"/>
                      </a:lnTo>
                      <a:lnTo>
                        <a:pt x="721" y="63"/>
                      </a:lnTo>
                      <a:lnTo>
                        <a:pt x="719" y="63"/>
                      </a:lnTo>
                      <a:lnTo>
                        <a:pt x="717" y="63"/>
                      </a:lnTo>
                      <a:lnTo>
                        <a:pt x="717" y="63"/>
                      </a:lnTo>
                      <a:lnTo>
                        <a:pt x="717" y="63"/>
                      </a:lnTo>
                      <a:lnTo>
                        <a:pt x="715" y="63"/>
                      </a:lnTo>
                      <a:lnTo>
                        <a:pt x="715" y="61"/>
                      </a:lnTo>
                      <a:lnTo>
                        <a:pt x="715" y="61"/>
                      </a:lnTo>
                      <a:lnTo>
                        <a:pt x="717" y="59"/>
                      </a:lnTo>
                      <a:lnTo>
                        <a:pt x="717" y="59"/>
                      </a:lnTo>
                      <a:lnTo>
                        <a:pt x="717" y="59"/>
                      </a:lnTo>
                      <a:lnTo>
                        <a:pt x="717" y="58"/>
                      </a:lnTo>
                      <a:lnTo>
                        <a:pt x="717" y="58"/>
                      </a:lnTo>
                      <a:lnTo>
                        <a:pt x="717" y="56"/>
                      </a:lnTo>
                      <a:lnTo>
                        <a:pt x="717" y="54"/>
                      </a:lnTo>
                      <a:lnTo>
                        <a:pt x="715" y="54"/>
                      </a:lnTo>
                      <a:lnTo>
                        <a:pt x="709" y="50"/>
                      </a:lnTo>
                      <a:lnTo>
                        <a:pt x="709" y="48"/>
                      </a:lnTo>
                      <a:lnTo>
                        <a:pt x="709" y="48"/>
                      </a:lnTo>
                      <a:lnTo>
                        <a:pt x="709" y="46"/>
                      </a:lnTo>
                      <a:lnTo>
                        <a:pt x="709" y="46"/>
                      </a:lnTo>
                      <a:lnTo>
                        <a:pt x="707" y="46"/>
                      </a:lnTo>
                      <a:lnTo>
                        <a:pt x="707" y="44"/>
                      </a:lnTo>
                      <a:lnTo>
                        <a:pt x="703" y="44"/>
                      </a:lnTo>
                      <a:lnTo>
                        <a:pt x="702" y="42"/>
                      </a:lnTo>
                      <a:lnTo>
                        <a:pt x="698" y="40"/>
                      </a:lnTo>
                      <a:lnTo>
                        <a:pt x="696" y="39"/>
                      </a:lnTo>
                      <a:lnTo>
                        <a:pt x="696" y="40"/>
                      </a:lnTo>
                      <a:lnTo>
                        <a:pt x="696" y="40"/>
                      </a:lnTo>
                      <a:lnTo>
                        <a:pt x="694" y="40"/>
                      </a:lnTo>
                      <a:lnTo>
                        <a:pt x="688" y="42"/>
                      </a:lnTo>
                      <a:lnTo>
                        <a:pt x="686" y="44"/>
                      </a:lnTo>
                      <a:lnTo>
                        <a:pt x="686" y="46"/>
                      </a:lnTo>
                      <a:lnTo>
                        <a:pt x="679" y="48"/>
                      </a:lnTo>
                      <a:lnTo>
                        <a:pt x="679" y="48"/>
                      </a:lnTo>
                      <a:lnTo>
                        <a:pt x="677" y="48"/>
                      </a:lnTo>
                      <a:lnTo>
                        <a:pt x="677" y="48"/>
                      </a:lnTo>
                      <a:lnTo>
                        <a:pt x="677" y="48"/>
                      </a:lnTo>
                      <a:lnTo>
                        <a:pt x="677" y="46"/>
                      </a:lnTo>
                      <a:lnTo>
                        <a:pt x="677" y="46"/>
                      </a:lnTo>
                      <a:lnTo>
                        <a:pt x="675" y="46"/>
                      </a:lnTo>
                      <a:lnTo>
                        <a:pt x="673" y="48"/>
                      </a:lnTo>
                      <a:lnTo>
                        <a:pt x="673" y="48"/>
                      </a:lnTo>
                      <a:lnTo>
                        <a:pt x="671" y="48"/>
                      </a:lnTo>
                      <a:lnTo>
                        <a:pt x="671" y="48"/>
                      </a:lnTo>
                      <a:lnTo>
                        <a:pt x="669" y="50"/>
                      </a:lnTo>
                      <a:lnTo>
                        <a:pt x="667" y="50"/>
                      </a:lnTo>
                      <a:lnTo>
                        <a:pt x="665" y="50"/>
                      </a:lnTo>
                      <a:lnTo>
                        <a:pt x="665" y="50"/>
                      </a:lnTo>
                      <a:lnTo>
                        <a:pt x="663" y="50"/>
                      </a:lnTo>
                      <a:lnTo>
                        <a:pt x="663" y="48"/>
                      </a:lnTo>
                      <a:lnTo>
                        <a:pt x="663" y="46"/>
                      </a:lnTo>
                      <a:lnTo>
                        <a:pt x="662" y="46"/>
                      </a:lnTo>
                      <a:lnTo>
                        <a:pt x="662" y="44"/>
                      </a:lnTo>
                      <a:lnTo>
                        <a:pt x="660" y="44"/>
                      </a:lnTo>
                      <a:lnTo>
                        <a:pt x="658" y="44"/>
                      </a:lnTo>
                      <a:lnTo>
                        <a:pt x="656" y="44"/>
                      </a:lnTo>
                      <a:lnTo>
                        <a:pt x="652" y="44"/>
                      </a:lnTo>
                      <a:lnTo>
                        <a:pt x="648" y="44"/>
                      </a:lnTo>
                      <a:lnTo>
                        <a:pt x="648" y="44"/>
                      </a:lnTo>
                      <a:lnTo>
                        <a:pt x="646" y="44"/>
                      </a:lnTo>
                      <a:lnTo>
                        <a:pt x="644" y="46"/>
                      </a:lnTo>
                      <a:lnTo>
                        <a:pt x="642" y="48"/>
                      </a:lnTo>
                      <a:lnTo>
                        <a:pt x="642" y="48"/>
                      </a:lnTo>
                      <a:lnTo>
                        <a:pt x="641" y="48"/>
                      </a:lnTo>
                      <a:lnTo>
                        <a:pt x="639" y="48"/>
                      </a:lnTo>
                      <a:lnTo>
                        <a:pt x="639" y="48"/>
                      </a:lnTo>
                      <a:lnTo>
                        <a:pt x="637" y="48"/>
                      </a:lnTo>
                      <a:lnTo>
                        <a:pt x="637" y="46"/>
                      </a:lnTo>
                      <a:lnTo>
                        <a:pt x="637" y="44"/>
                      </a:lnTo>
                      <a:lnTo>
                        <a:pt x="637" y="44"/>
                      </a:lnTo>
                      <a:lnTo>
                        <a:pt x="637" y="44"/>
                      </a:lnTo>
                      <a:lnTo>
                        <a:pt x="637" y="42"/>
                      </a:lnTo>
                      <a:lnTo>
                        <a:pt x="635" y="40"/>
                      </a:lnTo>
                      <a:lnTo>
                        <a:pt x="633" y="39"/>
                      </a:lnTo>
                      <a:lnTo>
                        <a:pt x="631" y="37"/>
                      </a:lnTo>
                      <a:lnTo>
                        <a:pt x="629" y="35"/>
                      </a:lnTo>
                      <a:lnTo>
                        <a:pt x="625" y="35"/>
                      </a:lnTo>
                      <a:lnTo>
                        <a:pt x="625" y="35"/>
                      </a:lnTo>
                      <a:lnTo>
                        <a:pt x="623" y="35"/>
                      </a:lnTo>
                      <a:lnTo>
                        <a:pt x="622" y="35"/>
                      </a:lnTo>
                      <a:lnTo>
                        <a:pt x="622" y="33"/>
                      </a:lnTo>
                      <a:lnTo>
                        <a:pt x="618" y="35"/>
                      </a:lnTo>
                      <a:lnTo>
                        <a:pt x="616" y="33"/>
                      </a:lnTo>
                      <a:lnTo>
                        <a:pt x="614" y="33"/>
                      </a:lnTo>
                      <a:lnTo>
                        <a:pt x="610" y="31"/>
                      </a:lnTo>
                      <a:lnTo>
                        <a:pt x="608" y="31"/>
                      </a:lnTo>
                      <a:lnTo>
                        <a:pt x="608" y="33"/>
                      </a:lnTo>
                      <a:lnTo>
                        <a:pt x="608" y="33"/>
                      </a:lnTo>
                      <a:lnTo>
                        <a:pt x="608" y="33"/>
                      </a:lnTo>
                      <a:lnTo>
                        <a:pt x="608" y="35"/>
                      </a:lnTo>
                      <a:lnTo>
                        <a:pt x="608" y="37"/>
                      </a:lnTo>
                      <a:lnTo>
                        <a:pt x="606" y="37"/>
                      </a:lnTo>
                      <a:lnTo>
                        <a:pt x="604" y="39"/>
                      </a:lnTo>
                      <a:lnTo>
                        <a:pt x="602" y="39"/>
                      </a:lnTo>
                      <a:lnTo>
                        <a:pt x="597" y="40"/>
                      </a:lnTo>
                      <a:lnTo>
                        <a:pt x="595" y="42"/>
                      </a:lnTo>
                      <a:lnTo>
                        <a:pt x="585" y="42"/>
                      </a:lnTo>
                      <a:lnTo>
                        <a:pt x="582" y="44"/>
                      </a:lnTo>
                      <a:lnTo>
                        <a:pt x="580" y="44"/>
                      </a:lnTo>
                      <a:lnTo>
                        <a:pt x="580" y="46"/>
                      </a:lnTo>
                      <a:lnTo>
                        <a:pt x="580" y="46"/>
                      </a:lnTo>
                      <a:lnTo>
                        <a:pt x="580" y="48"/>
                      </a:lnTo>
                      <a:lnTo>
                        <a:pt x="580" y="48"/>
                      </a:lnTo>
                      <a:lnTo>
                        <a:pt x="580" y="50"/>
                      </a:lnTo>
                      <a:lnTo>
                        <a:pt x="580" y="50"/>
                      </a:lnTo>
                      <a:lnTo>
                        <a:pt x="580" y="52"/>
                      </a:lnTo>
                      <a:lnTo>
                        <a:pt x="578" y="52"/>
                      </a:lnTo>
                      <a:lnTo>
                        <a:pt x="574" y="52"/>
                      </a:lnTo>
                      <a:lnTo>
                        <a:pt x="572" y="52"/>
                      </a:lnTo>
                      <a:lnTo>
                        <a:pt x="568" y="54"/>
                      </a:lnTo>
                      <a:lnTo>
                        <a:pt x="562" y="54"/>
                      </a:lnTo>
                      <a:lnTo>
                        <a:pt x="561" y="56"/>
                      </a:lnTo>
                      <a:lnTo>
                        <a:pt x="559" y="56"/>
                      </a:lnTo>
                      <a:lnTo>
                        <a:pt x="553" y="56"/>
                      </a:lnTo>
                      <a:lnTo>
                        <a:pt x="545" y="54"/>
                      </a:lnTo>
                      <a:lnTo>
                        <a:pt x="545" y="52"/>
                      </a:lnTo>
                      <a:lnTo>
                        <a:pt x="543" y="52"/>
                      </a:lnTo>
                      <a:lnTo>
                        <a:pt x="543" y="50"/>
                      </a:lnTo>
                      <a:lnTo>
                        <a:pt x="541" y="50"/>
                      </a:lnTo>
                      <a:lnTo>
                        <a:pt x="540" y="50"/>
                      </a:lnTo>
                      <a:lnTo>
                        <a:pt x="540" y="50"/>
                      </a:lnTo>
                      <a:lnTo>
                        <a:pt x="538" y="50"/>
                      </a:lnTo>
                      <a:lnTo>
                        <a:pt x="538" y="52"/>
                      </a:lnTo>
                      <a:lnTo>
                        <a:pt x="536" y="52"/>
                      </a:lnTo>
                      <a:lnTo>
                        <a:pt x="536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2"/>
                      </a:lnTo>
                      <a:lnTo>
                        <a:pt x="534" y="50"/>
                      </a:lnTo>
                      <a:lnTo>
                        <a:pt x="534" y="48"/>
                      </a:lnTo>
                      <a:lnTo>
                        <a:pt x="534" y="46"/>
                      </a:lnTo>
                      <a:lnTo>
                        <a:pt x="532" y="44"/>
                      </a:lnTo>
                      <a:lnTo>
                        <a:pt x="532" y="42"/>
                      </a:lnTo>
                      <a:lnTo>
                        <a:pt x="532" y="40"/>
                      </a:lnTo>
                      <a:lnTo>
                        <a:pt x="530" y="40"/>
                      </a:lnTo>
                      <a:lnTo>
                        <a:pt x="530" y="40"/>
                      </a:lnTo>
                      <a:lnTo>
                        <a:pt x="528" y="40"/>
                      </a:lnTo>
                      <a:lnTo>
                        <a:pt x="528" y="40"/>
                      </a:lnTo>
                      <a:lnTo>
                        <a:pt x="526" y="40"/>
                      </a:lnTo>
                      <a:lnTo>
                        <a:pt x="526" y="40"/>
                      </a:lnTo>
                      <a:lnTo>
                        <a:pt x="524" y="40"/>
                      </a:lnTo>
                      <a:lnTo>
                        <a:pt x="522" y="44"/>
                      </a:lnTo>
                      <a:lnTo>
                        <a:pt x="519" y="46"/>
                      </a:lnTo>
                      <a:lnTo>
                        <a:pt x="513" y="46"/>
                      </a:lnTo>
                      <a:lnTo>
                        <a:pt x="513" y="48"/>
                      </a:lnTo>
                      <a:lnTo>
                        <a:pt x="511" y="48"/>
                      </a:lnTo>
                      <a:lnTo>
                        <a:pt x="509" y="50"/>
                      </a:lnTo>
                      <a:lnTo>
                        <a:pt x="507" y="54"/>
                      </a:lnTo>
                      <a:lnTo>
                        <a:pt x="505" y="54"/>
                      </a:lnTo>
                      <a:lnTo>
                        <a:pt x="501" y="56"/>
                      </a:lnTo>
                      <a:lnTo>
                        <a:pt x="498" y="59"/>
                      </a:lnTo>
                      <a:lnTo>
                        <a:pt x="486" y="63"/>
                      </a:lnTo>
                      <a:lnTo>
                        <a:pt x="484" y="63"/>
                      </a:lnTo>
                      <a:lnTo>
                        <a:pt x="482" y="63"/>
                      </a:lnTo>
                      <a:lnTo>
                        <a:pt x="481" y="61"/>
                      </a:lnTo>
                      <a:lnTo>
                        <a:pt x="477" y="59"/>
                      </a:lnTo>
                      <a:lnTo>
                        <a:pt x="475" y="59"/>
                      </a:lnTo>
                      <a:lnTo>
                        <a:pt x="475" y="59"/>
                      </a:lnTo>
                      <a:lnTo>
                        <a:pt x="473" y="61"/>
                      </a:lnTo>
                      <a:lnTo>
                        <a:pt x="471" y="63"/>
                      </a:lnTo>
                      <a:lnTo>
                        <a:pt x="467" y="65"/>
                      </a:lnTo>
                      <a:lnTo>
                        <a:pt x="467" y="65"/>
                      </a:lnTo>
                      <a:lnTo>
                        <a:pt x="465" y="65"/>
                      </a:lnTo>
                      <a:lnTo>
                        <a:pt x="465" y="63"/>
                      </a:lnTo>
                      <a:lnTo>
                        <a:pt x="465" y="63"/>
                      </a:lnTo>
                      <a:lnTo>
                        <a:pt x="463" y="63"/>
                      </a:lnTo>
                      <a:lnTo>
                        <a:pt x="461" y="63"/>
                      </a:lnTo>
                      <a:lnTo>
                        <a:pt x="461" y="63"/>
                      </a:lnTo>
                      <a:lnTo>
                        <a:pt x="460" y="63"/>
                      </a:lnTo>
                      <a:lnTo>
                        <a:pt x="460" y="63"/>
                      </a:lnTo>
                      <a:lnTo>
                        <a:pt x="458" y="63"/>
                      </a:lnTo>
                      <a:lnTo>
                        <a:pt x="456" y="63"/>
                      </a:lnTo>
                      <a:lnTo>
                        <a:pt x="456" y="63"/>
                      </a:lnTo>
                      <a:lnTo>
                        <a:pt x="454" y="63"/>
                      </a:lnTo>
                      <a:lnTo>
                        <a:pt x="454" y="63"/>
                      </a:lnTo>
                      <a:lnTo>
                        <a:pt x="454" y="63"/>
                      </a:lnTo>
                      <a:lnTo>
                        <a:pt x="452" y="61"/>
                      </a:lnTo>
                      <a:lnTo>
                        <a:pt x="452" y="61"/>
                      </a:lnTo>
                      <a:lnTo>
                        <a:pt x="450" y="61"/>
                      </a:lnTo>
                      <a:lnTo>
                        <a:pt x="450" y="61"/>
                      </a:lnTo>
                      <a:lnTo>
                        <a:pt x="450" y="61"/>
                      </a:lnTo>
                      <a:lnTo>
                        <a:pt x="448" y="61"/>
                      </a:lnTo>
                      <a:lnTo>
                        <a:pt x="448" y="63"/>
                      </a:lnTo>
                      <a:lnTo>
                        <a:pt x="448" y="63"/>
                      </a:lnTo>
                      <a:lnTo>
                        <a:pt x="446" y="63"/>
                      </a:lnTo>
                      <a:lnTo>
                        <a:pt x="446" y="63"/>
                      </a:lnTo>
                      <a:lnTo>
                        <a:pt x="446" y="61"/>
                      </a:lnTo>
                      <a:lnTo>
                        <a:pt x="446" y="59"/>
                      </a:lnTo>
                      <a:lnTo>
                        <a:pt x="444" y="56"/>
                      </a:lnTo>
                      <a:lnTo>
                        <a:pt x="442" y="54"/>
                      </a:lnTo>
                      <a:lnTo>
                        <a:pt x="442" y="52"/>
                      </a:lnTo>
                      <a:lnTo>
                        <a:pt x="442" y="52"/>
                      </a:lnTo>
                      <a:lnTo>
                        <a:pt x="442" y="50"/>
                      </a:lnTo>
                      <a:lnTo>
                        <a:pt x="442" y="50"/>
                      </a:lnTo>
                      <a:lnTo>
                        <a:pt x="442" y="48"/>
                      </a:lnTo>
                      <a:lnTo>
                        <a:pt x="442" y="48"/>
                      </a:lnTo>
                      <a:lnTo>
                        <a:pt x="444" y="48"/>
                      </a:lnTo>
                      <a:lnTo>
                        <a:pt x="454" y="48"/>
                      </a:lnTo>
                      <a:lnTo>
                        <a:pt x="454" y="48"/>
                      </a:lnTo>
                      <a:lnTo>
                        <a:pt x="456" y="48"/>
                      </a:lnTo>
                      <a:lnTo>
                        <a:pt x="456" y="48"/>
                      </a:lnTo>
                      <a:lnTo>
                        <a:pt x="456" y="46"/>
                      </a:lnTo>
                      <a:lnTo>
                        <a:pt x="454" y="46"/>
                      </a:lnTo>
                      <a:lnTo>
                        <a:pt x="454" y="44"/>
                      </a:lnTo>
                      <a:lnTo>
                        <a:pt x="454" y="42"/>
                      </a:lnTo>
                      <a:lnTo>
                        <a:pt x="454" y="42"/>
                      </a:lnTo>
                      <a:lnTo>
                        <a:pt x="454" y="40"/>
                      </a:lnTo>
                      <a:lnTo>
                        <a:pt x="452" y="33"/>
                      </a:lnTo>
                      <a:lnTo>
                        <a:pt x="452" y="33"/>
                      </a:lnTo>
                      <a:lnTo>
                        <a:pt x="452" y="31"/>
                      </a:lnTo>
                      <a:lnTo>
                        <a:pt x="450" y="31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9"/>
                      </a:lnTo>
                      <a:lnTo>
                        <a:pt x="448" y="27"/>
                      </a:lnTo>
                      <a:lnTo>
                        <a:pt x="446" y="27"/>
                      </a:lnTo>
                      <a:lnTo>
                        <a:pt x="446" y="27"/>
                      </a:lnTo>
                      <a:lnTo>
                        <a:pt x="444" y="25"/>
                      </a:lnTo>
                      <a:lnTo>
                        <a:pt x="433" y="25"/>
                      </a:lnTo>
                      <a:lnTo>
                        <a:pt x="431" y="25"/>
                      </a:lnTo>
                      <a:lnTo>
                        <a:pt x="431" y="27"/>
                      </a:lnTo>
                      <a:lnTo>
                        <a:pt x="429" y="29"/>
                      </a:lnTo>
                      <a:lnTo>
                        <a:pt x="429" y="29"/>
                      </a:lnTo>
                      <a:lnTo>
                        <a:pt x="425" y="29"/>
                      </a:lnTo>
                      <a:lnTo>
                        <a:pt x="425" y="29"/>
                      </a:lnTo>
                      <a:lnTo>
                        <a:pt x="423" y="31"/>
                      </a:lnTo>
                      <a:lnTo>
                        <a:pt x="423" y="33"/>
                      </a:lnTo>
                      <a:lnTo>
                        <a:pt x="423" y="33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20" y="33"/>
                      </a:lnTo>
                      <a:lnTo>
                        <a:pt x="420" y="31"/>
                      </a:lnTo>
                      <a:lnTo>
                        <a:pt x="420" y="31"/>
                      </a:lnTo>
                      <a:lnTo>
                        <a:pt x="420" y="31"/>
                      </a:lnTo>
                      <a:lnTo>
                        <a:pt x="418" y="31"/>
                      </a:lnTo>
                      <a:lnTo>
                        <a:pt x="418" y="31"/>
                      </a:lnTo>
                      <a:lnTo>
                        <a:pt x="412" y="31"/>
                      </a:lnTo>
                      <a:lnTo>
                        <a:pt x="408" y="31"/>
                      </a:lnTo>
                      <a:lnTo>
                        <a:pt x="404" y="33"/>
                      </a:lnTo>
                      <a:lnTo>
                        <a:pt x="395" y="40"/>
                      </a:lnTo>
                      <a:lnTo>
                        <a:pt x="393" y="42"/>
                      </a:lnTo>
                      <a:lnTo>
                        <a:pt x="387" y="42"/>
                      </a:lnTo>
                      <a:lnTo>
                        <a:pt x="385" y="42"/>
                      </a:lnTo>
                      <a:lnTo>
                        <a:pt x="383" y="44"/>
                      </a:lnTo>
                      <a:lnTo>
                        <a:pt x="381" y="48"/>
                      </a:lnTo>
                      <a:lnTo>
                        <a:pt x="381" y="50"/>
                      </a:lnTo>
                      <a:lnTo>
                        <a:pt x="381" y="50"/>
                      </a:lnTo>
                      <a:lnTo>
                        <a:pt x="381" y="52"/>
                      </a:lnTo>
                      <a:lnTo>
                        <a:pt x="381" y="52"/>
                      </a:lnTo>
                      <a:lnTo>
                        <a:pt x="381" y="52"/>
                      </a:lnTo>
                      <a:lnTo>
                        <a:pt x="381" y="54"/>
                      </a:lnTo>
                      <a:lnTo>
                        <a:pt x="381" y="54"/>
                      </a:lnTo>
                      <a:lnTo>
                        <a:pt x="381" y="54"/>
                      </a:lnTo>
                      <a:lnTo>
                        <a:pt x="381" y="56"/>
                      </a:lnTo>
                      <a:lnTo>
                        <a:pt x="380" y="56"/>
                      </a:lnTo>
                      <a:lnTo>
                        <a:pt x="380" y="58"/>
                      </a:lnTo>
                      <a:lnTo>
                        <a:pt x="378" y="61"/>
                      </a:lnTo>
                      <a:lnTo>
                        <a:pt x="376" y="61"/>
                      </a:lnTo>
                      <a:lnTo>
                        <a:pt x="376" y="63"/>
                      </a:lnTo>
                      <a:lnTo>
                        <a:pt x="372" y="65"/>
                      </a:lnTo>
                      <a:lnTo>
                        <a:pt x="370" y="67"/>
                      </a:lnTo>
                      <a:lnTo>
                        <a:pt x="368" y="67"/>
                      </a:lnTo>
                      <a:lnTo>
                        <a:pt x="368" y="69"/>
                      </a:lnTo>
                      <a:lnTo>
                        <a:pt x="368" y="69"/>
                      </a:lnTo>
                      <a:lnTo>
                        <a:pt x="368" y="71"/>
                      </a:lnTo>
                      <a:lnTo>
                        <a:pt x="370" y="73"/>
                      </a:lnTo>
                      <a:lnTo>
                        <a:pt x="370" y="77"/>
                      </a:lnTo>
                      <a:lnTo>
                        <a:pt x="370" y="78"/>
                      </a:lnTo>
                      <a:lnTo>
                        <a:pt x="368" y="80"/>
                      </a:lnTo>
                      <a:lnTo>
                        <a:pt x="368" y="82"/>
                      </a:lnTo>
                      <a:lnTo>
                        <a:pt x="366" y="82"/>
                      </a:lnTo>
                      <a:lnTo>
                        <a:pt x="360" y="82"/>
                      </a:lnTo>
                      <a:lnTo>
                        <a:pt x="359" y="82"/>
                      </a:lnTo>
                      <a:lnTo>
                        <a:pt x="355" y="84"/>
                      </a:lnTo>
                      <a:lnTo>
                        <a:pt x="355" y="86"/>
                      </a:lnTo>
                      <a:lnTo>
                        <a:pt x="353" y="88"/>
                      </a:lnTo>
                      <a:lnTo>
                        <a:pt x="351" y="90"/>
                      </a:lnTo>
                      <a:lnTo>
                        <a:pt x="349" y="92"/>
                      </a:lnTo>
                      <a:lnTo>
                        <a:pt x="347" y="92"/>
                      </a:lnTo>
                      <a:lnTo>
                        <a:pt x="345" y="94"/>
                      </a:lnTo>
                      <a:lnTo>
                        <a:pt x="340" y="94"/>
                      </a:lnTo>
                      <a:lnTo>
                        <a:pt x="336" y="96"/>
                      </a:lnTo>
                      <a:lnTo>
                        <a:pt x="326" y="94"/>
                      </a:lnTo>
                      <a:lnTo>
                        <a:pt x="324" y="94"/>
                      </a:lnTo>
                      <a:lnTo>
                        <a:pt x="322" y="92"/>
                      </a:lnTo>
                      <a:lnTo>
                        <a:pt x="320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19" y="86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lnTo>
                        <a:pt x="322" y="84"/>
                      </a:lnTo>
                      <a:lnTo>
                        <a:pt x="322" y="84"/>
                      </a:lnTo>
                      <a:lnTo>
                        <a:pt x="322" y="82"/>
                      </a:lnTo>
                      <a:lnTo>
                        <a:pt x="322" y="78"/>
                      </a:lnTo>
                      <a:lnTo>
                        <a:pt x="322" y="75"/>
                      </a:lnTo>
                      <a:lnTo>
                        <a:pt x="320" y="69"/>
                      </a:lnTo>
                      <a:lnTo>
                        <a:pt x="319" y="67"/>
                      </a:lnTo>
                      <a:lnTo>
                        <a:pt x="317" y="65"/>
                      </a:lnTo>
                      <a:lnTo>
                        <a:pt x="317" y="65"/>
                      </a:lnTo>
                      <a:lnTo>
                        <a:pt x="315" y="65"/>
                      </a:lnTo>
                      <a:lnTo>
                        <a:pt x="315" y="65"/>
                      </a:lnTo>
                      <a:lnTo>
                        <a:pt x="313" y="65"/>
                      </a:lnTo>
                      <a:lnTo>
                        <a:pt x="309" y="65"/>
                      </a:lnTo>
                      <a:lnTo>
                        <a:pt x="305" y="63"/>
                      </a:lnTo>
                      <a:lnTo>
                        <a:pt x="303" y="63"/>
                      </a:lnTo>
                      <a:lnTo>
                        <a:pt x="301" y="63"/>
                      </a:lnTo>
                      <a:lnTo>
                        <a:pt x="298" y="63"/>
                      </a:lnTo>
                      <a:lnTo>
                        <a:pt x="292" y="65"/>
                      </a:lnTo>
                      <a:lnTo>
                        <a:pt x="282" y="65"/>
                      </a:lnTo>
                      <a:lnTo>
                        <a:pt x="279" y="65"/>
                      </a:lnTo>
                      <a:lnTo>
                        <a:pt x="275" y="63"/>
                      </a:lnTo>
                      <a:lnTo>
                        <a:pt x="273" y="63"/>
                      </a:lnTo>
                      <a:lnTo>
                        <a:pt x="273" y="65"/>
                      </a:lnTo>
                      <a:lnTo>
                        <a:pt x="269" y="65"/>
                      </a:lnTo>
                      <a:lnTo>
                        <a:pt x="267" y="65"/>
                      </a:lnTo>
                      <a:lnTo>
                        <a:pt x="265" y="65"/>
                      </a:lnTo>
                      <a:lnTo>
                        <a:pt x="261" y="65"/>
                      </a:lnTo>
                      <a:lnTo>
                        <a:pt x="252" y="65"/>
                      </a:lnTo>
                      <a:lnTo>
                        <a:pt x="252" y="65"/>
                      </a:lnTo>
                      <a:lnTo>
                        <a:pt x="250" y="65"/>
                      </a:lnTo>
                      <a:lnTo>
                        <a:pt x="250" y="63"/>
                      </a:lnTo>
                      <a:lnTo>
                        <a:pt x="246" y="65"/>
                      </a:lnTo>
                      <a:lnTo>
                        <a:pt x="237" y="63"/>
                      </a:lnTo>
                      <a:lnTo>
                        <a:pt x="231" y="59"/>
                      </a:lnTo>
                      <a:lnTo>
                        <a:pt x="231" y="59"/>
                      </a:lnTo>
                      <a:lnTo>
                        <a:pt x="229" y="59"/>
                      </a:lnTo>
                      <a:lnTo>
                        <a:pt x="229" y="58"/>
                      </a:lnTo>
                      <a:lnTo>
                        <a:pt x="227" y="58"/>
                      </a:lnTo>
                      <a:lnTo>
                        <a:pt x="227" y="54"/>
                      </a:lnTo>
                      <a:lnTo>
                        <a:pt x="223" y="50"/>
                      </a:lnTo>
                      <a:lnTo>
                        <a:pt x="221" y="48"/>
                      </a:lnTo>
                      <a:lnTo>
                        <a:pt x="221" y="46"/>
                      </a:lnTo>
                      <a:lnTo>
                        <a:pt x="218" y="46"/>
                      </a:lnTo>
                      <a:lnTo>
                        <a:pt x="218" y="46"/>
                      </a:lnTo>
                      <a:lnTo>
                        <a:pt x="214" y="44"/>
                      </a:lnTo>
                      <a:lnTo>
                        <a:pt x="212" y="44"/>
                      </a:lnTo>
                      <a:lnTo>
                        <a:pt x="210" y="44"/>
                      </a:lnTo>
                      <a:lnTo>
                        <a:pt x="210" y="42"/>
                      </a:lnTo>
                      <a:lnTo>
                        <a:pt x="208" y="42"/>
                      </a:lnTo>
                      <a:lnTo>
                        <a:pt x="208" y="42"/>
                      </a:lnTo>
                      <a:lnTo>
                        <a:pt x="204" y="40"/>
                      </a:lnTo>
                      <a:lnTo>
                        <a:pt x="204" y="40"/>
                      </a:lnTo>
                      <a:lnTo>
                        <a:pt x="195" y="42"/>
                      </a:lnTo>
                      <a:lnTo>
                        <a:pt x="193" y="42"/>
                      </a:lnTo>
                      <a:lnTo>
                        <a:pt x="191" y="42"/>
                      </a:lnTo>
                      <a:lnTo>
                        <a:pt x="189" y="40"/>
                      </a:lnTo>
                      <a:lnTo>
                        <a:pt x="187" y="40"/>
                      </a:lnTo>
                      <a:lnTo>
                        <a:pt x="187" y="39"/>
                      </a:lnTo>
                      <a:lnTo>
                        <a:pt x="185" y="39"/>
                      </a:lnTo>
                      <a:lnTo>
                        <a:pt x="181" y="37"/>
                      </a:lnTo>
                      <a:lnTo>
                        <a:pt x="179" y="37"/>
                      </a:lnTo>
                      <a:lnTo>
                        <a:pt x="176" y="33"/>
                      </a:lnTo>
                      <a:lnTo>
                        <a:pt x="174" y="33"/>
                      </a:lnTo>
                      <a:lnTo>
                        <a:pt x="174" y="31"/>
                      </a:lnTo>
                      <a:lnTo>
                        <a:pt x="172" y="31"/>
                      </a:lnTo>
                      <a:lnTo>
                        <a:pt x="172" y="29"/>
                      </a:lnTo>
                      <a:lnTo>
                        <a:pt x="172" y="27"/>
                      </a:lnTo>
                      <a:lnTo>
                        <a:pt x="172" y="25"/>
                      </a:lnTo>
                      <a:lnTo>
                        <a:pt x="170" y="23"/>
                      </a:lnTo>
                      <a:lnTo>
                        <a:pt x="170" y="23"/>
                      </a:lnTo>
                      <a:lnTo>
                        <a:pt x="170" y="21"/>
                      </a:lnTo>
                      <a:lnTo>
                        <a:pt x="170" y="12"/>
                      </a:lnTo>
                      <a:lnTo>
                        <a:pt x="170" y="12"/>
                      </a:lnTo>
                      <a:lnTo>
                        <a:pt x="170" y="8"/>
                      </a:lnTo>
                      <a:lnTo>
                        <a:pt x="164" y="2"/>
                      </a:lnTo>
                      <a:lnTo>
                        <a:pt x="162" y="0"/>
                      </a:lnTo>
                      <a:lnTo>
                        <a:pt x="160" y="0"/>
                      </a:lnTo>
                      <a:lnTo>
                        <a:pt x="157" y="4"/>
                      </a:lnTo>
                      <a:lnTo>
                        <a:pt x="157" y="4"/>
                      </a:lnTo>
                      <a:lnTo>
                        <a:pt x="155" y="6"/>
                      </a:lnTo>
                      <a:lnTo>
                        <a:pt x="153" y="6"/>
                      </a:lnTo>
                      <a:lnTo>
                        <a:pt x="153" y="6"/>
                      </a:lnTo>
                      <a:lnTo>
                        <a:pt x="151" y="6"/>
                      </a:lnTo>
                      <a:lnTo>
                        <a:pt x="151" y="6"/>
                      </a:lnTo>
                      <a:lnTo>
                        <a:pt x="151" y="8"/>
                      </a:lnTo>
                      <a:lnTo>
                        <a:pt x="151" y="8"/>
                      </a:lnTo>
                      <a:lnTo>
                        <a:pt x="151" y="8"/>
                      </a:lnTo>
                      <a:lnTo>
                        <a:pt x="149" y="10"/>
                      </a:lnTo>
                      <a:lnTo>
                        <a:pt x="147" y="10"/>
                      </a:lnTo>
                      <a:lnTo>
                        <a:pt x="145" y="10"/>
                      </a:lnTo>
                      <a:lnTo>
                        <a:pt x="143" y="10"/>
                      </a:lnTo>
                      <a:lnTo>
                        <a:pt x="141" y="10"/>
                      </a:lnTo>
                      <a:lnTo>
                        <a:pt x="139" y="8"/>
                      </a:lnTo>
                      <a:lnTo>
                        <a:pt x="138" y="8"/>
                      </a:lnTo>
                      <a:lnTo>
                        <a:pt x="130" y="8"/>
                      </a:lnTo>
                      <a:lnTo>
                        <a:pt x="122" y="14"/>
                      </a:lnTo>
                      <a:lnTo>
                        <a:pt x="122" y="14"/>
                      </a:lnTo>
                      <a:lnTo>
                        <a:pt x="120" y="16"/>
                      </a:lnTo>
                      <a:lnTo>
                        <a:pt x="117" y="16"/>
                      </a:lnTo>
                      <a:lnTo>
                        <a:pt x="117" y="16"/>
                      </a:lnTo>
                      <a:lnTo>
                        <a:pt x="113" y="18"/>
                      </a:lnTo>
                      <a:lnTo>
                        <a:pt x="109" y="20"/>
                      </a:lnTo>
                      <a:lnTo>
                        <a:pt x="109" y="20"/>
                      </a:lnTo>
                      <a:lnTo>
                        <a:pt x="107" y="20"/>
                      </a:lnTo>
                      <a:lnTo>
                        <a:pt x="107" y="21"/>
                      </a:lnTo>
                      <a:lnTo>
                        <a:pt x="105" y="23"/>
                      </a:lnTo>
                      <a:lnTo>
                        <a:pt x="107" y="23"/>
                      </a:lnTo>
                      <a:lnTo>
                        <a:pt x="107" y="27"/>
                      </a:lnTo>
                      <a:lnTo>
                        <a:pt x="107" y="27"/>
                      </a:lnTo>
                      <a:lnTo>
                        <a:pt x="107" y="29"/>
                      </a:lnTo>
                      <a:lnTo>
                        <a:pt x="107" y="31"/>
                      </a:lnTo>
                      <a:lnTo>
                        <a:pt x="107" y="31"/>
                      </a:lnTo>
                      <a:lnTo>
                        <a:pt x="109" y="33"/>
                      </a:lnTo>
                      <a:lnTo>
                        <a:pt x="109" y="33"/>
                      </a:lnTo>
                      <a:lnTo>
                        <a:pt x="111" y="35"/>
                      </a:lnTo>
                      <a:lnTo>
                        <a:pt x="109" y="39"/>
                      </a:lnTo>
                      <a:lnTo>
                        <a:pt x="107" y="39"/>
                      </a:lnTo>
                      <a:lnTo>
                        <a:pt x="105" y="40"/>
                      </a:lnTo>
                      <a:lnTo>
                        <a:pt x="103" y="40"/>
                      </a:lnTo>
                      <a:lnTo>
                        <a:pt x="101" y="40"/>
                      </a:lnTo>
                      <a:lnTo>
                        <a:pt x="101" y="42"/>
                      </a:lnTo>
                      <a:lnTo>
                        <a:pt x="103" y="42"/>
                      </a:lnTo>
                      <a:lnTo>
                        <a:pt x="103" y="44"/>
                      </a:lnTo>
                      <a:lnTo>
                        <a:pt x="105" y="48"/>
                      </a:lnTo>
                      <a:lnTo>
                        <a:pt x="107" y="48"/>
                      </a:lnTo>
                      <a:lnTo>
                        <a:pt x="107" y="52"/>
                      </a:lnTo>
                      <a:lnTo>
                        <a:pt x="107" y="52"/>
                      </a:lnTo>
                      <a:lnTo>
                        <a:pt x="109" y="52"/>
                      </a:lnTo>
                      <a:lnTo>
                        <a:pt x="109" y="52"/>
                      </a:lnTo>
                      <a:lnTo>
                        <a:pt x="111" y="50"/>
                      </a:lnTo>
                      <a:lnTo>
                        <a:pt x="118" y="50"/>
                      </a:lnTo>
                      <a:lnTo>
                        <a:pt x="120" y="48"/>
                      </a:lnTo>
                      <a:lnTo>
                        <a:pt x="124" y="48"/>
                      </a:lnTo>
                      <a:lnTo>
                        <a:pt x="126" y="46"/>
                      </a:lnTo>
                      <a:lnTo>
                        <a:pt x="128" y="46"/>
                      </a:lnTo>
                      <a:lnTo>
                        <a:pt x="136" y="48"/>
                      </a:lnTo>
                      <a:lnTo>
                        <a:pt x="136" y="48"/>
                      </a:lnTo>
                      <a:lnTo>
                        <a:pt x="136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8" y="46"/>
                      </a:lnTo>
                      <a:lnTo>
                        <a:pt x="139" y="46"/>
                      </a:lnTo>
                      <a:lnTo>
                        <a:pt x="139" y="46"/>
                      </a:lnTo>
                      <a:lnTo>
                        <a:pt x="141" y="46"/>
                      </a:lnTo>
                      <a:lnTo>
                        <a:pt x="141" y="48"/>
                      </a:lnTo>
                      <a:lnTo>
                        <a:pt x="141" y="48"/>
                      </a:lnTo>
                      <a:lnTo>
                        <a:pt x="143" y="48"/>
                      </a:lnTo>
                      <a:lnTo>
                        <a:pt x="147" y="48"/>
                      </a:lnTo>
                      <a:lnTo>
                        <a:pt x="147" y="48"/>
                      </a:lnTo>
                      <a:lnTo>
                        <a:pt x="147" y="46"/>
                      </a:lnTo>
                      <a:lnTo>
                        <a:pt x="149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1" y="46"/>
                      </a:lnTo>
                      <a:lnTo>
                        <a:pt x="153" y="48"/>
                      </a:lnTo>
                      <a:lnTo>
                        <a:pt x="153" y="48"/>
                      </a:lnTo>
                      <a:lnTo>
                        <a:pt x="153" y="50"/>
                      </a:lnTo>
                      <a:lnTo>
                        <a:pt x="153" y="50"/>
                      </a:lnTo>
                      <a:lnTo>
                        <a:pt x="153" y="50"/>
                      </a:lnTo>
                      <a:lnTo>
                        <a:pt x="153" y="52"/>
                      </a:lnTo>
                      <a:lnTo>
                        <a:pt x="151" y="52"/>
                      </a:lnTo>
                      <a:lnTo>
                        <a:pt x="149" y="54"/>
                      </a:lnTo>
                      <a:lnTo>
                        <a:pt x="147" y="54"/>
                      </a:lnTo>
                      <a:lnTo>
                        <a:pt x="136" y="58"/>
                      </a:lnTo>
                      <a:lnTo>
                        <a:pt x="134" y="58"/>
                      </a:lnTo>
                      <a:lnTo>
                        <a:pt x="134" y="58"/>
                      </a:lnTo>
                      <a:lnTo>
                        <a:pt x="130" y="56"/>
                      </a:lnTo>
                      <a:lnTo>
                        <a:pt x="130" y="56"/>
                      </a:lnTo>
                      <a:lnTo>
                        <a:pt x="128" y="56"/>
                      </a:lnTo>
                      <a:lnTo>
                        <a:pt x="128" y="58"/>
                      </a:lnTo>
                      <a:lnTo>
                        <a:pt x="126" y="59"/>
                      </a:lnTo>
                      <a:lnTo>
                        <a:pt x="124" y="61"/>
                      </a:lnTo>
                      <a:lnTo>
                        <a:pt x="122" y="61"/>
                      </a:lnTo>
                      <a:lnTo>
                        <a:pt x="120" y="63"/>
                      </a:lnTo>
                      <a:lnTo>
                        <a:pt x="120" y="65"/>
                      </a:lnTo>
                      <a:lnTo>
                        <a:pt x="118" y="71"/>
                      </a:lnTo>
                      <a:lnTo>
                        <a:pt x="117" y="73"/>
                      </a:lnTo>
                      <a:lnTo>
                        <a:pt x="117" y="75"/>
                      </a:lnTo>
                      <a:lnTo>
                        <a:pt x="111" y="77"/>
                      </a:lnTo>
                      <a:lnTo>
                        <a:pt x="111" y="77"/>
                      </a:lnTo>
                      <a:lnTo>
                        <a:pt x="109" y="75"/>
                      </a:lnTo>
                      <a:lnTo>
                        <a:pt x="107" y="75"/>
                      </a:lnTo>
                      <a:lnTo>
                        <a:pt x="107" y="75"/>
                      </a:lnTo>
                      <a:lnTo>
                        <a:pt x="107" y="75"/>
                      </a:lnTo>
                      <a:lnTo>
                        <a:pt x="105" y="77"/>
                      </a:lnTo>
                      <a:lnTo>
                        <a:pt x="105" y="80"/>
                      </a:lnTo>
                      <a:lnTo>
                        <a:pt x="103" y="82"/>
                      </a:lnTo>
                      <a:lnTo>
                        <a:pt x="103" y="82"/>
                      </a:lnTo>
                      <a:lnTo>
                        <a:pt x="101" y="82"/>
                      </a:lnTo>
                      <a:lnTo>
                        <a:pt x="99" y="84"/>
                      </a:lnTo>
                      <a:lnTo>
                        <a:pt x="99" y="84"/>
                      </a:lnTo>
                      <a:lnTo>
                        <a:pt x="99" y="84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96" y="86"/>
                      </a:lnTo>
                      <a:lnTo>
                        <a:pt x="96" y="86"/>
                      </a:lnTo>
                      <a:lnTo>
                        <a:pt x="94" y="86"/>
                      </a:lnTo>
                      <a:lnTo>
                        <a:pt x="94" y="84"/>
                      </a:lnTo>
                      <a:lnTo>
                        <a:pt x="94" y="86"/>
                      </a:lnTo>
                      <a:lnTo>
                        <a:pt x="92" y="86"/>
                      </a:lnTo>
                      <a:lnTo>
                        <a:pt x="92" y="86"/>
                      </a:lnTo>
                      <a:lnTo>
                        <a:pt x="92" y="86"/>
                      </a:lnTo>
                      <a:lnTo>
                        <a:pt x="86" y="82"/>
                      </a:lnTo>
                      <a:lnTo>
                        <a:pt x="84" y="82"/>
                      </a:lnTo>
                      <a:lnTo>
                        <a:pt x="84" y="82"/>
                      </a:lnTo>
                      <a:lnTo>
                        <a:pt x="84" y="82"/>
                      </a:lnTo>
                      <a:lnTo>
                        <a:pt x="84" y="84"/>
                      </a:lnTo>
                      <a:lnTo>
                        <a:pt x="84" y="84"/>
                      </a:lnTo>
                      <a:lnTo>
                        <a:pt x="84" y="84"/>
                      </a:lnTo>
                      <a:lnTo>
                        <a:pt x="88" y="88"/>
                      </a:lnTo>
                      <a:lnTo>
                        <a:pt x="92" y="90"/>
                      </a:lnTo>
                      <a:lnTo>
                        <a:pt x="94" y="90"/>
                      </a:lnTo>
                      <a:lnTo>
                        <a:pt x="94" y="90"/>
                      </a:lnTo>
                      <a:lnTo>
                        <a:pt x="96" y="90"/>
                      </a:lnTo>
                      <a:lnTo>
                        <a:pt x="96" y="90"/>
                      </a:lnTo>
                      <a:lnTo>
                        <a:pt x="98" y="90"/>
                      </a:lnTo>
                      <a:lnTo>
                        <a:pt x="98" y="90"/>
                      </a:lnTo>
                      <a:lnTo>
                        <a:pt x="99" y="92"/>
                      </a:lnTo>
                      <a:lnTo>
                        <a:pt x="99" y="92"/>
                      </a:lnTo>
                      <a:lnTo>
                        <a:pt x="99" y="94"/>
                      </a:lnTo>
                      <a:lnTo>
                        <a:pt x="101" y="96"/>
                      </a:lnTo>
                      <a:lnTo>
                        <a:pt x="103" y="96"/>
                      </a:lnTo>
                      <a:lnTo>
                        <a:pt x="105" y="96"/>
                      </a:lnTo>
                      <a:lnTo>
                        <a:pt x="107" y="97"/>
                      </a:lnTo>
                      <a:lnTo>
                        <a:pt x="107" y="99"/>
                      </a:lnTo>
                      <a:lnTo>
                        <a:pt x="109" y="101"/>
                      </a:lnTo>
                      <a:lnTo>
                        <a:pt x="111" y="103"/>
                      </a:lnTo>
                      <a:lnTo>
                        <a:pt x="113" y="103"/>
                      </a:lnTo>
                      <a:lnTo>
                        <a:pt x="113" y="105"/>
                      </a:lnTo>
                      <a:lnTo>
                        <a:pt x="113" y="105"/>
                      </a:lnTo>
                      <a:lnTo>
                        <a:pt x="115" y="109"/>
                      </a:lnTo>
                      <a:lnTo>
                        <a:pt x="115" y="111"/>
                      </a:lnTo>
                      <a:lnTo>
                        <a:pt x="117" y="113"/>
                      </a:lnTo>
                      <a:lnTo>
                        <a:pt x="117" y="120"/>
                      </a:lnTo>
                      <a:lnTo>
                        <a:pt x="117" y="122"/>
                      </a:lnTo>
                      <a:lnTo>
                        <a:pt x="117" y="124"/>
                      </a:lnTo>
                      <a:lnTo>
                        <a:pt x="117" y="126"/>
                      </a:lnTo>
                      <a:lnTo>
                        <a:pt x="115" y="126"/>
                      </a:lnTo>
                      <a:lnTo>
                        <a:pt x="115" y="128"/>
                      </a:lnTo>
                      <a:lnTo>
                        <a:pt x="111" y="132"/>
                      </a:lnTo>
                      <a:lnTo>
                        <a:pt x="107" y="134"/>
                      </a:lnTo>
                      <a:lnTo>
                        <a:pt x="107" y="136"/>
                      </a:lnTo>
                      <a:lnTo>
                        <a:pt x="107" y="137"/>
                      </a:lnTo>
                      <a:lnTo>
                        <a:pt x="107" y="137"/>
                      </a:lnTo>
                      <a:lnTo>
                        <a:pt x="107" y="139"/>
                      </a:lnTo>
                      <a:lnTo>
                        <a:pt x="107" y="139"/>
                      </a:lnTo>
                      <a:lnTo>
                        <a:pt x="105" y="141"/>
                      </a:lnTo>
                      <a:lnTo>
                        <a:pt x="105" y="141"/>
                      </a:lnTo>
                      <a:lnTo>
                        <a:pt x="103" y="143"/>
                      </a:lnTo>
                      <a:lnTo>
                        <a:pt x="101" y="143"/>
                      </a:lnTo>
                      <a:lnTo>
                        <a:pt x="98" y="145"/>
                      </a:lnTo>
                      <a:lnTo>
                        <a:pt x="98" y="145"/>
                      </a:lnTo>
                      <a:lnTo>
                        <a:pt x="92" y="145"/>
                      </a:lnTo>
                      <a:lnTo>
                        <a:pt x="92" y="145"/>
                      </a:lnTo>
                      <a:lnTo>
                        <a:pt x="90" y="145"/>
                      </a:lnTo>
                      <a:lnTo>
                        <a:pt x="90" y="145"/>
                      </a:lnTo>
                      <a:lnTo>
                        <a:pt x="88" y="141"/>
                      </a:lnTo>
                      <a:lnTo>
                        <a:pt x="86" y="139"/>
                      </a:lnTo>
                      <a:lnTo>
                        <a:pt x="86" y="139"/>
                      </a:lnTo>
                      <a:lnTo>
                        <a:pt x="82" y="137"/>
                      </a:lnTo>
                      <a:lnTo>
                        <a:pt x="78" y="136"/>
                      </a:lnTo>
                      <a:lnTo>
                        <a:pt x="78" y="136"/>
                      </a:lnTo>
                      <a:lnTo>
                        <a:pt x="78" y="136"/>
                      </a:lnTo>
                      <a:lnTo>
                        <a:pt x="77" y="134"/>
                      </a:lnTo>
                      <a:lnTo>
                        <a:pt x="77" y="134"/>
                      </a:lnTo>
                      <a:lnTo>
                        <a:pt x="75" y="132"/>
                      </a:lnTo>
                      <a:lnTo>
                        <a:pt x="75" y="130"/>
                      </a:lnTo>
                      <a:lnTo>
                        <a:pt x="75" y="130"/>
                      </a:lnTo>
                      <a:lnTo>
                        <a:pt x="75" y="130"/>
                      </a:lnTo>
                      <a:lnTo>
                        <a:pt x="73" y="130"/>
                      </a:lnTo>
                      <a:lnTo>
                        <a:pt x="73" y="130"/>
                      </a:lnTo>
                      <a:lnTo>
                        <a:pt x="73" y="130"/>
                      </a:lnTo>
                      <a:lnTo>
                        <a:pt x="71" y="134"/>
                      </a:lnTo>
                      <a:lnTo>
                        <a:pt x="71" y="136"/>
                      </a:lnTo>
                      <a:lnTo>
                        <a:pt x="67" y="136"/>
                      </a:lnTo>
                      <a:lnTo>
                        <a:pt x="67" y="136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9" y="137"/>
                      </a:lnTo>
                      <a:lnTo>
                        <a:pt x="69" y="137"/>
                      </a:lnTo>
                      <a:lnTo>
                        <a:pt x="69" y="137"/>
                      </a:lnTo>
                      <a:lnTo>
                        <a:pt x="71" y="139"/>
                      </a:lnTo>
                      <a:lnTo>
                        <a:pt x="71" y="139"/>
                      </a:lnTo>
                      <a:lnTo>
                        <a:pt x="71" y="141"/>
                      </a:lnTo>
                      <a:lnTo>
                        <a:pt x="71" y="141"/>
                      </a:lnTo>
                      <a:lnTo>
                        <a:pt x="71" y="143"/>
                      </a:lnTo>
                      <a:lnTo>
                        <a:pt x="71" y="143"/>
                      </a:lnTo>
                      <a:lnTo>
                        <a:pt x="73" y="143"/>
                      </a:lnTo>
                      <a:lnTo>
                        <a:pt x="73" y="143"/>
                      </a:lnTo>
                      <a:lnTo>
                        <a:pt x="73" y="143"/>
                      </a:lnTo>
                      <a:lnTo>
                        <a:pt x="75" y="143"/>
                      </a:lnTo>
                      <a:lnTo>
                        <a:pt x="75" y="143"/>
                      </a:lnTo>
                      <a:lnTo>
                        <a:pt x="75" y="145"/>
                      </a:lnTo>
                      <a:lnTo>
                        <a:pt x="75" y="147"/>
                      </a:lnTo>
                      <a:lnTo>
                        <a:pt x="75" y="149"/>
                      </a:lnTo>
                      <a:lnTo>
                        <a:pt x="73" y="153"/>
                      </a:lnTo>
                      <a:lnTo>
                        <a:pt x="69" y="160"/>
                      </a:lnTo>
                      <a:lnTo>
                        <a:pt x="67" y="162"/>
                      </a:lnTo>
                      <a:lnTo>
                        <a:pt x="65" y="164"/>
                      </a:lnTo>
                      <a:lnTo>
                        <a:pt x="67" y="164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7" y="166"/>
                      </a:lnTo>
                      <a:lnTo>
                        <a:pt x="69" y="168"/>
                      </a:lnTo>
                      <a:lnTo>
                        <a:pt x="69" y="168"/>
                      </a:lnTo>
                      <a:lnTo>
                        <a:pt x="69" y="170"/>
                      </a:lnTo>
                      <a:lnTo>
                        <a:pt x="69" y="174"/>
                      </a:lnTo>
                      <a:lnTo>
                        <a:pt x="69" y="175"/>
                      </a:lnTo>
                      <a:lnTo>
                        <a:pt x="69" y="177"/>
                      </a:lnTo>
                      <a:lnTo>
                        <a:pt x="67" y="177"/>
                      </a:lnTo>
                      <a:lnTo>
                        <a:pt x="67" y="179"/>
                      </a:lnTo>
                      <a:lnTo>
                        <a:pt x="67" y="179"/>
                      </a:lnTo>
                      <a:lnTo>
                        <a:pt x="69" y="181"/>
                      </a:lnTo>
                      <a:lnTo>
                        <a:pt x="67" y="183"/>
                      </a:lnTo>
                      <a:lnTo>
                        <a:pt x="67" y="183"/>
                      </a:lnTo>
                      <a:lnTo>
                        <a:pt x="67" y="183"/>
                      </a:lnTo>
                      <a:lnTo>
                        <a:pt x="65" y="183"/>
                      </a:lnTo>
                      <a:lnTo>
                        <a:pt x="63" y="183"/>
                      </a:lnTo>
                      <a:lnTo>
                        <a:pt x="57" y="181"/>
                      </a:lnTo>
                      <a:lnTo>
                        <a:pt x="57" y="181"/>
                      </a:lnTo>
                      <a:lnTo>
                        <a:pt x="56" y="183"/>
                      </a:lnTo>
                      <a:lnTo>
                        <a:pt x="56" y="183"/>
                      </a:lnTo>
                      <a:lnTo>
                        <a:pt x="56" y="185"/>
                      </a:lnTo>
                      <a:lnTo>
                        <a:pt x="56" y="185"/>
                      </a:lnTo>
                      <a:lnTo>
                        <a:pt x="56" y="185"/>
                      </a:lnTo>
                      <a:lnTo>
                        <a:pt x="56" y="187"/>
                      </a:lnTo>
                      <a:lnTo>
                        <a:pt x="56" y="187"/>
                      </a:lnTo>
                      <a:lnTo>
                        <a:pt x="54" y="187"/>
                      </a:lnTo>
                      <a:lnTo>
                        <a:pt x="54" y="189"/>
                      </a:lnTo>
                      <a:lnTo>
                        <a:pt x="52" y="189"/>
                      </a:lnTo>
                      <a:lnTo>
                        <a:pt x="52" y="189"/>
                      </a:lnTo>
                      <a:lnTo>
                        <a:pt x="50" y="189"/>
                      </a:lnTo>
                      <a:lnTo>
                        <a:pt x="48" y="189"/>
                      </a:lnTo>
                      <a:lnTo>
                        <a:pt x="48" y="193"/>
                      </a:lnTo>
                      <a:lnTo>
                        <a:pt x="48" y="194"/>
                      </a:lnTo>
                      <a:lnTo>
                        <a:pt x="48" y="196"/>
                      </a:lnTo>
                      <a:lnTo>
                        <a:pt x="46" y="196"/>
                      </a:lnTo>
                      <a:lnTo>
                        <a:pt x="46" y="198"/>
                      </a:lnTo>
                      <a:lnTo>
                        <a:pt x="46" y="198"/>
                      </a:lnTo>
                      <a:lnTo>
                        <a:pt x="46" y="198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2" y="194"/>
                      </a:lnTo>
                      <a:lnTo>
                        <a:pt x="42" y="194"/>
                      </a:lnTo>
                      <a:lnTo>
                        <a:pt x="40" y="194"/>
                      </a:lnTo>
                      <a:lnTo>
                        <a:pt x="40" y="194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7" y="196"/>
                      </a:lnTo>
                      <a:lnTo>
                        <a:pt x="37" y="194"/>
                      </a:lnTo>
                      <a:lnTo>
                        <a:pt x="37" y="194"/>
                      </a:lnTo>
                      <a:lnTo>
                        <a:pt x="35" y="194"/>
                      </a:lnTo>
                      <a:lnTo>
                        <a:pt x="35" y="196"/>
                      </a:lnTo>
                      <a:lnTo>
                        <a:pt x="33" y="196"/>
                      </a:lnTo>
                      <a:lnTo>
                        <a:pt x="33" y="196"/>
                      </a:lnTo>
                      <a:lnTo>
                        <a:pt x="33" y="196"/>
                      </a:lnTo>
                      <a:lnTo>
                        <a:pt x="31" y="196"/>
                      </a:lnTo>
                      <a:lnTo>
                        <a:pt x="31" y="194"/>
                      </a:lnTo>
                      <a:lnTo>
                        <a:pt x="29" y="193"/>
                      </a:lnTo>
                      <a:lnTo>
                        <a:pt x="27" y="189"/>
                      </a:lnTo>
                      <a:lnTo>
                        <a:pt x="23" y="191"/>
                      </a:lnTo>
                      <a:lnTo>
                        <a:pt x="21" y="191"/>
                      </a:lnTo>
                      <a:lnTo>
                        <a:pt x="19" y="191"/>
                      </a:lnTo>
                      <a:lnTo>
                        <a:pt x="17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6" y="191"/>
                      </a:lnTo>
                      <a:lnTo>
                        <a:pt x="12" y="191"/>
                      </a:lnTo>
                      <a:lnTo>
                        <a:pt x="12" y="191"/>
                      </a:lnTo>
                      <a:lnTo>
                        <a:pt x="12" y="191"/>
                      </a:lnTo>
                      <a:lnTo>
                        <a:pt x="10" y="191"/>
                      </a:lnTo>
                      <a:lnTo>
                        <a:pt x="10" y="193"/>
                      </a:lnTo>
                      <a:lnTo>
                        <a:pt x="8" y="193"/>
                      </a:lnTo>
                      <a:lnTo>
                        <a:pt x="6" y="193"/>
                      </a:lnTo>
                      <a:lnTo>
                        <a:pt x="6" y="194"/>
                      </a:lnTo>
                      <a:lnTo>
                        <a:pt x="6" y="200"/>
                      </a:lnTo>
                      <a:lnTo>
                        <a:pt x="6" y="200"/>
                      </a:lnTo>
                      <a:lnTo>
                        <a:pt x="4" y="202"/>
                      </a:lnTo>
                      <a:lnTo>
                        <a:pt x="4" y="204"/>
                      </a:lnTo>
                      <a:lnTo>
                        <a:pt x="2" y="204"/>
                      </a:lnTo>
                      <a:lnTo>
                        <a:pt x="2" y="206"/>
                      </a:lnTo>
                      <a:lnTo>
                        <a:pt x="2" y="206"/>
                      </a:lnTo>
                      <a:lnTo>
                        <a:pt x="2" y="208"/>
                      </a:lnTo>
                      <a:lnTo>
                        <a:pt x="2" y="212"/>
                      </a:lnTo>
                      <a:lnTo>
                        <a:pt x="0" y="213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2" y="219"/>
                      </a:lnTo>
                      <a:lnTo>
                        <a:pt x="2" y="219"/>
                      </a:lnTo>
                      <a:lnTo>
                        <a:pt x="2" y="223"/>
                      </a:lnTo>
                      <a:lnTo>
                        <a:pt x="2" y="225"/>
                      </a:lnTo>
                      <a:lnTo>
                        <a:pt x="4" y="225"/>
                      </a:lnTo>
                      <a:lnTo>
                        <a:pt x="8" y="221"/>
                      </a:lnTo>
                      <a:lnTo>
                        <a:pt x="8" y="223"/>
                      </a:lnTo>
                      <a:lnTo>
                        <a:pt x="8" y="223"/>
                      </a:lnTo>
                      <a:lnTo>
                        <a:pt x="8" y="223"/>
                      </a:lnTo>
                      <a:lnTo>
                        <a:pt x="8" y="225"/>
                      </a:lnTo>
                      <a:lnTo>
                        <a:pt x="8" y="225"/>
                      </a:lnTo>
                      <a:lnTo>
                        <a:pt x="6" y="225"/>
                      </a:lnTo>
                      <a:lnTo>
                        <a:pt x="6" y="225"/>
                      </a:lnTo>
                      <a:lnTo>
                        <a:pt x="6" y="227"/>
                      </a:lnTo>
                      <a:lnTo>
                        <a:pt x="8" y="229"/>
                      </a:lnTo>
                      <a:lnTo>
                        <a:pt x="8" y="229"/>
                      </a:lnTo>
                      <a:lnTo>
                        <a:pt x="6" y="231"/>
                      </a:lnTo>
                      <a:lnTo>
                        <a:pt x="6" y="229"/>
                      </a:lnTo>
                      <a:lnTo>
                        <a:pt x="4" y="229"/>
                      </a:lnTo>
                      <a:lnTo>
                        <a:pt x="4" y="229"/>
                      </a:lnTo>
                      <a:lnTo>
                        <a:pt x="4" y="227"/>
                      </a:lnTo>
                      <a:lnTo>
                        <a:pt x="6" y="234"/>
                      </a:lnTo>
                      <a:lnTo>
                        <a:pt x="6" y="238"/>
                      </a:lnTo>
                      <a:lnTo>
                        <a:pt x="6" y="240"/>
                      </a:lnTo>
                      <a:lnTo>
                        <a:pt x="6" y="246"/>
                      </a:lnTo>
                      <a:lnTo>
                        <a:pt x="8" y="248"/>
                      </a:lnTo>
                      <a:lnTo>
                        <a:pt x="10" y="248"/>
                      </a:lnTo>
                      <a:lnTo>
                        <a:pt x="10" y="248"/>
                      </a:lnTo>
                      <a:lnTo>
                        <a:pt x="10" y="248"/>
                      </a:lnTo>
                      <a:lnTo>
                        <a:pt x="10" y="246"/>
                      </a:lnTo>
                      <a:lnTo>
                        <a:pt x="8" y="246"/>
                      </a:lnTo>
                      <a:lnTo>
                        <a:pt x="8" y="244"/>
                      </a:lnTo>
                      <a:lnTo>
                        <a:pt x="8" y="244"/>
                      </a:lnTo>
                      <a:lnTo>
                        <a:pt x="8" y="242"/>
                      </a:lnTo>
                      <a:lnTo>
                        <a:pt x="8" y="242"/>
                      </a:lnTo>
                      <a:lnTo>
                        <a:pt x="8" y="242"/>
                      </a:lnTo>
                      <a:lnTo>
                        <a:pt x="10" y="242"/>
                      </a:lnTo>
                      <a:lnTo>
                        <a:pt x="12" y="244"/>
                      </a:lnTo>
                      <a:lnTo>
                        <a:pt x="12" y="244"/>
                      </a:lnTo>
                      <a:lnTo>
                        <a:pt x="12" y="246"/>
                      </a:lnTo>
                      <a:lnTo>
                        <a:pt x="12" y="246"/>
                      </a:lnTo>
                      <a:lnTo>
                        <a:pt x="14" y="246"/>
                      </a:lnTo>
                      <a:lnTo>
                        <a:pt x="14" y="248"/>
                      </a:lnTo>
                      <a:lnTo>
                        <a:pt x="16" y="246"/>
                      </a:lnTo>
                      <a:lnTo>
                        <a:pt x="17" y="246"/>
                      </a:lnTo>
                      <a:lnTo>
                        <a:pt x="19" y="246"/>
                      </a:lnTo>
                      <a:lnTo>
                        <a:pt x="21" y="246"/>
                      </a:lnTo>
                      <a:lnTo>
                        <a:pt x="12" y="250"/>
                      </a:lnTo>
                      <a:lnTo>
                        <a:pt x="10" y="252"/>
                      </a:lnTo>
                      <a:lnTo>
                        <a:pt x="10" y="253"/>
                      </a:lnTo>
                      <a:lnTo>
                        <a:pt x="10" y="255"/>
                      </a:lnTo>
                      <a:lnTo>
                        <a:pt x="10" y="261"/>
                      </a:lnTo>
                      <a:lnTo>
                        <a:pt x="10" y="261"/>
                      </a:lnTo>
                      <a:lnTo>
                        <a:pt x="14" y="265"/>
                      </a:lnTo>
                      <a:lnTo>
                        <a:pt x="14" y="267"/>
                      </a:lnTo>
                      <a:lnTo>
                        <a:pt x="16" y="267"/>
                      </a:lnTo>
                      <a:lnTo>
                        <a:pt x="17" y="265"/>
                      </a:lnTo>
                      <a:lnTo>
                        <a:pt x="19" y="265"/>
                      </a:lnTo>
                      <a:lnTo>
                        <a:pt x="21" y="267"/>
                      </a:lnTo>
                      <a:lnTo>
                        <a:pt x="23" y="269"/>
                      </a:lnTo>
                      <a:lnTo>
                        <a:pt x="25" y="269"/>
                      </a:lnTo>
                      <a:lnTo>
                        <a:pt x="31" y="269"/>
                      </a:lnTo>
                      <a:lnTo>
                        <a:pt x="31" y="269"/>
                      </a:lnTo>
                      <a:lnTo>
                        <a:pt x="33" y="271"/>
                      </a:lnTo>
                      <a:lnTo>
                        <a:pt x="35" y="272"/>
                      </a:lnTo>
                      <a:lnTo>
                        <a:pt x="35" y="272"/>
                      </a:lnTo>
                      <a:lnTo>
                        <a:pt x="35" y="272"/>
                      </a:lnTo>
                      <a:lnTo>
                        <a:pt x="35" y="274"/>
                      </a:lnTo>
                      <a:lnTo>
                        <a:pt x="35" y="276"/>
                      </a:lnTo>
                      <a:lnTo>
                        <a:pt x="37" y="276"/>
                      </a:lnTo>
                      <a:lnTo>
                        <a:pt x="35" y="278"/>
                      </a:lnTo>
                      <a:lnTo>
                        <a:pt x="33" y="276"/>
                      </a:lnTo>
                      <a:lnTo>
                        <a:pt x="31" y="271"/>
                      </a:lnTo>
                      <a:lnTo>
                        <a:pt x="31" y="271"/>
                      </a:lnTo>
                      <a:lnTo>
                        <a:pt x="29" y="269"/>
                      </a:lnTo>
                      <a:lnTo>
                        <a:pt x="27" y="271"/>
                      </a:lnTo>
                      <a:lnTo>
                        <a:pt x="27" y="271"/>
                      </a:lnTo>
                      <a:lnTo>
                        <a:pt x="23" y="271"/>
                      </a:lnTo>
                      <a:lnTo>
                        <a:pt x="21" y="269"/>
                      </a:lnTo>
                      <a:lnTo>
                        <a:pt x="19" y="267"/>
                      </a:lnTo>
                      <a:lnTo>
                        <a:pt x="17" y="267"/>
                      </a:lnTo>
                      <a:lnTo>
                        <a:pt x="14" y="267"/>
                      </a:lnTo>
                      <a:lnTo>
                        <a:pt x="12" y="269"/>
                      </a:lnTo>
                      <a:lnTo>
                        <a:pt x="12" y="272"/>
                      </a:lnTo>
                      <a:lnTo>
                        <a:pt x="12" y="278"/>
                      </a:lnTo>
                      <a:lnTo>
                        <a:pt x="14" y="276"/>
                      </a:lnTo>
                      <a:lnTo>
                        <a:pt x="14" y="274"/>
                      </a:lnTo>
                      <a:lnTo>
                        <a:pt x="16" y="274"/>
                      </a:lnTo>
                      <a:lnTo>
                        <a:pt x="17" y="274"/>
                      </a:lnTo>
                      <a:lnTo>
                        <a:pt x="16" y="274"/>
                      </a:lnTo>
                      <a:lnTo>
                        <a:pt x="14" y="278"/>
                      </a:lnTo>
                      <a:lnTo>
                        <a:pt x="12" y="282"/>
                      </a:lnTo>
                      <a:lnTo>
                        <a:pt x="12" y="282"/>
                      </a:lnTo>
                      <a:lnTo>
                        <a:pt x="14" y="284"/>
                      </a:lnTo>
                      <a:lnTo>
                        <a:pt x="14" y="284"/>
                      </a:lnTo>
                      <a:lnTo>
                        <a:pt x="14" y="284"/>
                      </a:lnTo>
                      <a:lnTo>
                        <a:pt x="14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2"/>
                      </a:lnTo>
                      <a:lnTo>
                        <a:pt x="16" y="284"/>
                      </a:lnTo>
                      <a:lnTo>
                        <a:pt x="16" y="284"/>
                      </a:lnTo>
                      <a:lnTo>
                        <a:pt x="16" y="286"/>
                      </a:lnTo>
                      <a:lnTo>
                        <a:pt x="16" y="286"/>
                      </a:lnTo>
                      <a:lnTo>
                        <a:pt x="16" y="288"/>
                      </a:lnTo>
                      <a:lnTo>
                        <a:pt x="16" y="290"/>
                      </a:lnTo>
                      <a:lnTo>
                        <a:pt x="16" y="291"/>
                      </a:lnTo>
                      <a:lnTo>
                        <a:pt x="16" y="291"/>
                      </a:lnTo>
                      <a:lnTo>
                        <a:pt x="16" y="293"/>
                      </a:lnTo>
                      <a:lnTo>
                        <a:pt x="16" y="293"/>
                      </a:lnTo>
                      <a:lnTo>
                        <a:pt x="16" y="295"/>
                      </a:lnTo>
                      <a:lnTo>
                        <a:pt x="16" y="295"/>
                      </a:lnTo>
                      <a:lnTo>
                        <a:pt x="14" y="295"/>
                      </a:lnTo>
                      <a:lnTo>
                        <a:pt x="14" y="297"/>
                      </a:lnTo>
                      <a:lnTo>
                        <a:pt x="14" y="299"/>
                      </a:lnTo>
                      <a:lnTo>
                        <a:pt x="14" y="299"/>
                      </a:lnTo>
                      <a:lnTo>
                        <a:pt x="12" y="303"/>
                      </a:lnTo>
                      <a:lnTo>
                        <a:pt x="12" y="303"/>
                      </a:lnTo>
                      <a:lnTo>
                        <a:pt x="12" y="305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4" y="303"/>
                      </a:lnTo>
                      <a:lnTo>
                        <a:pt x="16" y="303"/>
                      </a:lnTo>
                      <a:lnTo>
                        <a:pt x="14" y="305"/>
                      </a:lnTo>
                      <a:lnTo>
                        <a:pt x="14" y="307"/>
                      </a:lnTo>
                      <a:lnTo>
                        <a:pt x="14" y="307"/>
                      </a:lnTo>
                      <a:lnTo>
                        <a:pt x="16" y="309"/>
                      </a:lnTo>
                      <a:lnTo>
                        <a:pt x="16" y="309"/>
                      </a:lnTo>
                      <a:lnTo>
                        <a:pt x="17" y="307"/>
                      </a:lnTo>
                      <a:lnTo>
                        <a:pt x="17" y="303"/>
                      </a:lnTo>
                      <a:lnTo>
                        <a:pt x="19" y="299"/>
                      </a:lnTo>
                      <a:lnTo>
                        <a:pt x="21" y="297"/>
                      </a:lnTo>
                      <a:lnTo>
                        <a:pt x="21" y="295"/>
                      </a:lnTo>
                      <a:lnTo>
                        <a:pt x="23" y="297"/>
                      </a:lnTo>
                      <a:lnTo>
                        <a:pt x="23" y="299"/>
                      </a:lnTo>
                      <a:lnTo>
                        <a:pt x="27" y="295"/>
                      </a:lnTo>
                      <a:lnTo>
                        <a:pt x="27" y="293"/>
                      </a:lnTo>
                      <a:lnTo>
                        <a:pt x="25" y="291"/>
                      </a:lnTo>
                      <a:lnTo>
                        <a:pt x="27" y="290"/>
                      </a:lnTo>
                      <a:lnTo>
                        <a:pt x="27" y="288"/>
                      </a:lnTo>
                      <a:lnTo>
                        <a:pt x="29" y="286"/>
                      </a:lnTo>
                      <a:lnTo>
                        <a:pt x="29" y="282"/>
                      </a:lnTo>
                      <a:lnTo>
                        <a:pt x="31" y="282"/>
                      </a:lnTo>
                      <a:lnTo>
                        <a:pt x="29" y="290"/>
                      </a:lnTo>
                      <a:lnTo>
                        <a:pt x="31" y="291"/>
                      </a:lnTo>
                      <a:lnTo>
                        <a:pt x="31" y="291"/>
                      </a:lnTo>
                      <a:lnTo>
                        <a:pt x="33" y="291"/>
                      </a:lnTo>
                      <a:lnTo>
                        <a:pt x="31" y="293"/>
                      </a:lnTo>
                      <a:lnTo>
                        <a:pt x="31" y="295"/>
                      </a:lnTo>
                      <a:lnTo>
                        <a:pt x="31" y="297"/>
                      </a:lnTo>
                      <a:lnTo>
                        <a:pt x="31" y="299"/>
                      </a:lnTo>
                      <a:lnTo>
                        <a:pt x="35" y="297"/>
                      </a:lnTo>
                      <a:lnTo>
                        <a:pt x="37" y="297"/>
                      </a:lnTo>
                      <a:lnTo>
                        <a:pt x="38" y="297"/>
                      </a:lnTo>
                      <a:lnTo>
                        <a:pt x="37" y="299"/>
                      </a:lnTo>
                      <a:lnTo>
                        <a:pt x="37" y="299"/>
                      </a:lnTo>
                      <a:lnTo>
                        <a:pt x="33" y="299"/>
                      </a:lnTo>
                      <a:lnTo>
                        <a:pt x="29" y="301"/>
                      </a:lnTo>
                      <a:lnTo>
                        <a:pt x="29" y="301"/>
                      </a:lnTo>
                      <a:lnTo>
                        <a:pt x="29" y="301"/>
                      </a:lnTo>
                      <a:lnTo>
                        <a:pt x="31" y="301"/>
                      </a:lnTo>
                      <a:lnTo>
                        <a:pt x="31" y="303"/>
                      </a:lnTo>
                      <a:lnTo>
                        <a:pt x="29" y="303"/>
                      </a:lnTo>
                      <a:lnTo>
                        <a:pt x="27" y="303"/>
                      </a:lnTo>
                      <a:lnTo>
                        <a:pt x="27" y="303"/>
                      </a:lnTo>
                      <a:lnTo>
                        <a:pt x="27" y="307"/>
                      </a:lnTo>
                      <a:lnTo>
                        <a:pt x="25" y="307"/>
                      </a:lnTo>
                      <a:lnTo>
                        <a:pt x="25" y="305"/>
                      </a:lnTo>
                      <a:lnTo>
                        <a:pt x="23" y="309"/>
                      </a:lnTo>
                      <a:lnTo>
                        <a:pt x="25" y="310"/>
                      </a:lnTo>
                      <a:lnTo>
                        <a:pt x="27" y="312"/>
                      </a:lnTo>
                      <a:lnTo>
                        <a:pt x="29" y="310"/>
                      </a:lnTo>
                      <a:lnTo>
                        <a:pt x="29" y="310"/>
                      </a:lnTo>
                      <a:lnTo>
                        <a:pt x="29" y="310"/>
                      </a:lnTo>
                      <a:lnTo>
                        <a:pt x="31" y="310"/>
                      </a:lnTo>
                      <a:lnTo>
                        <a:pt x="31" y="310"/>
                      </a:lnTo>
                      <a:lnTo>
                        <a:pt x="31" y="310"/>
                      </a:lnTo>
                      <a:lnTo>
                        <a:pt x="31" y="312"/>
                      </a:lnTo>
                      <a:lnTo>
                        <a:pt x="31" y="312"/>
                      </a:lnTo>
                      <a:lnTo>
                        <a:pt x="31" y="312"/>
                      </a:lnTo>
                      <a:lnTo>
                        <a:pt x="31" y="314"/>
                      </a:lnTo>
                      <a:lnTo>
                        <a:pt x="31" y="316"/>
                      </a:lnTo>
                      <a:lnTo>
                        <a:pt x="35" y="316"/>
                      </a:lnTo>
                      <a:lnTo>
                        <a:pt x="33" y="318"/>
                      </a:lnTo>
                      <a:lnTo>
                        <a:pt x="33" y="320"/>
                      </a:lnTo>
                      <a:lnTo>
                        <a:pt x="31" y="322"/>
                      </a:lnTo>
                      <a:lnTo>
                        <a:pt x="33" y="324"/>
                      </a:lnTo>
                      <a:lnTo>
                        <a:pt x="31" y="324"/>
                      </a:lnTo>
                      <a:lnTo>
                        <a:pt x="29" y="324"/>
                      </a:lnTo>
                      <a:lnTo>
                        <a:pt x="29" y="322"/>
                      </a:lnTo>
                      <a:lnTo>
                        <a:pt x="31" y="320"/>
                      </a:lnTo>
                      <a:lnTo>
                        <a:pt x="27" y="316"/>
                      </a:lnTo>
                      <a:lnTo>
                        <a:pt x="25" y="314"/>
                      </a:lnTo>
                      <a:lnTo>
                        <a:pt x="25" y="318"/>
                      </a:lnTo>
                      <a:lnTo>
                        <a:pt x="23" y="318"/>
                      </a:lnTo>
                      <a:lnTo>
                        <a:pt x="21" y="316"/>
                      </a:lnTo>
                      <a:lnTo>
                        <a:pt x="21" y="316"/>
                      </a:lnTo>
                      <a:lnTo>
                        <a:pt x="19" y="318"/>
                      </a:lnTo>
                      <a:lnTo>
                        <a:pt x="19" y="320"/>
                      </a:lnTo>
                      <a:lnTo>
                        <a:pt x="19" y="320"/>
                      </a:lnTo>
                      <a:lnTo>
                        <a:pt x="19" y="326"/>
                      </a:lnTo>
                      <a:lnTo>
                        <a:pt x="19" y="330"/>
                      </a:lnTo>
                      <a:lnTo>
                        <a:pt x="19" y="333"/>
                      </a:lnTo>
                      <a:lnTo>
                        <a:pt x="21" y="333"/>
                      </a:lnTo>
                      <a:lnTo>
                        <a:pt x="23" y="339"/>
                      </a:lnTo>
                      <a:lnTo>
                        <a:pt x="25" y="341"/>
                      </a:lnTo>
                      <a:lnTo>
                        <a:pt x="25" y="341"/>
                      </a:lnTo>
                      <a:lnTo>
                        <a:pt x="29" y="341"/>
                      </a:lnTo>
                      <a:lnTo>
                        <a:pt x="29" y="341"/>
                      </a:lnTo>
                      <a:lnTo>
                        <a:pt x="29" y="343"/>
                      </a:lnTo>
                      <a:lnTo>
                        <a:pt x="31" y="345"/>
                      </a:lnTo>
                      <a:lnTo>
                        <a:pt x="31" y="347"/>
                      </a:lnTo>
                      <a:lnTo>
                        <a:pt x="31" y="349"/>
                      </a:lnTo>
                      <a:lnTo>
                        <a:pt x="33" y="349"/>
                      </a:lnTo>
                      <a:lnTo>
                        <a:pt x="35" y="350"/>
                      </a:lnTo>
                      <a:lnTo>
                        <a:pt x="33" y="352"/>
                      </a:lnTo>
                      <a:lnTo>
                        <a:pt x="31" y="350"/>
                      </a:lnTo>
                      <a:lnTo>
                        <a:pt x="29" y="345"/>
                      </a:lnTo>
                      <a:lnTo>
                        <a:pt x="27" y="343"/>
                      </a:lnTo>
                      <a:lnTo>
                        <a:pt x="25" y="343"/>
                      </a:lnTo>
                      <a:lnTo>
                        <a:pt x="23" y="345"/>
                      </a:lnTo>
                      <a:lnTo>
                        <a:pt x="23" y="347"/>
                      </a:lnTo>
                      <a:lnTo>
                        <a:pt x="23" y="349"/>
                      </a:lnTo>
                      <a:lnTo>
                        <a:pt x="23" y="352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6"/>
                      </a:lnTo>
                      <a:lnTo>
                        <a:pt x="25" y="356"/>
                      </a:lnTo>
                      <a:lnTo>
                        <a:pt x="25" y="358"/>
                      </a:lnTo>
                      <a:lnTo>
                        <a:pt x="25" y="358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5" y="360"/>
                      </a:lnTo>
                      <a:lnTo>
                        <a:pt x="27" y="362"/>
                      </a:lnTo>
                      <a:lnTo>
                        <a:pt x="29" y="364"/>
                      </a:lnTo>
                      <a:lnTo>
                        <a:pt x="29" y="364"/>
                      </a:lnTo>
                      <a:lnTo>
                        <a:pt x="31" y="364"/>
                      </a:lnTo>
                      <a:lnTo>
                        <a:pt x="29" y="366"/>
                      </a:lnTo>
                      <a:lnTo>
                        <a:pt x="31" y="368"/>
                      </a:lnTo>
                      <a:lnTo>
                        <a:pt x="33" y="368"/>
                      </a:lnTo>
                      <a:lnTo>
                        <a:pt x="35" y="368"/>
                      </a:lnTo>
                      <a:lnTo>
                        <a:pt x="37" y="368"/>
                      </a:lnTo>
                      <a:lnTo>
                        <a:pt x="38" y="368"/>
                      </a:lnTo>
                      <a:lnTo>
                        <a:pt x="38" y="369"/>
                      </a:lnTo>
                      <a:lnTo>
                        <a:pt x="38" y="371"/>
                      </a:lnTo>
                      <a:lnTo>
                        <a:pt x="40" y="373"/>
                      </a:lnTo>
                      <a:lnTo>
                        <a:pt x="38" y="375"/>
                      </a:lnTo>
                      <a:lnTo>
                        <a:pt x="38" y="377"/>
                      </a:lnTo>
                      <a:lnTo>
                        <a:pt x="37" y="377"/>
                      </a:lnTo>
                      <a:lnTo>
                        <a:pt x="37" y="375"/>
                      </a:lnTo>
                      <a:lnTo>
                        <a:pt x="38" y="375"/>
                      </a:lnTo>
                      <a:lnTo>
                        <a:pt x="37" y="373"/>
                      </a:lnTo>
                      <a:lnTo>
                        <a:pt x="35" y="373"/>
                      </a:lnTo>
                      <a:lnTo>
                        <a:pt x="35" y="371"/>
                      </a:lnTo>
                      <a:lnTo>
                        <a:pt x="33" y="371"/>
                      </a:lnTo>
                      <a:lnTo>
                        <a:pt x="31" y="371"/>
                      </a:lnTo>
                      <a:lnTo>
                        <a:pt x="31" y="371"/>
                      </a:lnTo>
                      <a:lnTo>
                        <a:pt x="31" y="371"/>
                      </a:lnTo>
                      <a:lnTo>
                        <a:pt x="29" y="371"/>
                      </a:lnTo>
                      <a:lnTo>
                        <a:pt x="29" y="369"/>
                      </a:lnTo>
                      <a:lnTo>
                        <a:pt x="29" y="369"/>
                      </a:lnTo>
                      <a:lnTo>
                        <a:pt x="29" y="368"/>
                      </a:lnTo>
                      <a:lnTo>
                        <a:pt x="27" y="368"/>
                      </a:lnTo>
                      <a:lnTo>
                        <a:pt x="27" y="369"/>
                      </a:lnTo>
                      <a:lnTo>
                        <a:pt x="27" y="369"/>
                      </a:lnTo>
                      <a:lnTo>
                        <a:pt x="27" y="371"/>
                      </a:lnTo>
                      <a:lnTo>
                        <a:pt x="27" y="371"/>
                      </a:lnTo>
                      <a:lnTo>
                        <a:pt x="27" y="371"/>
                      </a:lnTo>
                      <a:lnTo>
                        <a:pt x="25" y="373"/>
                      </a:lnTo>
                      <a:lnTo>
                        <a:pt x="29" y="375"/>
                      </a:lnTo>
                      <a:lnTo>
                        <a:pt x="29" y="377"/>
                      </a:lnTo>
                      <a:lnTo>
                        <a:pt x="31" y="385"/>
                      </a:lnTo>
                      <a:lnTo>
                        <a:pt x="31" y="385"/>
                      </a:lnTo>
                      <a:lnTo>
                        <a:pt x="31" y="385"/>
                      </a:lnTo>
                      <a:lnTo>
                        <a:pt x="31" y="387"/>
                      </a:lnTo>
                      <a:lnTo>
                        <a:pt x="31" y="387"/>
                      </a:lnTo>
                      <a:lnTo>
                        <a:pt x="31" y="387"/>
                      </a:lnTo>
                      <a:lnTo>
                        <a:pt x="31" y="388"/>
                      </a:lnTo>
                      <a:lnTo>
                        <a:pt x="31" y="388"/>
                      </a:lnTo>
                      <a:lnTo>
                        <a:pt x="33" y="390"/>
                      </a:lnTo>
                      <a:lnTo>
                        <a:pt x="33" y="392"/>
                      </a:lnTo>
                      <a:lnTo>
                        <a:pt x="35" y="390"/>
                      </a:lnTo>
                      <a:lnTo>
                        <a:pt x="35" y="390"/>
                      </a:lnTo>
                      <a:lnTo>
                        <a:pt x="35" y="388"/>
                      </a:lnTo>
                      <a:lnTo>
                        <a:pt x="37" y="388"/>
                      </a:lnTo>
                      <a:lnTo>
                        <a:pt x="37" y="390"/>
                      </a:lnTo>
                      <a:lnTo>
                        <a:pt x="37" y="392"/>
                      </a:lnTo>
                      <a:lnTo>
                        <a:pt x="35" y="392"/>
                      </a:lnTo>
                      <a:lnTo>
                        <a:pt x="33" y="392"/>
                      </a:lnTo>
                      <a:lnTo>
                        <a:pt x="33" y="394"/>
                      </a:lnTo>
                      <a:lnTo>
                        <a:pt x="33" y="396"/>
                      </a:lnTo>
                      <a:lnTo>
                        <a:pt x="35" y="396"/>
                      </a:lnTo>
                      <a:lnTo>
                        <a:pt x="37" y="396"/>
                      </a:lnTo>
                      <a:lnTo>
                        <a:pt x="35" y="398"/>
                      </a:lnTo>
                      <a:lnTo>
                        <a:pt x="35" y="400"/>
                      </a:lnTo>
                      <a:lnTo>
                        <a:pt x="38" y="407"/>
                      </a:lnTo>
                      <a:lnTo>
                        <a:pt x="40" y="409"/>
                      </a:lnTo>
                      <a:lnTo>
                        <a:pt x="40" y="413"/>
                      </a:lnTo>
                      <a:lnTo>
                        <a:pt x="40" y="413"/>
                      </a:lnTo>
                      <a:lnTo>
                        <a:pt x="42" y="415"/>
                      </a:lnTo>
                      <a:lnTo>
                        <a:pt x="42" y="417"/>
                      </a:lnTo>
                      <a:lnTo>
                        <a:pt x="42" y="419"/>
                      </a:lnTo>
                      <a:lnTo>
                        <a:pt x="44" y="419"/>
                      </a:lnTo>
                      <a:lnTo>
                        <a:pt x="44" y="421"/>
                      </a:lnTo>
                      <a:lnTo>
                        <a:pt x="44" y="423"/>
                      </a:lnTo>
                      <a:lnTo>
                        <a:pt x="44" y="423"/>
                      </a:lnTo>
                      <a:lnTo>
                        <a:pt x="42" y="425"/>
                      </a:lnTo>
                      <a:lnTo>
                        <a:pt x="42" y="425"/>
                      </a:lnTo>
                      <a:lnTo>
                        <a:pt x="42" y="427"/>
                      </a:lnTo>
                      <a:lnTo>
                        <a:pt x="44" y="428"/>
                      </a:lnTo>
                      <a:lnTo>
                        <a:pt x="44" y="428"/>
                      </a:lnTo>
                      <a:lnTo>
                        <a:pt x="44" y="430"/>
                      </a:lnTo>
                      <a:lnTo>
                        <a:pt x="44" y="432"/>
                      </a:lnTo>
                      <a:lnTo>
                        <a:pt x="44" y="432"/>
                      </a:lnTo>
                      <a:lnTo>
                        <a:pt x="46" y="434"/>
                      </a:lnTo>
                      <a:lnTo>
                        <a:pt x="46" y="434"/>
                      </a:lnTo>
                      <a:lnTo>
                        <a:pt x="50" y="434"/>
                      </a:lnTo>
                      <a:lnTo>
                        <a:pt x="52" y="436"/>
                      </a:lnTo>
                      <a:lnTo>
                        <a:pt x="48" y="438"/>
                      </a:lnTo>
                      <a:lnTo>
                        <a:pt x="46" y="438"/>
                      </a:lnTo>
                      <a:lnTo>
                        <a:pt x="46" y="438"/>
                      </a:lnTo>
                      <a:lnTo>
                        <a:pt x="44" y="438"/>
                      </a:lnTo>
                      <a:lnTo>
                        <a:pt x="44" y="438"/>
                      </a:lnTo>
                      <a:lnTo>
                        <a:pt x="44" y="440"/>
                      </a:lnTo>
                      <a:lnTo>
                        <a:pt x="48" y="444"/>
                      </a:lnTo>
                      <a:lnTo>
                        <a:pt x="50" y="446"/>
                      </a:lnTo>
                      <a:lnTo>
                        <a:pt x="48" y="447"/>
                      </a:lnTo>
                      <a:lnTo>
                        <a:pt x="50" y="449"/>
                      </a:lnTo>
                      <a:lnTo>
                        <a:pt x="50" y="451"/>
                      </a:lnTo>
                      <a:lnTo>
                        <a:pt x="48" y="453"/>
                      </a:lnTo>
                      <a:lnTo>
                        <a:pt x="48" y="453"/>
                      </a:lnTo>
                      <a:lnTo>
                        <a:pt x="48" y="455"/>
                      </a:lnTo>
                      <a:lnTo>
                        <a:pt x="50" y="457"/>
                      </a:lnTo>
                      <a:lnTo>
                        <a:pt x="52" y="459"/>
                      </a:lnTo>
                      <a:lnTo>
                        <a:pt x="54" y="463"/>
                      </a:lnTo>
                      <a:lnTo>
                        <a:pt x="56" y="465"/>
                      </a:lnTo>
                      <a:lnTo>
                        <a:pt x="54" y="465"/>
                      </a:lnTo>
                      <a:lnTo>
                        <a:pt x="52" y="465"/>
                      </a:lnTo>
                      <a:lnTo>
                        <a:pt x="52" y="463"/>
                      </a:lnTo>
                      <a:lnTo>
                        <a:pt x="50" y="463"/>
                      </a:lnTo>
                      <a:lnTo>
                        <a:pt x="50" y="465"/>
                      </a:lnTo>
                      <a:lnTo>
                        <a:pt x="52" y="466"/>
                      </a:lnTo>
                      <a:lnTo>
                        <a:pt x="52" y="466"/>
                      </a:lnTo>
                      <a:lnTo>
                        <a:pt x="52" y="468"/>
                      </a:lnTo>
                      <a:lnTo>
                        <a:pt x="54" y="470"/>
                      </a:lnTo>
                      <a:lnTo>
                        <a:pt x="54" y="472"/>
                      </a:lnTo>
                      <a:lnTo>
                        <a:pt x="56" y="476"/>
                      </a:lnTo>
                      <a:lnTo>
                        <a:pt x="57" y="478"/>
                      </a:lnTo>
                      <a:lnTo>
                        <a:pt x="57" y="480"/>
                      </a:lnTo>
                      <a:lnTo>
                        <a:pt x="56" y="480"/>
                      </a:lnTo>
                      <a:lnTo>
                        <a:pt x="57" y="482"/>
                      </a:lnTo>
                      <a:lnTo>
                        <a:pt x="57" y="484"/>
                      </a:lnTo>
                      <a:lnTo>
                        <a:pt x="57" y="487"/>
                      </a:lnTo>
                      <a:lnTo>
                        <a:pt x="57" y="489"/>
                      </a:lnTo>
                      <a:lnTo>
                        <a:pt x="56" y="487"/>
                      </a:lnTo>
                      <a:lnTo>
                        <a:pt x="56" y="487"/>
                      </a:lnTo>
                      <a:lnTo>
                        <a:pt x="56" y="489"/>
                      </a:lnTo>
                      <a:lnTo>
                        <a:pt x="57" y="491"/>
                      </a:lnTo>
                      <a:lnTo>
                        <a:pt x="56" y="491"/>
                      </a:lnTo>
                      <a:lnTo>
                        <a:pt x="57" y="493"/>
                      </a:lnTo>
                      <a:lnTo>
                        <a:pt x="59" y="493"/>
                      </a:lnTo>
                      <a:lnTo>
                        <a:pt x="57" y="497"/>
                      </a:lnTo>
                      <a:lnTo>
                        <a:pt x="57" y="497"/>
                      </a:lnTo>
                      <a:lnTo>
                        <a:pt x="57" y="499"/>
                      </a:lnTo>
                      <a:lnTo>
                        <a:pt x="57" y="503"/>
                      </a:lnTo>
                      <a:lnTo>
                        <a:pt x="57" y="503"/>
                      </a:lnTo>
                      <a:lnTo>
                        <a:pt x="57" y="504"/>
                      </a:lnTo>
                      <a:lnTo>
                        <a:pt x="57" y="506"/>
                      </a:lnTo>
                      <a:lnTo>
                        <a:pt x="59" y="510"/>
                      </a:lnTo>
                      <a:lnTo>
                        <a:pt x="59" y="510"/>
                      </a:lnTo>
                      <a:lnTo>
                        <a:pt x="61" y="510"/>
                      </a:lnTo>
                      <a:lnTo>
                        <a:pt x="61" y="512"/>
                      </a:lnTo>
                      <a:lnTo>
                        <a:pt x="59" y="514"/>
                      </a:lnTo>
                      <a:lnTo>
                        <a:pt x="59" y="518"/>
                      </a:lnTo>
                      <a:lnTo>
                        <a:pt x="59" y="520"/>
                      </a:lnTo>
                      <a:lnTo>
                        <a:pt x="61" y="522"/>
                      </a:lnTo>
                      <a:lnTo>
                        <a:pt x="63" y="522"/>
                      </a:lnTo>
                      <a:lnTo>
                        <a:pt x="63" y="524"/>
                      </a:lnTo>
                      <a:lnTo>
                        <a:pt x="63" y="524"/>
                      </a:lnTo>
                      <a:lnTo>
                        <a:pt x="61" y="525"/>
                      </a:lnTo>
                      <a:lnTo>
                        <a:pt x="61" y="525"/>
                      </a:lnTo>
                      <a:lnTo>
                        <a:pt x="61" y="525"/>
                      </a:lnTo>
                      <a:lnTo>
                        <a:pt x="63" y="529"/>
                      </a:lnTo>
                      <a:lnTo>
                        <a:pt x="63" y="527"/>
                      </a:lnTo>
                      <a:lnTo>
                        <a:pt x="65" y="527"/>
                      </a:lnTo>
                      <a:lnTo>
                        <a:pt x="67" y="527"/>
                      </a:lnTo>
                      <a:lnTo>
                        <a:pt x="67" y="529"/>
                      </a:lnTo>
                      <a:lnTo>
                        <a:pt x="67" y="531"/>
                      </a:lnTo>
                      <a:lnTo>
                        <a:pt x="67" y="531"/>
                      </a:lnTo>
                      <a:lnTo>
                        <a:pt x="65" y="531"/>
                      </a:lnTo>
                      <a:lnTo>
                        <a:pt x="65" y="529"/>
                      </a:lnTo>
                      <a:lnTo>
                        <a:pt x="63" y="529"/>
                      </a:lnTo>
                      <a:lnTo>
                        <a:pt x="63" y="529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1" y="531"/>
                      </a:lnTo>
                      <a:lnTo>
                        <a:pt x="63" y="533"/>
                      </a:lnTo>
                      <a:lnTo>
                        <a:pt x="63" y="533"/>
                      </a:lnTo>
                      <a:lnTo>
                        <a:pt x="65" y="535"/>
                      </a:lnTo>
                      <a:lnTo>
                        <a:pt x="67" y="535"/>
                      </a:lnTo>
                      <a:lnTo>
                        <a:pt x="67" y="535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5" y="537"/>
                      </a:lnTo>
                      <a:lnTo>
                        <a:pt x="67" y="539"/>
                      </a:lnTo>
                      <a:lnTo>
                        <a:pt x="67" y="539"/>
                      </a:lnTo>
                      <a:lnTo>
                        <a:pt x="65" y="539"/>
                      </a:lnTo>
                      <a:lnTo>
                        <a:pt x="65" y="539"/>
                      </a:lnTo>
                      <a:lnTo>
                        <a:pt x="63" y="535"/>
                      </a:lnTo>
                      <a:lnTo>
                        <a:pt x="63" y="535"/>
                      </a:lnTo>
                      <a:lnTo>
                        <a:pt x="61" y="535"/>
                      </a:lnTo>
                      <a:lnTo>
                        <a:pt x="61" y="535"/>
                      </a:lnTo>
                      <a:lnTo>
                        <a:pt x="61" y="535"/>
                      </a:lnTo>
                      <a:lnTo>
                        <a:pt x="61" y="537"/>
                      </a:lnTo>
                      <a:lnTo>
                        <a:pt x="61" y="539"/>
                      </a:lnTo>
                      <a:lnTo>
                        <a:pt x="61" y="539"/>
                      </a:lnTo>
                      <a:lnTo>
                        <a:pt x="61" y="539"/>
                      </a:lnTo>
                      <a:lnTo>
                        <a:pt x="63" y="543"/>
                      </a:lnTo>
                      <a:lnTo>
                        <a:pt x="63" y="546"/>
                      </a:lnTo>
                      <a:lnTo>
                        <a:pt x="65" y="548"/>
                      </a:lnTo>
                      <a:lnTo>
                        <a:pt x="67" y="548"/>
                      </a:lnTo>
                      <a:lnTo>
                        <a:pt x="69" y="550"/>
                      </a:lnTo>
                      <a:lnTo>
                        <a:pt x="67" y="550"/>
                      </a:lnTo>
                      <a:lnTo>
                        <a:pt x="67" y="550"/>
                      </a:lnTo>
                      <a:lnTo>
                        <a:pt x="65" y="552"/>
                      </a:lnTo>
                      <a:lnTo>
                        <a:pt x="65" y="552"/>
                      </a:lnTo>
                      <a:lnTo>
                        <a:pt x="67" y="554"/>
                      </a:lnTo>
                      <a:lnTo>
                        <a:pt x="67" y="554"/>
                      </a:lnTo>
                      <a:lnTo>
                        <a:pt x="67" y="556"/>
                      </a:lnTo>
                      <a:lnTo>
                        <a:pt x="67" y="556"/>
                      </a:lnTo>
                      <a:lnTo>
                        <a:pt x="71" y="563"/>
                      </a:lnTo>
                      <a:lnTo>
                        <a:pt x="71" y="565"/>
                      </a:lnTo>
                      <a:lnTo>
                        <a:pt x="71" y="567"/>
                      </a:lnTo>
                      <a:lnTo>
                        <a:pt x="71" y="567"/>
                      </a:lnTo>
                      <a:lnTo>
                        <a:pt x="73" y="567"/>
                      </a:lnTo>
                      <a:lnTo>
                        <a:pt x="73" y="567"/>
                      </a:lnTo>
                      <a:lnTo>
                        <a:pt x="73" y="567"/>
                      </a:lnTo>
                      <a:lnTo>
                        <a:pt x="73" y="569"/>
                      </a:lnTo>
                      <a:lnTo>
                        <a:pt x="73" y="573"/>
                      </a:lnTo>
                      <a:lnTo>
                        <a:pt x="75" y="577"/>
                      </a:lnTo>
                      <a:lnTo>
                        <a:pt x="75" y="575"/>
                      </a:lnTo>
                      <a:lnTo>
                        <a:pt x="75" y="573"/>
                      </a:lnTo>
                      <a:lnTo>
                        <a:pt x="75" y="571"/>
                      </a:lnTo>
                      <a:lnTo>
                        <a:pt x="78" y="569"/>
                      </a:lnTo>
                      <a:lnTo>
                        <a:pt x="77" y="571"/>
                      </a:lnTo>
                      <a:lnTo>
                        <a:pt x="77" y="571"/>
                      </a:lnTo>
                      <a:lnTo>
                        <a:pt x="75" y="573"/>
                      </a:lnTo>
                      <a:lnTo>
                        <a:pt x="75" y="575"/>
                      </a:lnTo>
                      <a:lnTo>
                        <a:pt x="75" y="581"/>
                      </a:lnTo>
                      <a:lnTo>
                        <a:pt x="75" y="581"/>
                      </a:lnTo>
                      <a:lnTo>
                        <a:pt x="75" y="581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5" y="582"/>
                      </a:lnTo>
                      <a:lnTo>
                        <a:pt x="77" y="584"/>
                      </a:lnTo>
                      <a:lnTo>
                        <a:pt x="77" y="584"/>
                      </a:lnTo>
                      <a:lnTo>
                        <a:pt x="77" y="586"/>
                      </a:lnTo>
                      <a:lnTo>
                        <a:pt x="78" y="586"/>
                      </a:lnTo>
                      <a:lnTo>
                        <a:pt x="80" y="586"/>
                      </a:lnTo>
                      <a:lnTo>
                        <a:pt x="80" y="586"/>
                      </a:lnTo>
                      <a:lnTo>
                        <a:pt x="78" y="586"/>
                      </a:lnTo>
                      <a:lnTo>
                        <a:pt x="78" y="588"/>
                      </a:lnTo>
                      <a:lnTo>
                        <a:pt x="80" y="592"/>
                      </a:lnTo>
                      <a:lnTo>
                        <a:pt x="82" y="594"/>
                      </a:lnTo>
                      <a:lnTo>
                        <a:pt x="86" y="598"/>
                      </a:lnTo>
                      <a:lnTo>
                        <a:pt x="88" y="600"/>
                      </a:lnTo>
                      <a:lnTo>
                        <a:pt x="92" y="605"/>
                      </a:lnTo>
                      <a:lnTo>
                        <a:pt x="92" y="607"/>
                      </a:lnTo>
                      <a:lnTo>
                        <a:pt x="92" y="613"/>
                      </a:lnTo>
                      <a:lnTo>
                        <a:pt x="92" y="613"/>
                      </a:lnTo>
                      <a:lnTo>
                        <a:pt x="94" y="615"/>
                      </a:lnTo>
                      <a:lnTo>
                        <a:pt x="96" y="615"/>
                      </a:lnTo>
                      <a:lnTo>
                        <a:pt x="96" y="615"/>
                      </a:lnTo>
                      <a:lnTo>
                        <a:pt x="98" y="615"/>
                      </a:lnTo>
                      <a:lnTo>
                        <a:pt x="99" y="613"/>
                      </a:lnTo>
                      <a:lnTo>
                        <a:pt x="103" y="613"/>
                      </a:lnTo>
                      <a:lnTo>
                        <a:pt x="105" y="613"/>
                      </a:lnTo>
                      <a:lnTo>
                        <a:pt x="105" y="613"/>
                      </a:lnTo>
                      <a:lnTo>
                        <a:pt x="107" y="613"/>
                      </a:lnTo>
                      <a:lnTo>
                        <a:pt x="107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09" y="609"/>
                      </a:lnTo>
                      <a:lnTo>
                        <a:pt x="111" y="611"/>
                      </a:lnTo>
                      <a:lnTo>
                        <a:pt x="111" y="611"/>
                      </a:lnTo>
                      <a:lnTo>
                        <a:pt x="111" y="613"/>
                      </a:lnTo>
                      <a:lnTo>
                        <a:pt x="111" y="613"/>
                      </a:lnTo>
                      <a:lnTo>
                        <a:pt x="111" y="613"/>
                      </a:lnTo>
                      <a:lnTo>
                        <a:pt x="113" y="613"/>
                      </a:lnTo>
                      <a:lnTo>
                        <a:pt x="115" y="613"/>
                      </a:lnTo>
                      <a:lnTo>
                        <a:pt x="117" y="615"/>
                      </a:lnTo>
                      <a:lnTo>
                        <a:pt x="117" y="615"/>
                      </a:lnTo>
                      <a:lnTo>
                        <a:pt x="117" y="617"/>
                      </a:lnTo>
                      <a:lnTo>
                        <a:pt x="118" y="620"/>
                      </a:lnTo>
                      <a:lnTo>
                        <a:pt x="118" y="622"/>
                      </a:lnTo>
                      <a:lnTo>
                        <a:pt x="120" y="622"/>
                      </a:lnTo>
                      <a:lnTo>
                        <a:pt x="122" y="624"/>
                      </a:lnTo>
                      <a:lnTo>
                        <a:pt x="122" y="624"/>
                      </a:lnTo>
                      <a:lnTo>
                        <a:pt x="124" y="624"/>
                      </a:lnTo>
                      <a:lnTo>
                        <a:pt x="126" y="624"/>
                      </a:lnTo>
                      <a:lnTo>
                        <a:pt x="130" y="622"/>
                      </a:lnTo>
                      <a:lnTo>
                        <a:pt x="134" y="622"/>
                      </a:lnTo>
                      <a:lnTo>
                        <a:pt x="134" y="620"/>
                      </a:lnTo>
                      <a:lnTo>
                        <a:pt x="134" y="620"/>
                      </a:lnTo>
                      <a:lnTo>
                        <a:pt x="134" y="620"/>
                      </a:lnTo>
                      <a:lnTo>
                        <a:pt x="134" y="619"/>
                      </a:lnTo>
                      <a:lnTo>
                        <a:pt x="136" y="619"/>
                      </a:lnTo>
                      <a:lnTo>
                        <a:pt x="136" y="619"/>
                      </a:lnTo>
                      <a:lnTo>
                        <a:pt x="136" y="619"/>
                      </a:lnTo>
                      <a:lnTo>
                        <a:pt x="136" y="615"/>
                      </a:lnTo>
                      <a:lnTo>
                        <a:pt x="138" y="615"/>
                      </a:lnTo>
                      <a:lnTo>
                        <a:pt x="141" y="611"/>
                      </a:lnTo>
                      <a:lnTo>
                        <a:pt x="143" y="611"/>
                      </a:lnTo>
                      <a:lnTo>
                        <a:pt x="143" y="611"/>
                      </a:lnTo>
                      <a:lnTo>
                        <a:pt x="145" y="611"/>
                      </a:lnTo>
                      <a:lnTo>
                        <a:pt x="145" y="611"/>
                      </a:lnTo>
                      <a:lnTo>
                        <a:pt x="145" y="611"/>
                      </a:lnTo>
                      <a:lnTo>
                        <a:pt x="145" y="613"/>
                      </a:lnTo>
                      <a:lnTo>
                        <a:pt x="145" y="613"/>
                      </a:lnTo>
                      <a:lnTo>
                        <a:pt x="145" y="613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5" y="615"/>
                      </a:lnTo>
                      <a:lnTo>
                        <a:pt x="149" y="615"/>
                      </a:lnTo>
                      <a:lnTo>
                        <a:pt x="151" y="615"/>
                      </a:lnTo>
                      <a:lnTo>
                        <a:pt x="153" y="613"/>
                      </a:lnTo>
                      <a:lnTo>
                        <a:pt x="153" y="613"/>
                      </a:lnTo>
                      <a:lnTo>
                        <a:pt x="155" y="611"/>
                      </a:lnTo>
                      <a:lnTo>
                        <a:pt x="155" y="611"/>
                      </a:lnTo>
                      <a:lnTo>
                        <a:pt x="157" y="609"/>
                      </a:lnTo>
                      <a:lnTo>
                        <a:pt x="158" y="605"/>
                      </a:lnTo>
                      <a:lnTo>
                        <a:pt x="158" y="603"/>
                      </a:lnTo>
                      <a:lnTo>
                        <a:pt x="158" y="603"/>
                      </a:lnTo>
                      <a:lnTo>
                        <a:pt x="158" y="601"/>
                      </a:lnTo>
                      <a:lnTo>
                        <a:pt x="157" y="601"/>
                      </a:lnTo>
                      <a:lnTo>
                        <a:pt x="157" y="601"/>
                      </a:lnTo>
                      <a:lnTo>
                        <a:pt x="158" y="600"/>
                      </a:lnTo>
                      <a:lnTo>
                        <a:pt x="160" y="598"/>
                      </a:lnTo>
                      <a:lnTo>
                        <a:pt x="162" y="594"/>
                      </a:lnTo>
                      <a:lnTo>
                        <a:pt x="162" y="592"/>
                      </a:lnTo>
                      <a:lnTo>
                        <a:pt x="164" y="590"/>
                      </a:lnTo>
                      <a:lnTo>
                        <a:pt x="164" y="588"/>
                      </a:lnTo>
                      <a:lnTo>
                        <a:pt x="164" y="586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4"/>
                      </a:lnTo>
                      <a:lnTo>
                        <a:pt x="164" y="582"/>
                      </a:lnTo>
                      <a:lnTo>
                        <a:pt x="162" y="582"/>
                      </a:lnTo>
                      <a:lnTo>
                        <a:pt x="160" y="582"/>
                      </a:lnTo>
                      <a:lnTo>
                        <a:pt x="160" y="582"/>
                      </a:lnTo>
                      <a:lnTo>
                        <a:pt x="160" y="581"/>
                      </a:lnTo>
                      <a:lnTo>
                        <a:pt x="160" y="581"/>
                      </a:lnTo>
                      <a:lnTo>
                        <a:pt x="162" y="581"/>
                      </a:lnTo>
                      <a:lnTo>
                        <a:pt x="162" y="579"/>
                      </a:lnTo>
                      <a:lnTo>
                        <a:pt x="164" y="579"/>
                      </a:lnTo>
                      <a:lnTo>
                        <a:pt x="168" y="579"/>
                      </a:lnTo>
                      <a:lnTo>
                        <a:pt x="168" y="579"/>
                      </a:lnTo>
                      <a:lnTo>
                        <a:pt x="168" y="577"/>
                      </a:lnTo>
                      <a:lnTo>
                        <a:pt x="168" y="577"/>
                      </a:lnTo>
                      <a:lnTo>
                        <a:pt x="168" y="573"/>
                      </a:lnTo>
                      <a:lnTo>
                        <a:pt x="168" y="569"/>
                      </a:lnTo>
                      <a:lnTo>
                        <a:pt x="168" y="567"/>
                      </a:lnTo>
                      <a:lnTo>
                        <a:pt x="168" y="565"/>
                      </a:lnTo>
                      <a:lnTo>
                        <a:pt x="168" y="565"/>
                      </a:lnTo>
                      <a:lnTo>
                        <a:pt x="168" y="565"/>
                      </a:lnTo>
                      <a:lnTo>
                        <a:pt x="168" y="563"/>
                      </a:lnTo>
                      <a:lnTo>
                        <a:pt x="166" y="563"/>
                      </a:lnTo>
                      <a:lnTo>
                        <a:pt x="158" y="560"/>
                      </a:lnTo>
                      <a:lnTo>
                        <a:pt x="158" y="560"/>
                      </a:lnTo>
                      <a:lnTo>
                        <a:pt x="158" y="560"/>
                      </a:lnTo>
                      <a:lnTo>
                        <a:pt x="157" y="560"/>
                      </a:lnTo>
                      <a:lnTo>
                        <a:pt x="157" y="562"/>
                      </a:lnTo>
                      <a:lnTo>
                        <a:pt x="157" y="562"/>
                      </a:lnTo>
                      <a:lnTo>
                        <a:pt x="155" y="562"/>
                      </a:lnTo>
                      <a:lnTo>
                        <a:pt x="155" y="562"/>
                      </a:lnTo>
                      <a:lnTo>
                        <a:pt x="155" y="562"/>
                      </a:lnTo>
                      <a:lnTo>
                        <a:pt x="155" y="560"/>
                      </a:lnTo>
                      <a:lnTo>
                        <a:pt x="155" y="560"/>
                      </a:lnTo>
                      <a:lnTo>
                        <a:pt x="155" y="558"/>
                      </a:lnTo>
                      <a:lnTo>
                        <a:pt x="155" y="558"/>
                      </a:lnTo>
                      <a:lnTo>
                        <a:pt x="155" y="558"/>
                      </a:lnTo>
                      <a:lnTo>
                        <a:pt x="155" y="556"/>
                      </a:lnTo>
                      <a:lnTo>
                        <a:pt x="153" y="556"/>
                      </a:lnTo>
                      <a:lnTo>
                        <a:pt x="153" y="554"/>
                      </a:lnTo>
                      <a:lnTo>
                        <a:pt x="153" y="552"/>
                      </a:lnTo>
                      <a:lnTo>
                        <a:pt x="153" y="552"/>
                      </a:lnTo>
                      <a:lnTo>
                        <a:pt x="153" y="552"/>
                      </a:lnTo>
                      <a:lnTo>
                        <a:pt x="155" y="552"/>
                      </a:lnTo>
                      <a:lnTo>
                        <a:pt x="157" y="550"/>
                      </a:lnTo>
                      <a:lnTo>
                        <a:pt x="157" y="550"/>
                      </a:lnTo>
                      <a:lnTo>
                        <a:pt x="157" y="550"/>
                      </a:lnTo>
                      <a:lnTo>
                        <a:pt x="158" y="550"/>
                      </a:lnTo>
                      <a:lnTo>
                        <a:pt x="158" y="550"/>
                      </a:lnTo>
                      <a:lnTo>
                        <a:pt x="158" y="550"/>
                      </a:lnTo>
                      <a:lnTo>
                        <a:pt x="157" y="548"/>
                      </a:lnTo>
                      <a:lnTo>
                        <a:pt x="157" y="548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5" y="546"/>
                      </a:lnTo>
                      <a:lnTo>
                        <a:pt x="155" y="546"/>
                      </a:lnTo>
                      <a:lnTo>
                        <a:pt x="155" y="546"/>
                      </a:lnTo>
                      <a:lnTo>
                        <a:pt x="155" y="544"/>
                      </a:lnTo>
                      <a:lnTo>
                        <a:pt x="155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1" y="544"/>
                      </a:lnTo>
                      <a:lnTo>
                        <a:pt x="151" y="544"/>
                      </a:lnTo>
                      <a:lnTo>
                        <a:pt x="151" y="544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3"/>
                      </a:lnTo>
                      <a:lnTo>
                        <a:pt x="151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9" y="541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7" y="543"/>
                      </a:lnTo>
                      <a:lnTo>
                        <a:pt x="145" y="543"/>
                      </a:lnTo>
                      <a:lnTo>
                        <a:pt x="145" y="541"/>
                      </a:lnTo>
                      <a:lnTo>
                        <a:pt x="145" y="541"/>
                      </a:lnTo>
                      <a:lnTo>
                        <a:pt x="145" y="541"/>
                      </a:lnTo>
                      <a:lnTo>
                        <a:pt x="147" y="539"/>
                      </a:lnTo>
                      <a:lnTo>
                        <a:pt x="147" y="537"/>
                      </a:lnTo>
                      <a:lnTo>
                        <a:pt x="147" y="535"/>
                      </a:lnTo>
                      <a:lnTo>
                        <a:pt x="149" y="537"/>
                      </a:lnTo>
                      <a:lnTo>
                        <a:pt x="149" y="537"/>
                      </a:lnTo>
                      <a:lnTo>
                        <a:pt x="151" y="537"/>
                      </a:lnTo>
                      <a:lnTo>
                        <a:pt x="151" y="537"/>
                      </a:lnTo>
                      <a:lnTo>
                        <a:pt x="151" y="537"/>
                      </a:lnTo>
                      <a:lnTo>
                        <a:pt x="153" y="537"/>
                      </a:lnTo>
                      <a:lnTo>
                        <a:pt x="153" y="537"/>
                      </a:lnTo>
                      <a:lnTo>
                        <a:pt x="153" y="537"/>
                      </a:lnTo>
                      <a:lnTo>
                        <a:pt x="153" y="535"/>
                      </a:lnTo>
                      <a:lnTo>
                        <a:pt x="153" y="535"/>
                      </a:lnTo>
                      <a:lnTo>
                        <a:pt x="155" y="533"/>
                      </a:lnTo>
                      <a:lnTo>
                        <a:pt x="155" y="535"/>
                      </a:lnTo>
                      <a:lnTo>
                        <a:pt x="155" y="535"/>
                      </a:lnTo>
                      <a:lnTo>
                        <a:pt x="155" y="535"/>
                      </a:lnTo>
                      <a:lnTo>
                        <a:pt x="157" y="535"/>
                      </a:lnTo>
                      <a:lnTo>
                        <a:pt x="157" y="537"/>
                      </a:lnTo>
                      <a:lnTo>
                        <a:pt x="157" y="537"/>
                      </a:lnTo>
                      <a:lnTo>
                        <a:pt x="157" y="537"/>
                      </a:lnTo>
                      <a:lnTo>
                        <a:pt x="158" y="535"/>
                      </a:lnTo>
                      <a:lnTo>
                        <a:pt x="160" y="533"/>
                      </a:lnTo>
                      <a:lnTo>
                        <a:pt x="160" y="533"/>
                      </a:lnTo>
                      <a:lnTo>
                        <a:pt x="160" y="533"/>
                      </a:lnTo>
                      <a:lnTo>
                        <a:pt x="162" y="533"/>
                      </a:lnTo>
                      <a:lnTo>
                        <a:pt x="162" y="531"/>
                      </a:lnTo>
                      <a:lnTo>
                        <a:pt x="162" y="531"/>
                      </a:lnTo>
                      <a:lnTo>
                        <a:pt x="164" y="531"/>
                      </a:lnTo>
                      <a:lnTo>
                        <a:pt x="164" y="529"/>
                      </a:lnTo>
                      <a:lnTo>
                        <a:pt x="164" y="527"/>
                      </a:lnTo>
                      <a:lnTo>
                        <a:pt x="164" y="525"/>
                      </a:lnTo>
                      <a:lnTo>
                        <a:pt x="164" y="525"/>
                      </a:lnTo>
                      <a:lnTo>
                        <a:pt x="166" y="525"/>
                      </a:lnTo>
                      <a:lnTo>
                        <a:pt x="166" y="527"/>
                      </a:lnTo>
                      <a:lnTo>
                        <a:pt x="168" y="527"/>
                      </a:lnTo>
                      <a:lnTo>
                        <a:pt x="170" y="527"/>
                      </a:lnTo>
                      <a:lnTo>
                        <a:pt x="172" y="527"/>
                      </a:lnTo>
                      <a:lnTo>
                        <a:pt x="174" y="527"/>
                      </a:lnTo>
                      <a:lnTo>
                        <a:pt x="174" y="527"/>
                      </a:lnTo>
                      <a:lnTo>
                        <a:pt x="174" y="529"/>
                      </a:lnTo>
                      <a:lnTo>
                        <a:pt x="174" y="531"/>
                      </a:lnTo>
                      <a:lnTo>
                        <a:pt x="174" y="531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3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6" y="535"/>
                      </a:lnTo>
                      <a:lnTo>
                        <a:pt x="178" y="535"/>
                      </a:lnTo>
                      <a:lnTo>
                        <a:pt x="178" y="535"/>
                      </a:lnTo>
                      <a:lnTo>
                        <a:pt x="179" y="535"/>
                      </a:lnTo>
                      <a:lnTo>
                        <a:pt x="181" y="531"/>
                      </a:lnTo>
                      <a:lnTo>
                        <a:pt x="183" y="531"/>
                      </a:lnTo>
                      <a:lnTo>
                        <a:pt x="183" y="531"/>
                      </a:lnTo>
                      <a:lnTo>
                        <a:pt x="183" y="531"/>
                      </a:lnTo>
                      <a:lnTo>
                        <a:pt x="185" y="531"/>
                      </a:lnTo>
                      <a:lnTo>
                        <a:pt x="187" y="529"/>
                      </a:lnTo>
                      <a:lnTo>
                        <a:pt x="187" y="529"/>
                      </a:lnTo>
                      <a:lnTo>
                        <a:pt x="187" y="527"/>
                      </a:lnTo>
                      <a:lnTo>
                        <a:pt x="185" y="525"/>
                      </a:lnTo>
                      <a:lnTo>
                        <a:pt x="185" y="524"/>
                      </a:lnTo>
                      <a:lnTo>
                        <a:pt x="187" y="524"/>
                      </a:lnTo>
                      <a:lnTo>
                        <a:pt x="187" y="524"/>
                      </a:lnTo>
                      <a:lnTo>
                        <a:pt x="187" y="524"/>
                      </a:lnTo>
                      <a:lnTo>
                        <a:pt x="189" y="520"/>
                      </a:lnTo>
                      <a:lnTo>
                        <a:pt x="189" y="520"/>
                      </a:lnTo>
                      <a:lnTo>
                        <a:pt x="189" y="520"/>
                      </a:lnTo>
                      <a:lnTo>
                        <a:pt x="191" y="520"/>
                      </a:lnTo>
                      <a:lnTo>
                        <a:pt x="191" y="520"/>
                      </a:lnTo>
                      <a:lnTo>
                        <a:pt x="191" y="520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3" y="516"/>
                      </a:lnTo>
                      <a:lnTo>
                        <a:pt x="195" y="516"/>
                      </a:lnTo>
                      <a:lnTo>
                        <a:pt x="197" y="516"/>
                      </a:lnTo>
                      <a:lnTo>
                        <a:pt x="198" y="514"/>
                      </a:lnTo>
                      <a:lnTo>
                        <a:pt x="198" y="514"/>
                      </a:lnTo>
                      <a:lnTo>
                        <a:pt x="198" y="514"/>
                      </a:lnTo>
                      <a:lnTo>
                        <a:pt x="200" y="514"/>
                      </a:lnTo>
                      <a:lnTo>
                        <a:pt x="202" y="516"/>
                      </a:lnTo>
                      <a:lnTo>
                        <a:pt x="204" y="516"/>
                      </a:lnTo>
                      <a:lnTo>
                        <a:pt x="204" y="516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4"/>
                      </a:lnTo>
                      <a:lnTo>
                        <a:pt x="204" y="510"/>
                      </a:lnTo>
                      <a:lnTo>
                        <a:pt x="204" y="508"/>
                      </a:lnTo>
                      <a:lnTo>
                        <a:pt x="204" y="508"/>
                      </a:lnTo>
                      <a:lnTo>
                        <a:pt x="202" y="506"/>
                      </a:lnTo>
                      <a:lnTo>
                        <a:pt x="202" y="506"/>
                      </a:lnTo>
                      <a:lnTo>
                        <a:pt x="202" y="506"/>
                      </a:lnTo>
                      <a:lnTo>
                        <a:pt x="202" y="504"/>
                      </a:lnTo>
                      <a:lnTo>
                        <a:pt x="204" y="504"/>
                      </a:lnTo>
                      <a:lnTo>
                        <a:pt x="208" y="504"/>
                      </a:lnTo>
                      <a:lnTo>
                        <a:pt x="210" y="503"/>
                      </a:lnTo>
                      <a:lnTo>
                        <a:pt x="210" y="503"/>
                      </a:lnTo>
                      <a:lnTo>
                        <a:pt x="210" y="503"/>
                      </a:lnTo>
                      <a:lnTo>
                        <a:pt x="212" y="501"/>
                      </a:lnTo>
                      <a:lnTo>
                        <a:pt x="212" y="501"/>
                      </a:lnTo>
                      <a:lnTo>
                        <a:pt x="212" y="499"/>
                      </a:lnTo>
                      <a:lnTo>
                        <a:pt x="214" y="497"/>
                      </a:lnTo>
                      <a:lnTo>
                        <a:pt x="214" y="497"/>
                      </a:lnTo>
                      <a:lnTo>
                        <a:pt x="214" y="497"/>
                      </a:lnTo>
                      <a:lnTo>
                        <a:pt x="218" y="497"/>
                      </a:lnTo>
                      <a:lnTo>
                        <a:pt x="221" y="497"/>
                      </a:lnTo>
                      <a:lnTo>
                        <a:pt x="221" y="497"/>
                      </a:lnTo>
                      <a:lnTo>
                        <a:pt x="221" y="497"/>
                      </a:lnTo>
                      <a:lnTo>
                        <a:pt x="223" y="497"/>
                      </a:lnTo>
                      <a:lnTo>
                        <a:pt x="223" y="499"/>
                      </a:lnTo>
                      <a:lnTo>
                        <a:pt x="223" y="499"/>
                      </a:lnTo>
                      <a:lnTo>
                        <a:pt x="223" y="501"/>
                      </a:lnTo>
                      <a:lnTo>
                        <a:pt x="225" y="501"/>
                      </a:lnTo>
                      <a:lnTo>
                        <a:pt x="227" y="501"/>
                      </a:lnTo>
                      <a:lnTo>
                        <a:pt x="227" y="503"/>
                      </a:lnTo>
                      <a:lnTo>
                        <a:pt x="227" y="503"/>
                      </a:lnTo>
                      <a:lnTo>
                        <a:pt x="229" y="503"/>
                      </a:lnTo>
                      <a:lnTo>
                        <a:pt x="229" y="504"/>
                      </a:lnTo>
                      <a:lnTo>
                        <a:pt x="231" y="504"/>
                      </a:lnTo>
                      <a:lnTo>
                        <a:pt x="231" y="504"/>
                      </a:lnTo>
                      <a:lnTo>
                        <a:pt x="233" y="504"/>
                      </a:lnTo>
                      <a:lnTo>
                        <a:pt x="235" y="504"/>
                      </a:lnTo>
                      <a:lnTo>
                        <a:pt x="240" y="501"/>
                      </a:lnTo>
                      <a:lnTo>
                        <a:pt x="240" y="501"/>
                      </a:lnTo>
                      <a:lnTo>
                        <a:pt x="240" y="499"/>
                      </a:lnTo>
                      <a:lnTo>
                        <a:pt x="240" y="497"/>
                      </a:lnTo>
                      <a:lnTo>
                        <a:pt x="240" y="497"/>
                      </a:lnTo>
                      <a:lnTo>
                        <a:pt x="240" y="497"/>
                      </a:lnTo>
                      <a:lnTo>
                        <a:pt x="246" y="495"/>
                      </a:lnTo>
                      <a:lnTo>
                        <a:pt x="248" y="495"/>
                      </a:lnTo>
                      <a:lnTo>
                        <a:pt x="248" y="495"/>
                      </a:lnTo>
                      <a:lnTo>
                        <a:pt x="250" y="493"/>
                      </a:lnTo>
                      <a:lnTo>
                        <a:pt x="252" y="493"/>
                      </a:lnTo>
                      <a:lnTo>
                        <a:pt x="256" y="493"/>
                      </a:lnTo>
                      <a:lnTo>
                        <a:pt x="258" y="493"/>
                      </a:lnTo>
                      <a:lnTo>
                        <a:pt x="258" y="495"/>
                      </a:lnTo>
                      <a:lnTo>
                        <a:pt x="258" y="495"/>
                      </a:lnTo>
                      <a:lnTo>
                        <a:pt x="259" y="495"/>
                      </a:lnTo>
                      <a:lnTo>
                        <a:pt x="259" y="495"/>
                      </a:lnTo>
                      <a:lnTo>
                        <a:pt x="261" y="495"/>
                      </a:lnTo>
                      <a:lnTo>
                        <a:pt x="263" y="495"/>
                      </a:lnTo>
                      <a:lnTo>
                        <a:pt x="265" y="493"/>
                      </a:lnTo>
                      <a:lnTo>
                        <a:pt x="265" y="493"/>
                      </a:lnTo>
                      <a:lnTo>
                        <a:pt x="267" y="493"/>
                      </a:lnTo>
                      <a:lnTo>
                        <a:pt x="267" y="491"/>
                      </a:lnTo>
                      <a:lnTo>
                        <a:pt x="267" y="491"/>
                      </a:lnTo>
                      <a:lnTo>
                        <a:pt x="269" y="491"/>
                      </a:lnTo>
                      <a:lnTo>
                        <a:pt x="269" y="491"/>
                      </a:lnTo>
                      <a:lnTo>
                        <a:pt x="271" y="493"/>
                      </a:lnTo>
                      <a:lnTo>
                        <a:pt x="273" y="495"/>
                      </a:lnTo>
                      <a:lnTo>
                        <a:pt x="275" y="495"/>
                      </a:lnTo>
                      <a:lnTo>
                        <a:pt x="275" y="495"/>
                      </a:lnTo>
                      <a:lnTo>
                        <a:pt x="277" y="493"/>
                      </a:lnTo>
                      <a:lnTo>
                        <a:pt x="277" y="493"/>
                      </a:lnTo>
                      <a:lnTo>
                        <a:pt x="277" y="493"/>
                      </a:lnTo>
                      <a:lnTo>
                        <a:pt x="277" y="491"/>
                      </a:lnTo>
                      <a:lnTo>
                        <a:pt x="277" y="491"/>
                      </a:lnTo>
                      <a:lnTo>
                        <a:pt x="277" y="489"/>
                      </a:lnTo>
                      <a:lnTo>
                        <a:pt x="275" y="487"/>
                      </a:lnTo>
                      <a:lnTo>
                        <a:pt x="275" y="487"/>
                      </a:lnTo>
                      <a:lnTo>
                        <a:pt x="275" y="485"/>
                      </a:lnTo>
                      <a:lnTo>
                        <a:pt x="275" y="485"/>
                      </a:lnTo>
                      <a:lnTo>
                        <a:pt x="277" y="485"/>
                      </a:lnTo>
                      <a:lnTo>
                        <a:pt x="277" y="484"/>
                      </a:lnTo>
                      <a:lnTo>
                        <a:pt x="277" y="484"/>
                      </a:lnTo>
                      <a:lnTo>
                        <a:pt x="277" y="482"/>
                      </a:lnTo>
                      <a:lnTo>
                        <a:pt x="277" y="480"/>
                      </a:lnTo>
                      <a:lnTo>
                        <a:pt x="275" y="480"/>
                      </a:lnTo>
                      <a:lnTo>
                        <a:pt x="275" y="478"/>
                      </a:lnTo>
                      <a:lnTo>
                        <a:pt x="273" y="478"/>
                      </a:lnTo>
                      <a:lnTo>
                        <a:pt x="273" y="476"/>
                      </a:lnTo>
                      <a:lnTo>
                        <a:pt x="273" y="474"/>
                      </a:lnTo>
                      <a:lnTo>
                        <a:pt x="273" y="474"/>
                      </a:lnTo>
                      <a:lnTo>
                        <a:pt x="275" y="472"/>
                      </a:lnTo>
                      <a:lnTo>
                        <a:pt x="275" y="472"/>
                      </a:lnTo>
                      <a:lnTo>
                        <a:pt x="275" y="470"/>
                      </a:lnTo>
                      <a:lnTo>
                        <a:pt x="275" y="470"/>
                      </a:lnTo>
                      <a:lnTo>
                        <a:pt x="275" y="468"/>
                      </a:lnTo>
                      <a:lnTo>
                        <a:pt x="275" y="466"/>
                      </a:lnTo>
                      <a:lnTo>
                        <a:pt x="273" y="466"/>
                      </a:lnTo>
                      <a:lnTo>
                        <a:pt x="273" y="465"/>
                      </a:lnTo>
                      <a:lnTo>
                        <a:pt x="271" y="465"/>
                      </a:lnTo>
                      <a:lnTo>
                        <a:pt x="271" y="465"/>
                      </a:lnTo>
                      <a:lnTo>
                        <a:pt x="271" y="463"/>
                      </a:lnTo>
                      <a:lnTo>
                        <a:pt x="271" y="461"/>
                      </a:lnTo>
                      <a:lnTo>
                        <a:pt x="269" y="461"/>
                      </a:lnTo>
                      <a:lnTo>
                        <a:pt x="269" y="457"/>
                      </a:lnTo>
                      <a:lnTo>
                        <a:pt x="269" y="455"/>
                      </a:lnTo>
                      <a:lnTo>
                        <a:pt x="269" y="453"/>
                      </a:lnTo>
                      <a:lnTo>
                        <a:pt x="271" y="453"/>
                      </a:lnTo>
                      <a:lnTo>
                        <a:pt x="271" y="451"/>
                      </a:lnTo>
                      <a:lnTo>
                        <a:pt x="271" y="451"/>
                      </a:lnTo>
                      <a:lnTo>
                        <a:pt x="273" y="447"/>
                      </a:lnTo>
                      <a:lnTo>
                        <a:pt x="273" y="447"/>
                      </a:lnTo>
                      <a:lnTo>
                        <a:pt x="275" y="447"/>
                      </a:lnTo>
                      <a:lnTo>
                        <a:pt x="275" y="446"/>
                      </a:lnTo>
                      <a:lnTo>
                        <a:pt x="277" y="446"/>
                      </a:lnTo>
                      <a:lnTo>
                        <a:pt x="277" y="446"/>
                      </a:lnTo>
                      <a:lnTo>
                        <a:pt x="279" y="447"/>
                      </a:lnTo>
                      <a:lnTo>
                        <a:pt x="279" y="449"/>
                      </a:lnTo>
                      <a:lnTo>
                        <a:pt x="280" y="451"/>
                      </a:lnTo>
                      <a:lnTo>
                        <a:pt x="282" y="451"/>
                      </a:lnTo>
                      <a:lnTo>
                        <a:pt x="284" y="451"/>
                      </a:lnTo>
                      <a:lnTo>
                        <a:pt x="286" y="451"/>
                      </a:lnTo>
                      <a:lnTo>
                        <a:pt x="286" y="453"/>
                      </a:lnTo>
                      <a:lnTo>
                        <a:pt x="288" y="453"/>
                      </a:lnTo>
                      <a:lnTo>
                        <a:pt x="288" y="455"/>
                      </a:lnTo>
                      <a:lnTo>
                        <a:pt x="288" y="455"/>
                      </a:lnTo>
                      <a:lnTo>
                        <a:pt x="290" y="455"/>
                      </a:lnTo>
                      <a:lnTo>
                        <a:pt x="292" y="455"/>
                      </a:lnTo>
                      <a:lnTo>
                        <a:pt x="292" y="453"/>
                      </a:lnTo>
                      <a:lnTo>
                        <a:pt x="294" y="451"/>
                      </a:lnTo>
                      <a:lnTo>
                        <a:pt x="296" y="453"/>
                      </a:lnTo>
                      <a:lnTo>
                        <a:pt x="298" y="451"/>
                      </a:lnTo>
                      <a:lnTo>
                        <a:pt x="298" y="453"/>
                      </a:lnTo>
                      <a:lnTo>
                        <a:pt x="299" y="453"/>
                      </a:lnTo>
                      <a:lnTo>
                        <a:pt x="299" y="455"/>
                      </a:lnTo>
                      <a:lnTo>
                        <a:pt x="299" y="457"/>
                      </a:lnTo>
                      <a:lnTo>
                        <a:pt x="299" y="459"/>
                      </a:lnTo>
                      <a:lnTo>
                        <a:pt x="301" y="459"/>
                      </a:lnTo>
                      <a:lnTo>
                        <a:pt x="301" y="459"/>
                      </a:lnTo>
                      <a:lnTo>
                        <a:pt x="303" y="461"/>
                      </a:lnTo>
                      <a:lnTo>
                        <a:pt x="303" y="461"/>
                      </a:lnTo>
                      <a:lnTo>
                        <a:pt x="305" y="459"/>
                      </a:lnTo>
                      <a:lnTo>
                        <a:pt x="305" y="459"/>
                      </a:lnTo>
                      <a:lnTo>
                        <a:pt x="309" y="459"/>
                      </a:lnTo>
                      <a:lnTo>
                        <a:pt x="311" y="459"/>
                      </a:lnTo>
                      <a:lnTo>
                        <a:pt x="311" y="459"/>
                      </a:lnTo>
                      <a:lnTo>
                        <a:pt x="313" y="459"/>
                      </a:lnTo>
                      <a:lnTo>
                        <a:pt x="313" y="459"/>
                      </a:lnTo>
                      <a:lnTo>
                        <a:pt x="315" y="457"/>
                      </a:lnTo>
                      <a:lnTo>
                        <a:pt x="319" y="455"/>
                      </a:lnTo>
                      <a:lnTo>
                        <a:pt x="320" y="455"/>
                      </a:lnTo>
                      <a:lnTo>
                        <a:pt x="320" y="455"/>
                      </a:lnTo>
                      <a:lnTo>
                        <a:pt x="322" y="457"/>
                      </a:lnTo>
                      <a:lnTo>
                        <a:pt x="324" y="457"/>
                      </a:lnTo>
                      <a:lnTo>
                        <a:pt x="324" y="455"/>
                      </a:lnTo>
                      <a:lnTo>
                        <a:pt x="326" y="455"/>
                      </a:lnTo>
                      <a:lnTo>
                        <a:pt x="328" y="455"/>
                      </a:lnTo>
                      <a:lnTo>
                        <a:pt x="328" y="455"/>
                      </a:lnTo>
                      <a:lnTo>
                        <a:pt x="330" y="455"/>
                      </a:lnTo>
                      <a:lnTo>
                        <a:pt x="330" y="455"/>
                      </a:lnTo>
                      <a:lnTo>
                        <a:pt x="332" y="457"/>
                      </a:lnTo>
                      <a:lnTo>
                        <a:pt x="334" y="457"/>
                      </a:lnTo>
                      <a:lnTo>
                        <a:pt x="334" y="457"/>
                      </a:lnTo>
                      <a:lnTo>
                        <a:pt x="336" y="457"/>
                      </a:lnTo>
                      <a:lnTo>
                        <a:pt x="338" y="457"/>
                      </a:lnTo>
                      <a:lnTo>
                        <a:pt x="340" y="459"/>
                      </a:lnTo>
                      <a:lnTo>
                        <a:pt x="341" y="459"/>
                      </a:lnTo>
                      <a:lnTo>
                        <a:pt x="341" y="457"/>
                      </a:lnTo>
                      <a:lnTo>
                        <a:pt x="343" y="457"/>
                      </a:lnTo>
                      <a:lnTo>
                        <a:pt x="345" y="455"/>
                      </a:lnTo>
                      <a:lnTo>
                        <a:pt x="345" y="455"/>
                      </a:lnTo>
                      <a:lnTo>
                        <a:pt x="343" y="453"/>
                      </a:lnTo>
                      <a:lnTo>
                        <a:pt x="341" y="451"/>
                      </a:lnTo>
                      <a:lnTo>
                        <a:pt x="341" y="451"/>
                      </a:lnTo>
                      <a:lnTo>
                        <a:pt x="341" y="449"/>
                      </a:lnTo>
                      <a:lnTo>
                        <a:pt x="340" y="447"/>
                      </a:lnTo>
                      <a:lnTo>
                        <a:pt x="340" y="447"/>
                      </a:lnTo>
                      <a:lnTo>
                        <a:pt x="340" y="446"/>
                      </a:lnTo>
                      <a:lnTo>
                        <a:pt x="340" y="446"/>
                      </a:lnTo>
                      <a:lnTo>
                        <a:pt x="340" y="444"/>
                      </a:lnTo>
                      <a:lnTo>
                        <a:pt x="341" y="444"/>
                      </a:lnTo>
                      <a:lnTo>
                        <a:pt x="341" y="442"/>
                      </a:lnTo>
                      <a:lnTo>
                        <a:pt x="341" y="442"/>
                      </a:lnTo>
                      <a:lnTo>
                        <a:pt x="340" y="440"/>
                      </a:lnTo>
                      <a:lnTo>
                        <a:pt x="340" y="440"/>
                      </a:lnTo>
                      <a:lnTo>
                        <a:pt x="341" y="438"/>
                      </a:lnTo>
                      <a:lnTo>
                        <a:pt x="341" y="438"/>
                      </a:lnTo>
                      <a:lnTo>
                        <a:pt x="341" y="438"/>
                      </a:lnTo>
                      <a:lnTo>
                        <a:pt x="340" y="436"/>
                      </a:lnTo>
                      <a:lnTo>
                        <a:pt x="340" y="43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lnTo>
                        <a:pt x="340" y="432"/>
                      </a:lnTo>
                      <a:lnTo>
                        <a:pt x="345" y="430"/>
                      </a:lnTo>
                      <a:lnTo>
                        <a:pt x="347" y="428"/>
                      </a:lnTo>
                      <a:lnTo>
                        <a:pt x="347" y="428"/>
                      </a:lnTo>
                      <a:lnTo>
                        <a:pt x="347" y="427"/>
                      </a:lnTo>
                      <a:lnTo>
                        <a:pt x="349" y="427"/>
                      </a:lnTo>
                      <a:lnTo>
                        <a:pt x="349" y="427"/>
                      </a:lnTo>
                      <a:lnTo>
                        <a:pt x="351" y="425"/>
                      </a:lnTo>
                      <a:lnTo>
                        <a:pt x="353" y="425"/>
                      </a:lnTo>
                      <a:lnTo>
                        <a:pt x="353" y="425"/>
                      </a:lnTo>
                      <a:lnTo>
                        <a:pt x="353" y="423"/>
                      </a:lnTo>
                      <a:lnTo>
                        <a:pt x="353" y="423"/>
                      </a:lnTo>
                      <a:lnTo>
                        <a:pt x="353" y="423"/>
                      </a:lnTo>
                      <a:lnTo>
                        <a:pt x="353" y="421"/>
                      </a:lnTo>
                      <a:lnTo>
                        <a:pt x="353" y="421"/>
                      </a:lnTo>
                      <a:lnTo>
                        <a:pt x="355" y="421"/>
                      </a:lnTo>
                      <a:lnTo>
                        <a:pt x="355" y="421"/>
                      </a:lnTo>
                      <a:lnTo>
                        <a:pt x="357" y="419"/>
                      </a:lnTo>
                      <a:lnTo>
                        <a:pt x="357" y="419"/>
                      </a:lnTo>
                      <a:lnTo>
                        <a:pt x="357" y="417"/>
                      </a:lnTo>
                      <a:lnTo>
                        <a:pt x="359" y="417"/>
                      </a:lnTo>
                      <a:lnTo>
                        <a:pt x="359" y="417"/>
                      </a:lnTo>
                      <a:lnTo>
                        <a:pt x="360" y="419"/>
                      </a:lnTo>
                      <a:lnTo>
                        <a:pt x="362" y="419"/>
                      </a:lnTo>
                      <a:lnTo>
                        <a:pt x="364" y="417"/>
                      </a:lnTo>
                      <a:lnTo>
                        <a:pt x="364" y="417"/>
                      </a:lnTo>
                      <a:lnTo>
                        <a:pt x="364" y="419"/>
                      </a:lnTo>
                      <a:lnTo>
                        <a:pt x="366" y="421"/>
                      </a:lnTo>
                      <a:lnTo>
                        <a:pt x="368" y="421"/>
                      </a:lnTo>
                      <a:lnTo>
                        <a:pt x="368" y="421"/>
                      </a:lnTo>
                      <a:lnTo>
                        <a:pt x="370" y="423"/>
                      </a:lnTo>
                      <a:lnTo>
                        <a:pt x="372" y="425"/>
                      </a:lnTo>
                      <a:lnTo>
                        <a:pt x="374" y="419"/>
                      </a:lnTo>
                      <a:lnTo>
                        <a:pt x="374" y="417"/>
                      </a:lnTo>
                      <a:lnTo>
                        <a:pt x="374" y="415"/>
                      </a:lnTo>
                      <a:lnTo>
                        <a:pt x="376" y="415"/>
                      </a:lnTo>
                      <a:lnTo>
                        <a:pt x="378" y="413"/>
                      </a:lnTo>
                      <a:lnTo>
                        <a:pt x="378" y="413"/>
                      </a:lnTo>
                      <a:lnTo>
                        <a:pt x="380" y="413"/>
                      </a:lnTo>
                      <a:lnTo>
                        <a:pt x="380" y="413"/>
                      </a:lnTo>
                      <a:lnTo>
                        <a:pt x="380" y="411"/>
                      </a:lnTo>
                      <a:lnTo>
                        <a:pt x="380" y="409"/>
                      </a:lnTo>
                      <a:lnTo>
                        <a:pt x="378" y="407"/>
                      </a:lnTo>
                      <a:lnTo>
                        <a:pt x="378" y="406"/>
                      </a:lnTo>
                      <a:lnTo>
                        <a:pt x="380" y="406"/>
                      </a:lnTo>
                      <a:lnTo>
                        <a:pt x="380" y="406"/>
                      </a:lnTo>
                      <a:lnTo>
                        <a:pt x="381" y="406"/>
                      </a:lnTo>
                      <a:lnTo>
                        <a:pt x="385" y="407"/>
                      </a:lnTo>
                      <a:lnTo>
                        <a:pt x="387" y="407"/>
                      </a:lnTo>
                      <a:lnTo>
                        <a:pt x="389" y="406"/>
                      </a:lnTo>
                      <a:lnTo>
                        <a:pt x="389" y="406"/>
                      </a:lnTo>
                      <a:lnTo>
                        <a:pt x="391" y="402"/>
                      </a:lnTo>
                      <a:lnTo>
                        <a:pt x="391" y="400"/>
                      </a:lnTo>
                      <a:lnTo>
                        <a:pt x="391" y="398"/>
                      </a:lnTo>
                      <a:lnTo>
                        <a:pt x="391" y="396"/>
                      </a:lnTo>
                      <a:lnTo>
                        <a:pt x="391" y="394"/>
                      </a:lnTo>
                      <a:lnTo>
                        <a:pt x="391" y="392"/>
                      </a:lnTo>
                      <a:lnTo>
                        <a:pt x="393" y="388"/>
                      </a:lnTo>
                      <a:lnTo>
                        <a:pt x="393" y="387"/>
                      </a:lnTo>
                      <a:lnTo>
                        <a:pt x="393" y="385"/>
                      </a:lnTo>
                      <a:lnTo>
                        <a:pt x="393" y="381"/>
                      </a:lnTo>
                      <a:lnTo>
                        <a:pt x="393" y="381"/>
                      </a:lnTo>
                      <a:lnTo>
                        <a:pt x="395" y="379"/>
                      </a:lnTo>
                      <a:lnTo>
                        <a:pt x="397" y="377"/>
                      </a:lnTo>
                      <a:lnTo>
                        <a:pt x="399" y="377"/>
                      </a:lnTo>
                      <a:lnTo>
                        <a:pt x="402" y="379"/>
                      </a:lnTo>
                      <a:lnTo>
                        <a:pt x="402" y="379"/>
                      </a:lnTo>
                      <a:lnTo>
                        <a:pt x="402" y="377"/>
                      </a:lnTo>
                      <a:lnTo>
                        <a:pt x="404" y="377"/>
                      </a:lnTo>
                      <a:lnTo>
                        <a:pt x="406" y="377"/>
                      </a:lnTo>
                      <a:lnTo>
                        <a:pt x="406" y="377"/>
                      </a:lnTo>
                      <a:lnTo>
                        <a:pt x="408" y="377"/>
                      </a:lnTo>
                      <a:lnTo>
                        <a:pt x="410" y="377"/>
                      </a:lnTo>
                      <a:lnTo>
                        <a:pt x="410" y="377"/>
                      </a:lnTo>
                      <a:lnTo>
                        <a:pt x="410" y="375"/>
                      </a:lnTo>
                      <a:lnTo>
                        <a:pt x="410" y="373"/>
                      </a:lnTo>
                      <a:lnTo>
                        <a:pt x="410" y="373"/>
                      </a:lnTo>
                      <a:lnTo>
                        <a:pt x="412" y="371"/>
                      </a:lnTo>
                      <a:lnTo>
                        <a:pt x="412" y="371"/>
                      </a:lnTo>
                      <a:lnTo>
                        <a:pt x="418" y="368"/>
                      </a:lnTo>
                      <a:lnTo>
                        <a:pt x="421" y="366"/>
                      </a:lnTo>
                      <a:lnTo>
                        <a:pt x="421" y="366"/>
                      </a:lnTo>
                      <a:lnTo>
                        <a:pt x="421" y="366"/>
                      </a:lnTo>
                      <a:lnTo>
                        <a:pt x="423" y="364"/>
                      </a:lnTo>
                      <a:lnTo>
                        <a:pt x="423" y="364"/>
                      </a:lnTo>
                      <a:lnTo>
                        <a:pt x="423" y="362"/>
                      </a:lnTo>
                      <a:lnTo>
                        <a:pt x="423" y="358"/>
                      </a:lnTo>
                      <a:lnTo>
                        <a:pt x="423" y="356"/>
                      </a:lnTo>
                      <a:lnTo>
                        <a:pt x="423" y="356"/>
                      </a:lnTo>
                      <a:lnTo>
                        <a:pt x="427" y="352"/>
                      </a:lnTo>
                      <a:lnTo>
                        <a:pt x="427" y="350"/>
                      </a:lnTo>
                      <a:lnTo>
                        <a:pt x="429" y="350"/>
                      </a:lnTo>
                      <a:lnTo>
                        <a:pt x="429" y="350"/>
                      </a:lnTo>
                      <a:lnTo>
                        <a:pt x="431" y="350"/>
                      </a:lnTo>
                      <a:lnTo>
                        <a:pt x="431" y="352"/>
                      </a:lnTo>
                      <a:lnTo>
                        <a:pt x="433" y="352"/>
                      </a:lnTo>
                      <a:lnTo>
                        <a:pt x="433" y="354"/>
                      </a:lnTo>
                      <a:lnTo>
                        <a:pt x="433" y="354"/>
                      </a:lnTo>
                      <a:lnTo>
                        <a:pt x="433" y="360"/>
                      </a:lnTo>
                      <a:lnTo>
                        <a:pt x="433" y="360"/>
                      </a:lnTo>
                      <a:lnTo>
                        <a:pt x="435" y="362"/>
                      </a:lnTo>
                      <a:lnTo>
                        <a:pt x="435" y="362"/>
                      </a:lnTo>
                      <a:lnTo>
                        <a:pt x="437" y="362"/>
                      </a:lnTo>
                      <a:lnTo>
                        <a:pt x="439" y="364"/>
                      </a:lnTo>
                      <a:lnTo>
                        <a:pt x="441" y="364"/>
                      </a:lnTo>
                      <a:lnTo>
                        <a:pt x="441" y="366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2" y="368"/>
                      </a:lnTo>
                      <a:lnTo>
                        <a:pt x="444" y="368"/>
                      </a:lnTo>
                      <a:lnTo>
                        <a:pt x="446" y="368"/>
                      </a:lnTo>
                      <a:lnTo>
                        <a:pt x="448" y="366"/>
                      </a:lnTo>
                      <a:lnTo>
                        <a:pt x="448" y="366"/>
                      </a:lnTo>
                      <a:lnTo>
                        <a:pt x="448" y="366"/>
                      </a:lnTo>
                      <a:lnTo>
                        <a:pt x="452" y="366"/>
                      </a:lnTo>
                      <a:lnTo>
                        <a:pt x="454" y="364"/>
                      </a:lnTo>
                      <a:lnTo>
                        <a:pt x="454" y="362"/>
                      </a:lnTo>
                      <a:lnTo>
                        <a:pt x="454" y="362"/>
                      </a:lnTo>
                      <a:lnTo>
                        <a:pt x="452" y="362"/>
                      </a:lnTo>
                      <a:lnTo>
                        <a:pt x="448" y="358"/>
                      </a:lnTo>
                      <a:lnTo>
                        <a:pt x="448" y="358"/>
                      </a:lnTo>
                      <a:lnTo>
                        <a:pt x="448" y="358"/>
                      </a:lnTo>
                      <a:lnTo>
                        <a:pt x="450" y="356"/>
                      </a:lnTo>
                      <a:lnTo>
                        <a:pt x="450" y="356"/>
                      </a:lnTo>
                      <a:lnTo>
                        <a:pt x="452" y="354"/>
                      </a:lnTo>
                      <a:lnTo>
                        <a:pt x="452" y="354"/>
                      </a:lnTo>
                      <a:lnTo>
                        <a:pt x="452" y="352"/>
                      </a:lnTo>
                      <a:lnTo>
                        <a:pt x="452" y="350"/>
                      </a:lnTo>
                      <a:lnTo>
                        <a:pt x="452" y="350"/>
                      </a:lnTo>
                      <a:lnTo>
                        <a:pt x="454" y="349"/>
                      </a:lnTo>
                      <a:lnTo>
                        <a:pt x="454" y="349"/>
                      </a:lnTo>
                      <a:lnTo>
                        <a:pt x="454" y="349"/>
                      </a:lnTo>
                      <a:lnTo>
                        <a:pt x="454" y="347"/>
                      </a:lnTo>
                      <a:lnTo>
                        <a:pt x="454" y="347"/>
                      </a:lnTo>
                      <a:lnTo>
                        <a:pt x="456" y="345"/>
                      </a:lnTo>
                      <a:lnTo>
                        <a:pt x="456" y="345"/>
                      </a:lnTo>
                      <a:lnTo>
                        <a:pt x="456" y="343"/>
                      </a:lnTo>
                      <a:lnTo>
                        <a:pt x="456" y="343"/>
                      </a:lnTo>
                      <a:lnTo>
                        <a:pt x="458" y="341"/>
                      </a:lnTo>
                      <a:lnTo>
                        <a:pt x="458" y="341"/>
                      </a:lnTo>
                      <a:lnTo>
                        <a:pt x="460" y="341"/>
                      </a:lnTo>
                      <a:lnTo>
                        <a:pt x="463" y="341"/>
                      </a:lnTo>
                      <a:lnTo>
                        <a:pt x="463" y="341"/>
                      </a:lnTo>
                      <a:lnTo>
                        <a:pt x="465" y="341"/>
                      </a:lnTo>
                      <a:lnTo>
                        <a:pt x="465" y="339"/>
                      </a:lnTo>
                      <a:lnTo>
                        <a:pt x="465" y="339"/>
                      </a:lnTo>
                      <a:lnTo>
                        <a:pt x="467" y="337"/>
                      </a:lnTo>
                      <a:lnTo>
                        <a:pt x="467" y="335"/>
                      </a:lnTo>
                      <a:lnTo>
                        <a:pt x="467" y="333"/>
                      </a:lnTo>
                      <a:lnTo>
                        <a:pt x="467" y="331"/>
                      </a:lnTo>
                      <a:lnTo>
                        <a:pt x="467" y="331"/>
                      </a:lnTo>
                      <a:lnTo>
                        <a:pt x="467" y="331"/>
                      </a:lnTo>
                      <a:lnTo>
                        <a:pt x="467" y="330"/>
                      </a:lnTo>
                      <a:lnTo>
                        <a:pt x="467" y="328"/>
                      </a:lnTo>
                      <a:lnTo>
                        <a:pt x="469" y="328"/>
                      </a:lnTo>
                      <a:lnTo>
                        <a:pt x="469" y="328"/>
                      </a:lnTo>
                      <a:lnTo>
                        <a:pt x="471" y="328"/>
                      </a:lnTo>
                      <a:lnTo>
                        <a:pt x="473" y="328"/>
                      </a:lnTo>
                      <a:lnTo>
                        <a:pt x="473" y="328"/>
                      </a:lnTo>
                      <a:lnTo>
                        <a:pt x="475" y="328"/>
                      </a:lnTo>
                      <a:lnTo>
                        <a:pt x="475" y="326"/>
                      </a:lnTo>
                      <a:lnTo>
                        <a:pt x="477" y="320"/>
                      </a:lnTo>
                      <a:lnTo>
                        <a:pt x="479" y="318"/>
                      </a:lnTo>
                      <a:lnTo>
                        <a:pt x="479" y="316"/>
                      </a:lnTo>
                      <a:lnTo>
                        <a:pt x="481" y="316"/>
                      </a:lnTo>
                      <a:lnTo>
                        <a:pt x="482" y="316"/>
                      </a:lnTo>
                      <a:lnTo>
                        <a:pt x="482" y="314"/>
                      </a:lnTo>
                      <a:lnTo>
                        <a:pt x="484" y="314"/>
                      </a:lnTo>
                      <a:lnTo>
                        <a:pt x="486" y="314"/>
                      </a:lnTo>
                      <a:lnTo>
                        <a:pt x="486" y="314"/>
                      </a:lnTo>
                      <a:lnTo>
                        <a:pt x="486" y="312"/>
                      </a:lnTo>
                      <a:lnTo>
                        <a:pt x="486" y="312"/>
                      </a:lnTo>
                      <a:lnTo>
                        <a:pt x="486" y="312"/>
                      </a:lnTo>
                      <a:lnTo>
                        <a:pt x="484" y="310"/>
                      </a:lnTo>
                      <a:lnTo>
                        <a:pt x="481" y="309"/>
                      </a:lnTo>
                      <a:lnTo>
                        <a:pt x="481" y="307"/>
                      </a:lnTo>
                      <a:lnTo>
                        <a:pt x="479" y="307"/>
                      </a:lnTo>
                      <a:lnTo>
                        <a:pt x="479" y="305"/>
                      </a:lnTo>
                      <a:lnTo>
                        <a:pt x="479" y="305"/>
                      </a:lnTo>
                      <a:lnTo>
                        <a:pt x="479" y="303"/>
                      </a:lnTo>
                      <a:lnTo>
                        <a:pt x="479" y="303"/>
                      </a:lnTo>
                      <a:lnTo>
                        <a:pt x="479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3"/>
                      </a:lnTo>
                      <a:lnTo>
                        <a:pt x="477" y="301"/>
                      </a:lnTo>
                      <a:lnTo>
                        <a:pt x="477" y="301"/>
                      </a:lnTo>
                      <a:lnTo>
                        <a:pt x="477" y="301"/>
                      </a:lnTo>
                      <a:lnTo>
                        <a:pt x="477" y="299"/>
                      </a:lnTo>
                      <a:lnTo>
                        <a:pt x="475" y="299"/>
                      </a:lnTo>
                      <a:lnTo>
                        <a:pt x="475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9"/>
                      </a:lnTo>
                      <a:lnTo>
                        <a:pt x="473" y="297"/>
                      </a:lnTo>
                      <a:lnTo>
                        <a:pt x="473" y="297"/>
                      </a:lnTo>
                      <a:lnTo>
                        <a:pt x="471" y="295"/>
                      </a:lnTo>
                      <a:lnTo>
                        <a:pt x="471" y="293"/>
                      </a:lnTo>
                      <a:lnTo>
                        <a:pt x="471" y="293"/>
                      </a:lnTo>
                      <a:lnTo>
                        <a:pt x="471" y="293"/>
                      </a:lnTo>
                      <a:lnTo>
                        <a:pt x="473" y="291"/>
                      </a:lnTo>
                      <a:lnTo>
                        <a:pt x="473" y="291"/>
                      </a:lnTo>
                      <a:lnTo>
                        <a:pt x="475" y="290"/>
                      </a:lnTo>
                      <a:lnTo>
                        <a:pt x="477" y="288"/>
                      </a:lnTo>
                      <a:lnTo>
                        <a:pt x="477" y="288"/>
                      </a:lnTo>
                      <a:lnTo>
                        <a:pt x="477" y="288"/>
                      </a:lnTo>
                      <a:lnTo>
                        <a:pt x="479" y="288"/>
                      </a:lnTo>
                      <a:lnTo>
                        <a:pt x="479" y="286"/>
                      </a:lnTo>
                      <a:lnTo>
                        <a:pt x="479" y="286"/>
                      </a:lnTo>
                      <a:lnTo>
                        <a:pt x="479" y="286"/>
                      </a:lnTo>
                      <a:lnTo>
                        <a:pt x="479" y="284"/>
                      </a:lnTo>
                      <a:lnTo>
                        <a:pt x="479" y="284"/>
                      </a:lnTo>
                      <a:lnTo>
                        <a:pt x="479" y="282"/>
                      </a:lnTo>
                      <a:lnTo>
                        <a:pt x="479" y="282"/>
                      </a:lnTo>
                      <a:lnTo>
                        <a:pt x="481" y="280"/>
                      </a:lnTo>
                      <a:lnTo>
                        <a:pt x="481" y="276"/>
                      </a:lnTo>
                      <a:lnTo>
                        <a:pt x="481" y="274"/>
                      </a:lnTo>
                      <a:lnTo>
                        <a:pt x="482" y="274"/>
                      </a:lnTo>
                      <a:lnTo>
                        <a:pt x="484" y="272"/>
                      </a:lnTo>
                      <a:lnTo>
                        <a:pt x="484" y="271"/>
                      </a:lnTo>
                      <a:lnTo>
                        <a:pt x="484" y="271"/>
                      </a:lnTo>
                      <a:lnTo>
                        <a:pt x="482" y="271"/>
                      </a:lnTo>
                      <a:lnTo>
                        <a:pt x="482" y="271"/>
                      </a:lnTo>
                      <a:lnTo>
                        <a:pt x="482" y="269"/>
                      </a:lnTo>
                      <a:lnTo>
                        <a:pt x="482" y="269"/>
                      </a:lnTo>
                      <a:lnTo>
                        <a:pt x="484" y="267"/>
                      </a:lnTo>
                      <a:lnTo>
                        <a:pt x="484" y="267"/>
                      </a:lnTo>
                      <a:lnTo>
                        <a:pt x="484" y="267"/>
                      </a:lnTo>
                      <a:lnTo>
                        <a:pt x="486" y="267"/>
                      </a:lnTo>
                      <a:lnTo>
                        <a:pt x="486" y="267"/>
                      </a:lnTo>
                      <a:lnTo>
                        <a:pt x="488" y="267"/>
                      </a:lnTo>
                      <a:lnTo>
                        <a:pt x="488" y="267"/>
                      </a:lnTo>
                      <a:lnTo>
                        <a:pt x="490" y="267"/>
                      </a:lnTo>
                      <a:lnTo>
                        <a:pt x="490" y="267"/>
                      </a:lnTo>
                      <a:lnTo>
                        <a:pt x="492" y="267"/>
                      </a:lnTo>
                      <a:lnTo>
                        <a:pt x="494" y="267"/>
                      </a:lnTo>
                      <a:lnTo>
                        <a:pt x="494" y="267"/>
                      </a:lnTo>
                      <a:lnTo>
                        <a:pt x="496" y="271"/>
                      </a:lnTo>
                      <a:lnTo>
                        <a:pt x="496" y="271"/>
                      </a:lnTo>
                      <a:lnTo>
                        <a:pt x="498" y="272"/>
                      </a:lnTo>
                      <a:lnTo>
                        <a:pt x="500" y="272"/>
                      </a:lnTo>
                      <a:lnTo>
                        <a:pt x="500" y="272"/>
                      </a:lnTo>
                      <a:lnTo>
                        <a:pt x="501" y="272"/>
                      </a:lnTo>
                      <a:lnTo>
                        <a:pt x="503" y="272"/>
                      </a:lnTo>
                      <a:lnTo>
                        <a:pt x="503" y="272"/>
                      </a:lnTo>
                      <a:lnTo>
                        <a:pt x="503" y="272"/>
                      </a:lnTo>
                      <a:lnTo>
                        <a:pt x="505" y="272"/>
                      </a:lnTo>
                      <a:lnTo>
                        <a:pt x="505" y="272"/>
                      </a:lnTo>
                      <a:lnTo>
                        <a:pt x="509" y="272"/>
                      </a:lnTo>
                      <a:lnTo>
                        <a:pt x="509" y="272"/>
                      </a:lnTo>
                      <a:lnTo>
                        <a:pt x="511" y="272"/>
                      </a:lnTo>
                      <a:lnTo>
                        <a:pt x="511" y="271"/>
                      </a:lnTo>
                      <a:lnTo>
                        <a:pt x="511" y="269"/>
                      </a:lnTo>
                      <a:lnTo>
                        <a:pt x="511" y="269"/>
                      </a:lnTo>
                      <a:lnTo>
                        <a:pt x="511" y="263"/>
                      </a:lnTo>
                      <a:lnTo>
                        <a:pt x="511" y="263"/>
                      </a:lnTo>
                      <a:lnTo>
                        <a:pt x="511" y="261"/>
                      </a:lnTo>
                      <a:lnTo>
                        <a:pt x="511" y="261"/>
                      </a:lnTo>
                      <a:lnTo>
                        <a:pt x="511" y="261"/>
                      </a:lnTo>
                      <a:lnTo>
                        <a:pt x="511" y="259"/>
                      </a:lnTo>
                      <a:lnTo>
                        <a:pt x="513" y="257"/>
                      </a:lnTo>
                      <a:lnTo>
                        <a:pt x="513" y="255"/>
                      </a:lnTo>
                      <a:lnTo>
                        <a:pt x="515" y="253"/>
                      </a:lnTo>
                      <a:lnTo>
                        <a:pt x="515" y="253"/>
                      </a:lnTo>
                      <a:lnTo>
                        <a:pt x="517" y="253"/>
                      </a:lnTo>
                      <a:lnTo>
                        <a:pt x="521" y="253"/>
                      </a:lnTo>
                      <a:lnTo>
                        <a:pt x="521" y="252"/>
                      </a:lnTo>
                      <a:lnTo>
                        <a:pt x="522" y="252"/>
                      </a:lnTo>
                      <a:lnTo>
                        <a:pt x="522" y="252"/>
                      </a:lnTo>
                      <a:lnTo>
                        <a:pt x="522" y="250"/>
                      </a:lnTo>
                      <a:lnTo>
                        <a:pt x="522" y="250"/>
                      </a:lnTo>
                      <a:lnTo>
                        <a:pt x="522" y="244"/>
                      </a:lnTo>
                      <a:lnTo>
                        <a:pt x="522" y="242"/>
                      </a:lnTo>
                      <a:lnTo>
                        <a:pt x="522" y="240"/>
                      </a:lnTo>
                      <a:lnTo>
                        <a:pt x="524" y="238"/>
                      </a:lnTo>
                      <a:lnTo>
                        <a:pt x="524" y="236"/>
                      </a:lnTo>
                      <a:lnTo>
                        <a:pt x="526" y="234"/>
                      </a:lnTo>
                      <a:lnTo>
                        <a:pt x="526" y="233"/>
                      </a:lnTo>
                      <a:lnTo>
                        <a:pt x="530" y="231"/>
                      </a:lnTo>
                      <a:lnTo>
                        <a:pt x="530" y="231"/>
                      </a:lnTo>
                      <a:lnTo>
                        <a:pt x="530" y="231"/>
                      </a:lnTo>
                      <a:lnTo>
                        <a:pt x="532" y="229"/>
                      </a:lnTo>
                      <a:lnTo>
                        <a:pt x="532" y="229"/>
                      </a:lnTo>
                      <a:lnTo>
                        <a:pt x="532" y="227"/>
                      </a:lnTo>
                      <a:lnTo>
                        <a:pt x="532" y="227"/>
                      </a:lnTo>
                      <a:lnTo>
                        <a:pt x="530" y="225"/>
                      </a:lnTo>
                      <a:lnTo>
                        <a:pt x="530" y="225"/>
                      </a:lnTo>
                      <a:lnTo>
                        <a:pt x="528" y="225"/>
                      </a:lnTo>
                      <a:lnTo>
                        <a:pt x="528" y="225"/>
                      </a:lnTo>
                      <a:lnTo>
                        <a:pt x="524" y="215"/>
                      </a:lnTo>
                      <a:lnTo>
                        <a:pt x="524" y="213"/>
                      </a:lnTo>
                      <a:lnTo>
                        <a:pt x="524" y="212"/>
                      </a:lnTo>
                      <a:lnTo>
                        <a:pt x="528" y="213"/>
                      </a:lnTo>
                      <a:lnTo>
                        <a:pt x="530" y="213"/>
                      </a:lnTo>
                      <a:lnTo>
                        <a:pt x="530" y="213"/>
                      </a:lnTo>
                      <a:lnTo>
                        <a:pt x="530" y="215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2" y="217"/>
                      </a:lnTo>
                      <a:lnTo>
                        <a:pt x="538" y="221"/>
                      </a:lnTo>
                      <a:lnTo>
                        <a:pt x="540" y="221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0" y="219"/>
                      </a:lnTo>
                      <a:lnTo>
                        <a:pt x="541" y="219"/>
                      </a:lnTo>
                      <a:lnTo>
                        <a:pt x="541" y="219"/>
                      </a:lnTo>
                      <a:lnTo>
                        <a:pt x="541" y="217"/>
                      </a:lnTo>
                      <a:lnTo>
                        <a:pt x="541" y="217"/>
                      </a:lnTo>
                      <a:lnTo>
                        <a:pt x="543" y="217"/>
                      </a:lnTo>
                      <a:lnTo>
                        <a:pt x="543" y="217"/>
                      </a:lnTo>
                      <a:lnTo>
                        <a:pt x="543" y="217"/>
                      </a:lnTo>
                      <a:lnTo>
                        <a:pt x="545" y="219"/>
                      </a:lnTo>
                      <a:lnTo>
                        <a:pt x="545" y="219"/>
                      </a:lnTo>
                      <a:lnTo>
                        <a:pt x="547" y="219"/>
                      </a:lnTo>
                      <a:lnTo>
                        <a:pt x="547" y="219"/>
                      </a:lnTo>
                      <a:lnTo>
                        <a:pt x="549" y="219"/>
                      </a:lnTo>
                      <a:lnTo>
                        <a:pt x="551" y="219"/>
                      </a:lnTo>
                      <a:lnTo>
                        <a:pt x="557" y="221"/>
                      </a:lnTo>
                      <a:lnTo>
                        <a:pt x="561" y="223"/>
                      </a:lnTo>
                      <a:lnTo>
                        <a:pt x="561" y="223"/>
                      </a:lnTo>
                      <a:lnTo>
                        <a:pt x="562" y="223"/>
                      </a:lnTo>
                      <a:lnTo>
                        <a:pt x="566" y="223"/>
                      </a:lnTo>
                      <a:lnTo>
                        <a:pt x="568" y="223"/>
                      </a:lnTo>
                      <a:lnTo>
                        <a:pt x="570" y="225"/>
                      </a:lnTo>
                      <a:lnTo>
                        <a:pt x="570" y="225"/>
                      </a:lnTo>
                      <a:lnTo>
                        <a:pt x="570" y="225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2" y="227"/>
                      </a:lnTo>
                      <a:lnTo>
                        <a:pt x="574" y="234"/>
                      </a:lnTo>
                      <a:lnTo>
                        <a:pt x="576" y="234"/>
                      </a:lnTo>
                      <a:lnTo>
                        <a:pt x="576" y="236"/>
                      </a:lnTo>
                      <a:lnTo>
                        <a:pt x="576" y="236"/>
                      </a:lnTo>
                      <a:lnTo>
                        <a:pt x="578" y="236"/>
                      </a:lnTo>
                      <a:lnTo>
                        <a:pt x="580" y="238"/>
                      </a:lnTo>
                      <a:lnTo>
                        <a:pt x="580" y="238"/>
                      </a:lnTo>
                      <a:lnTo>
                        <a:pt x="580" y="238"/>
                      </a:lnTo>
                      <a:lnTo>
                        <a:pt x="580" y="240"/>
                      </a:lnTo>
                      <a:lnTo>
                        <a:pt x="580" y="240"/>
                      </a:lnTo>
                      <a:lnTo>
                        <a:pt x="582" y="240"/>
                      </a:lnTo>
                      <a:lnTo>
                        <a:pt x="583" y="240"/>
                      </a:lnTo>
                      <a:lnTo>
                        <a:pt x="583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5" y="242"/>
                      </a:lnTo>
                      <a:lnTo>
                        <a:pt x="587" y="242"/>
                      </a:lnTo>
                      <a:lnTo>
                        <a:pt x="589" y="242"/>
                      </a:lnTo>
                      <a:lnTo>
                        <a:pt x="589" y="242"/>
                      </a:lnTo>
                      <a:lnTo>
                        <a:pt x="591" y="240"/>
                      </a:lnTo>
                      <a:lnTo>
                        <a:pt x="591" y="238"/>
                      </a:lnTo>
                      <a:lnTo>
                        <a:pt x="593" y="238"/>
                      </a:lnTo>
                      <a:lnTo>
                        <a:pt x="593" y="238"/>
                      </a:lnTo>
                      <a:lnTo>
                        <a:pt x="597" y="236"/>
                      </a:lnTo>
                      <a:lnTo>
                        <a:pt x="602" y="234"/>
                      </a:lnTo>
                      <a:lnTo>
                        <a:pt x="602" y="234"/>
                      </a:lnTo>
                      <a:lnTo>
                        <a:pt x="604" y="234"/>
                      </a:lnTo>
                      <a:lnTo>
                        <a:pt x="606" y="236"/>
                      </a:lnTo>
                      <a:lnTo>
                        <a:pt x="606" y="236"/>
                      </a:lnTo>
                      <a:lnTo>
                        <a:pt x="608" y="236"/>
                      </a:lnTo>
                      <a:lnTo>
                        <a:pt x="608" y="240"/>
                      </a:lnTo>
                      <a:lnTo>
                        <a:pt x="610" y="240"/>
                      </a:lnTo>
                      <a:lnTo>
                        <a:pt x="610" y="240"/>
                      </a:lnTo>
                      <a:lnTo>
                        <a:pt x="610" y="240"/>
                      </a:lnTo>
                      <a:lnTo>
                        <a:pt x="620" y="242"/>
                      </a:lnTo>
                      <a:lnTo>
                        <a:pt x="620" y="242"/>
                      </a:lnTo>
                      <a:lnTo>
                        <a:pt x="622" y="242"/>
                      </a:lnTo>
                      <a:lnTo>
                        <a:pt x="622" y="244"/>
                      </a:lnTo>
                      <a:lnTo>
                        <a:pt x="622" y="246"/>
                      </a:lnTo>
                      <a:lnTo>
                        <a:pt x="623" y="246"/>
                      </a:lnTo>
                      <a:lnTo>
                        <a:pt x="623" y="246"/>
                      </a:lnTo>
                      <a:lnTo>
                        <a:pt x="625" y="246"/>
                      </a:lnTo>
                      <a:lnTo>
                        <a:pt x="633" y="246"/>
                      </a:lnTo>
                      <a:lnTo>
                        <a:pt x="633" y="246"/>
                      </a:lnTo>
                      <a:lnTo>
                        <a:pt x="633" y="246"/>
                      </a:lnTo>
                      <a:lnTo>
                        <a:pt x="637" y="246"/>
                      </a:lnTo>
                      <a:lnTo>
                        <a:pt x="637" y="246"/>
                      </a:lnTo>
                      <a:lnTo>
                        <a:pt x="637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39" y="248"/>
                      </a:lnTo>
                      <a:lnTo>
                        <a:pt x="641" y="248"/>
                      </a:lnTo>
                      <a:lnTo>
                        <a:pt x="641" y="248"/>
                      </a:lnTo>
                      <a:lnTo>
                        <a:pt x="641" y="248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42" y="246"/>
                      </a:lnTo>
                      <a:lnTo>
                        <a:pt x="642" y="246"/>
                      </a:lnTo>
                      <a:lnTo>
                        <a:pt x="642" y="244"/>
                      </a:lnTo>
                      <a:lnTo>
                        <a:pt x="642" y="244"/>
                      </a:lnTo>
                      <a:lnTo>
                        <a:pt x="644" y="244"/>
                      </a:lnTo>
                      <a:lnTo>
                        <a:pt x="644" y="242"/>
                      </a:lnTo>
                      <a:lnTo>
                        <a:pt x="652" y="240"/>
                      </a:lnTo>
                      <a:lnTo>
                        <a:pt x="652" y="240"/>
                      </a:lnTo>
                      <a:lnTo>
                        <a:pt x="652" y="240"/>
                      </a:lnTo>
                      <a:lnTo>
                        <a:pt x="654" y="240"/>
                      </a:lnTo>
                      <a:lnTo>
                        <a:pt x="660" y="240"/>
                      </a:lnTo>
                      <a:lnTo>
                        <a:pt x="662" y="242"/>
                      </a:lnTo>
                      <a:lnTo>
                        <a:pt x="662" y="242"/>
                      </a:lnTo>
                      <a:lnTo>
                        <a:pt x="663" y="244"/>
                      </a:lnTo>
                      <a:lnTo>
                        <a:pt x="663" y="246"/>
                      </a:lnTo>
                      <a:lnTo>
                        <a:pt x="665" y="248"/>
                      </a:lnTo>
                      <a:lnTo>
                        <a:pt x="665" y="248"/>
                      </a:lnTo>
                      <a:lnTo>
                        <a:pt x="667" y="248"/>
                      </a:lnTo>
                      <a:lnTo>
                        <a:pt x="667" y="250"/>
                      </a:lnTo>
                      <a:lnTo>
                        <a:pt x="667" y="250"/>
                      </a:lnTo>
                      <a:lnTo>
                        <a:pt x="669" y="250"/>
                      </a:lnTo>
                      <a:lnTo>
                        <a:pt x="671" y="250"/>
                      </a:lnTo>
                      <a:lnTo>
                        <a:pt x="671" y="250"/>
                      </a:lnTo>
                      <a:lnTo>
                        <a:pt x="671" y="250"/>
                      </a:lnTo>
                      <a:lnTo>
                        <a:pt x="673" y="252"/>
                      </a:lnTo>
                      <a:lnTo>
                        <a:pt x="673" y="252"/>
                      </a:lnTo>
                      <a:lnTo>
                        <a:pt x="673" y="253"/>
                      </a:lnTo>
                      <a:lnTo>
                        <a:pt x="675" y="253"/>
                      </a:lnTo>
                      <a:lnTo>
                        <a:pt x="675" y="253"/>
                      </a:lnTo>
                      <a:lnTo>
                        <a:pt x="675" y="255"/>
                      </a:lnTo>
                      <a:lnTo>
                        <a:pt x="675" y="257"/>
                      </a:lnTo>
                      <a:lnTo>
                        <a:pt x="675" y="257"/>
                      </a:lnTo>
                      <a:lnTo>
                        <a:pt x="675" y="259"/>
                      </a:lnTo>
                      <a:lnTo>
                        <a:pt x="675" y="263"/>
                      </a:lnTo>
                      <a:lnTo>
                        <a:pt x="675" y="265"/>
                      </a:lnTo>
                      <a:lnTo>
                        <a:pt x="675" y="265"/>
                      </a:lnTo>
                      <a:lnTo>
                        <a:pt x="675" y="267"/>
                      </a:lnTo>
                      <a:lnTo>
                        <a:pt x="675" y="269"/>
                      </a:lnTo>
                      <a:lnTo>
                        <a:pt x="675" y="271"/>
                      </a:lnTo>
                      <a:lnTo>
                        <a:pt x="673" y="271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2"/>
                      </a:lnTo>
                      <a:lnTo>
                        <a:pt x="673" y="274"/>
                      </a:lnTo>
                      <a:lnTo>
                        <a:pt x="673" y="276"/>
                      </a:lnTo>
                      <a:lnTo>
                        <a:pt x="673" y="278"/>
                      </a:lnTo>
                      <a:lnTo>
                        <a:pt x="673" y="280"/>
                      </a:lnTo>
                      <a:lnTo>
                        <a:pt x="673" y="282"/>
                      </a:lnTo>
                      <a:lnTo>
                        <a:pt x="671" y="282"/>
                      </a:lnTo>
                      <a:lnTo>
                        <a:pt x="669" y="286"/>
                      </a:lnTo>
                      <a:lnTo>
                        <a:pt x="667" y="288"/>
                      </a:lnTo>
                      <a:lnTo>
                        <a:pt x="665" y="290"/>
                      </a:lnTo>
                      <a:lnTo>
                        <a:pt x="667" y="293"/>
                      </a:lnTo>
                      <a:lnTo>
                        <a:pt x="667" y="293"/>
                      </a:lnTo>
                      <a:lnTo>
                        <a:pt x="673" y="293"/>
                      </a:lnTo>
                      <a:lnTo>
                        <a:pt x="673" y="295"/>
                      </a:lnTo>
                      <a:lnTo>
                        <a:pt x="675" y="301"/>
                      </a:lnTo>
                      <a:lnTo>
                        <a:pt x="675" y="305"/>
                      </a:lnTo>
                      <a:lnTo>
                        <a:pt x="675" y="309"/>
                      </a:lnTo>
                      <a:lnTo>
                        <a:pt x="675" y="310"/>
                      </a:lnTo>
                      <a:lnTo>
                        <a:pt x="675" y="312"/>
                      </a:lnTo>
                      <a:lnTo>
                        <a:pt x="671" y="314"/>
                      </a:lnTo>
                      <a:lnTo>
                        <a:pt x="671" y="316"/>
                      </a:lnTo>
                      <a:lnTo>
                        <a:pt x="677" y="318"/>
                      </a:lnTo>
                      <a:lnTo>
                        <a:pt x="679" y="320"/>
                      </a:lnTo>
                      <a:lnTo>
                        <a:pt x="683" y="322"/>
                      </a:lnTo>
                      <a:lnTo>
                        <a:pt x="684" y="324"/>
                      </a:lnTo>
                      <a:lnTo>
                        <a:pt x="684" y="324"/>
                      </a:lnTo>
                      <a:lnTo>
                        <a:pt x="686" y="328"/>
                      </a:lnTo>
                      <a:lnTo>
                        <a:pt x="686" y="328"/>
                      </a:lnTo>
                      <a:lnTo>
                        <a:pt x="694" y="328"/>
                      </a:lnTo>
                      <a:lnTo>
                        <a:pt x="702" y="328"/>
                      </a:lnTo>
                      <a:lnTo>
                        <a:pt x="702" y="328"/>
                      </a:lnTo>
                      <a:lnTo>
                        <a:pt x="703" y="326"/>
                      </a:lnTo>
                      <a:lnTo>
                        <a:pt x="703" y="324"/>
                      </a:lnTo>
                      <a:lnTo>
                        <a:pt x="703" y="324"/>
                      </a:lnTo>
                      <a:lnTo>
                        <a:pt x="703" y="322"/>
                      </a:lnTo>
                      <a:lnTo>
                        <a:pt x="703" y="320"/>
                      </a:lnTo>
                      <a:lnTo>
                        <a:pt x="703" y="320"/>
                      </a:lnTo>
                      <a:lnTo>
                        <a:pt x="709" y="316"/>
                      </a:lnTo>
                      <a:lnTo>
                        <a:pt x="711" y="314"/>
                      </a:lnTo>
                      <a:lnTo>
                        <a:pt x="711" y="312"/>
                      </a:lnTo>
                      <a:lnTo>
                        <a:pt x="705" y="307"/>
                      </a:lnTo>
                      <a:lnTo>
                        <a:pt x="703" y="303"/>
                      </a:lnTo>
                      <a:lnTo>
                        <a:pt x="703" y="301"/>
                      </a:lnTo>
                      <a:lnTo>
                        <a:pt x="705" y="297"/>
                      </a:lnTo>
                      <a:lnTo>
                        <a:pt x="711" y="290"/>
                      </a:lnTo>
                      <a:lnTo>
                        <a:pt x="713" y="288"/>
                      </a:lnTo>
                      <a:lnTo>
                        <a:pt x="713" y="286"/>
                      </a:lnTo>
                      <a:lnTo>
                        <a:pt x="713" y="284"/>
                      </a:lnTo>
                      <a:lnTo>
                        <a:pt x="715" y="276"/>
                      </a:lnTo>
                      <a:lnTo>
                        <a:pt x="717" y="274"/>
                      </a:lnTo>
                      <a:lnTo>
                        <a:pt x="717" y="272"/>
                      </a:lnTo>
                      <a:lnTo>
                        <a:pt x="719" y="272"/>
                      </a:lnTo>
                      <a:lnTo>
                        <a:pt x="721" y="272"/>
                      </a:lnTo>
                      <a:lnTo>
                        <a:pt x="721" y="271"/>
                      </a:lnTo>
                      <a:lnTo>
                        <a:pt x="723" y="267"/>
                      </a:lnTo>
                      <a:lnTo>
                        <a:pt x="723" y="267"/>
                      </a:lnTo>
                      <a:lnTo>
                        <a:pt x="724" y="265"/>
                      </a:lnTo>
                      <a:lnTo>
                        <a:pt x="726" y="265"/>
                      </a:lnTo>
                      <a:lnTo>
                        <a:pt x="726" y="265"/>
                      </a:lnTo>
                      <a:lnTo>
                        <a:pt x="728" y="263"/>
                      </a:lnTo>
                      <a:lnTo>
                        <a:pt x="728" y="261"/>
                      </a:lnTo>
                      <a:lnTo>
                        <a:pt x="730" y="261"/>
                      </a:lnTo>
                      <a:lnTo>
                        <a:pt x="732" y="259"/>
                      </a:lnTo>
                      <a:lnTo>
                        <a:pt x="734" y="261"/>
                      </a:lnTo>
                      <a:lnTo>
                        <a:pt x="734" y="265"/>
                      </a:lnTo>
                      <a:lnTo>
                        <a:pt x="736" y="267"/>
                      </a:lnTo>
                      <a:lnTo>
                        <a:pt x="738" y="267"/>
                      </a:lnTo>
                      <a:lnTo>
                        <a:pt x="740" y="267"/>
                      </a:lnTo>
                      <a:lnTo>
                        <a:pt x="742" y="267"/>
                      </a:lnTo>
                      <a:lnTo>
                        <a:pt x="743" y="269"/>
                      </a:lnTo>
                      <a:lnTo>
                        <a:pt x="743" y="271"/>
                      </a:lnTo>
                      <a:lnTo>
                        <a:pt x="745" y="272"/>
                      </a:lnTo>
                      <a:lnTo>
                        <a:pt x="745" y="272"/>
                      </a:lnTo>
                      <a:lnTo>
                        <a:pt x="745" y="272"/>
                      </a:lnTo>
                      <a:lnTo>
                        <a:pt x="747" y="271"/>
                      </a:lnTo>
                      <a:lnTo>
                        <a:pt x="747" y="271"/>
                      </a:lnTo>
                      <a:lnTo>
                        <a:pt x="749" y="269"/>
                      </a:lnTo>
                      <a:lnTo>
                        <a:pt x="751" y="269"/>
                      </a:lnTo>
                      <a:lnTo>
                        <a:pt x="755" y="267"/>
                      </a:lnTo>
                      <a:lnTo>
                        <a:pt x="755" y="265"/>
                      </a:lnTo>
                      <a:lnTo>
                        <a:pt x="755" y="265"/>
                      </a:lnTo>
                      <a:lnTo>
                        <a:pt x="755" y="263"/>
                      </a:lnTo>
                      <a:lnTo>
                        <a:pt x="753" y="261"/>
                      </a:lnTo>
                      <a:lnTo>
                        <a:pt x="753" y="259"/>
                      </a:lnTo>
                      <a:lnTo>
                        <a:pt x="753" y="259"/>
                      </a:lnTo>
                      <a:lnTo>
                        <a:pt x="755" y="259"/>
                      </a:lnTo>
                      <a:lnTo>
                        <a:pt x="755" y="257"/>
                      </a:lnTo>
                      <a:lnTo>
                        <a:pt x="757" y="257"/>
                      </a:lnTo>
                      <a:lnTo>
                        <a:pt x="759" y="257"/>
                      </a:lnTo>
                      <a:lnTo>
                        <a:pt x="761" y="257"/>
                      </a:lnTo>
                      <a:lnTo>
                        <a:pt x="761" y="255"/>
                      </a:lnTo>
                      <a:lnTo>
                        <a:pt x="761" y="253"/>
                      </a:lnTo>
                      <a:lnTo>
                        <a:pt x="763" y="253"/>
                      </a:lnTo>
                      <a:lnTo>
                        <a:pt x="761" y="252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2" name="Google Shape;402;p13"/>
                <p:cNvSpPr/>
                <p:nvPr/>
              </p:nvSpPr>
              <p:spPr>
                <a:xfrm>
                  <a:off x="4783138" y="2701925"/>
                  <a:ext cx="1289050" cy="92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" h="584" extrusionOk="0">
                      <a:moveTo>
                        <a:pt x="810" y="230"/>
                      </a:moveTo>
                      <a:lnTo>
                        <a:pt x="810" y="230"/>
                      </a:lnTo>
                      <a:lnTo>
                        <a:pt x="808" y="228"/>
                      </a:lnTo>
                      <a:lnTo>
                        <a:pt x="808" y="228"/>
                      </a:lnTo>
                      <a:lnTo>
                        <a:pt x="808" y="224"/>
                      </a:lnTo>
                      <a:lnTo>
                        <a:pt x="808" y="224"/>
                      </a:lnTo>
                      <a:lnTo>
                        <a:pt x="806" y="224"/>
                      </a:lnTo>
                      <a:lnTo>
                        <a:pt x="806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18"/>
                      </a:lnTo>
                      <a:lnTo>
                        <a:pt x="802" y="218"/>
                      </a:lnTo>
                      <a:lnTo>
                        <a:pt x="800" y="218"/>
                      </a:lnTo>
                      <a:lnTo>
                        <a:pt x="800" y="218"/>
                      </a:lnTo>
                      <a:lnTo>
                        <a:pt x="800" y="218"/>
                      </a:lnTo>
                      <a:lnTo>
                        <a:pt x="793" y="220"/>
                      </a:lnTo>
                      <a:lnTo>
                        <a:pt x="793" y="220"/>
                      </a:lnTo>
                      <a:lnTo>
                        <a:pt x="791" y="222"/>
                      </a:lnTo>
                      <a:lnTo>
                        <a:pt x="787" y="220"/>
                      </a:lnTo>
                      <a:lnTo>
                        <a:pt x="777" y="218"/>
                      </a:lnTo>
                      <a:lnTo>
                        <a:pt x="776" y="218"/>
                      </a:lnTo>
                      <a:lnTo>
                        <a:pt x="776" y="218"/>
                      </a:lnTo>
                      <a:lnTo>
                        <a:pt x="776" y="218"/>
                      </a:lnTo>
                      <a:lnTo>
                        <a:pt x="774" y="220"/>
                      </a:lnTo>
                      <a:lnTo>
                        <a:pt x="774" y="220"/>
                      </a:lnTo>
                      <a:lnTo>
                        <a:pt x="776" y="222"/>
                      </a:lnTo>
                      <a:lnTo>
                        <a:pt x="776" y="224"/>
                      </a:lnTo>
                      <a:lnTo>
                        <a:pt x="776" y="224"/>
                      </a:lnTo>
                      <a:lnTo>
                        <a:pt x="774" y="226"/>
                      </a:lnTo>
                      <a:lnTo>
                        <a:pt x="774" y="226"/>
                      </a:lnTo>
                      <a:lnTo>
                        <a:pt x="772" y="226"/>
                      </a:lnTo>
                      <a:lnTo>
                        <a:pt x="768" y="226"/>
                      </a:lnTo>
                      <a:lnTo>
                        <a:pt x="764" y="226"/>
                      </a:lnTo>
                      <a:lnTo>
                        <a:pt x="764" y="226"/>
                      </a:lnTo>
                      <a:lnTo>
                        <a:pt x="764" y="226"/>
                      </a:lnTo>
                      <a:lnTo>
                        <a:pt x="766" y="222"/>
                      </a:lnTo>
                      <a:lnTo>
                        <a:pt x="766" y="220"/>
                      </a:lnTo>
                      <a:lnTo>
                        <a:pt x="764" y="220"/>
                      </a:lnTo>
                      <a:lnTo>
                        <a:pt x="764" y="220"/>
                      </a:lnTo>
                      <a:lnTo>
                        <a:pt x="764" y="218"/>
                      </a:lnTo>
                      <a:lnTo>
                        <a:pt x="762" y="218"/>
                      </a:lnTo>
                      <a:lnTo>
                        <a:pt x="762" y="218"/>
                      </a:lnTo>
                      <a:lnTo>
                        <a:pt x="762" y="220"/>
                      </a:lnTo>
                      <a:lnTo>
                        <a:pt x="762" y="220"/>
                      </a:lnTo>
                      <a:lnTo>
                        <a:pt x="760" y="220"/>
                      </a:lnTo>
                      <a:lnTo>
                        <a:pt x="760" y="218"/>
                      </a:lnTo>
                      <a:lnTo>
                        <a:pt x="760" y="218"/>
                      </a:lnTo>
                      <a:lnTo>
                        <a:pt x="760" y="218"/>
                      </a:lnTo>
                      <a:lnTo>
                        <a:pt x="760" y="213"/>
                      </a:lnTo>
                      <a:lnTo>
                        <a:pt x="760" y="211"/>
                      </a:lnTo>
                      <a:lnTo>
                        <a:pt x="760" y="211"/>
                      </a:lnTo>
                      <a:lnTo>
                        <a:pt x="758" y="211"/>
                      </a:lnTo>
                      <a:lnTo>
                        <a:pt x="758" y="211"/>
                      </a:lnTo>
                      <a:lnTo>
                        <a:pt x="758" y="211"/>
                      </a:lnTo>
                      <a:lnTo>
                        <a:pt x="758" y="213"/>
                      </a:lnTo>
                      <a:lnTo>
                        <a:pt x="758" y="213"/>
                      </a:lnTo>
                      <a:lnTo>
                        <a:pt x="756" y="215"/>
                      </a:lnTo>
                      <a:lnTo>
                        <a:pt x="756" y="215"/>
                      </a:lnTo>
                      <a:lnTo>
                        <a:pt x="756" y="215"/>
                      </a:lnTo>
                      <a:lnTo>
                        <a:pt x="755" y="213"/>
                      </a:lnTo>
                      <a:lnTo>
                        <a:pt x="755" y="213"/>
                      </a:lnTo>
                      <a:lnTo>
                        <a:pt x="755" y="213"/>
                      </a:lnTo>
                      <a:lnTo>
                        <a:pt x="755" y="211"/>
                      </a:lnTo>
                      <a:lnTo>
                        <a:pt x="755" y="211"/>
                      </a:lnTo>
                      <a:lnTo>
                        <a:pt x="755" y="209"/>
                      </a:lnTo>
                      <a:lnTo>
                        <a:pt x="755" y="207"/>
                      </a:lnTo>
                      <a:lnTo>
                        <a:pt x="755" y="207"/>
                      </a:lnTo>
                      <a:lnTo>
                        <a:pt x="755" y="205"/>
                      </a:lnTo>
                      <a:lnTo>
                        <a:pt x="755" y="205"/>
                      </a:lnTo>
                      <a:lnTo>
                        <a:pt x="755" y="205"/>
                      </a:lnTo>
                      <a:lnTo>
                        <a:pt x="753" y="205"/>
                      </a:lnTo>
                      <a:lnTo>
                        <a:pt x="749" y="209"/>
                      </a:lnTo>
                      <a:lnTo>
                        <a:pt x="749" y="209"/>
                      </a:lnTo>
                      <a:lnTo>
                        <a:pt x="749" y="209"/>
                      </a:lnTo>
                      <a:lnTo>
                        <a:pt x="747" y="209"/>
                      </a:lnTo>
                      <a:lnTo>
                        <a:pt x="747" y="209"/>
                      </a:lnTo>
                      <a:lnTo>
                        <a:pt x="747" y="209"/>
                      </a:lnTo>
                      <a:lnTo>
                        <a:pt x="745" y="209"/>
                      </a:lnTo>
                      <a:lnTo>
                        <a:pt x="741" y="205"/>
                      </a:lnTo>
                      <a:lnTo>
                        <a:pt x="739" y="203"/>
                      </a:lnTo>
                      <a:lnTo>
                        <a:pt x="737" y="203"/>
                      </a:lnTo>
                      <a:lnTo>
                        <a:pt x="736" y="203"/>
                      </a:lnTo>
                      <a:lnTo>
                        <a:pt x="734" y="203"/>
                      </a:lnTo>
                      <a:lnTo>
                        <a:pt x="732" y="203"/>
                      </a:lnTo>
                      <a:lnTo>
                        <a:pt x="732" y="203"/>
                      </a:lnTo>
                      <a:lnTo>
                        <a:pt x="724" y="198"/>
                      </a:lnTo>
                      <a:lnTo>
                        <a:pt x="724" y="198"/>
                      </a:lnTo>
                      <a:lnTo>
                        <a:pt x="724" y="196"/>
                      </a:lnTo>
                      <a:lnTo>
                        <a:pt x="724" y="196"/>
                      </a:lnTo>
                      <a:lnTo>
                        <a:pt x="724" y="196"/>
                      </a:lnTo>
                      <a:lnTo>
                        <a:pt x="724" y="194"/>
                      </a:lnTo>
                      <a:lnTo>
                        <a:pt x="724" y="194"/>
                      </a:lnTo>
                      <a:lnTo>
                        <a:pt x="724" y="192"/>
                      </a:lnTo>
                      <a:lnTo>
                        <a:pt x="724" y="192"/>
                      </a:lnTo>
                      <a:lnTo>
                        <a:pt x="722" y="190"/>
                      </a:lnTo>
                      <a:lnTo>
                        <a:pt x="722" y="190"/>
                      </a:lnTo>
                      <a:lnTo>
                        <a:pt x="722" y="190"/>
                      </a:lnTo>
                      <a:lnTo>
                        <a:pt x="722" y="188"/>
                      </a:lnTo>
                      <a:lnTo>
                        <a:pt x="720" y="186"/>
                      </a:lnTo>
                      <a:lnTo>
                        <a:pt x="720" y="186"/>
                      </a:lnTo>
                      <a:lnTo>
                        <a:pt x="718" y="186"/>
                      </a:lnTo>
                      <a:lnTo>
                        <a:pt x="718" y="186"/>
                      </a:lnTo>
                      <a:lnTo>
                        <a:pt x="716" y="186"/>
                      </a:lnTo>
                      <a:lnTo>
                        <a:pt x="716" y="186"/>
                      </a:lnTo>
                      <a:lnTo>
                        <a:pt x="715" y="188"/>
                      </a:lnTo>
                      <a:lnTo>
                        <a:pt x="715" y="188"/>
                      </a:lnTo>
                      <a:lnTo>
                        <a:pt x="713" y="188"/>
                      </a:lnTo>
                      <a:lnTo>
                        <a:pt x="711" y="188"/>
                      </a:lnTo>
                      <a:lnTo>
                        <a:pt x="711" y="186"/>
                      </a:lnTo>
                      <a:lnTo>
                        <a:pt x="709" y="186"/>
                      </a:lnTo>
                      <a:lnTo>
                        <a:pt x="709" y="184"/>
                      </a:lnTo>
                      <a:lnTo>
                        <a:pt x="709" y="184"/>
                      </a:lnTo>
                      <a:lnTo>
                        <a:pt x="709" y="182"/>
                      </a:lnTo>
                      <a:lnTo>
                        <a:pt x="705" y="182"/>
                      </a:lnTo>
                      <a:lnTo>
                        <a:pt x="701" y="182"/>
                      </a:lnTo>
                      <a:lnTo>
                        <a:pt x="699" y="182"/>
                      </a:lnTo>
                      <a:lnTo>
                        <a:pt x="697" y="182"/>
                      </a:lnTo>
                      <a:lnTo>
                        <a:pt x="697" y="180"/>
                      </a:lnTo>
                      <a:lnTo>
                        <a:pt x="696" y="180"/>
                      </a:lnTo>
                      <a:lnTo>
                        <a:pt x="696" y="180"/>
                      </a:lnTo>
                      <a:lnTo>
                        <a:pt x="696" y="178"/>
                      </a:lnTo>
                      <a:lnTo>
                        <a:pt x="697" y="178"/>
                      </a:lnTo>
                      <a:lnTo>
                        <a:pt x="697" y="178"/>
                      </a:lnTo>
                      <a:lnTo>
                        <a:pt x="697" y="178"/>
                      </a:lnTo>
                      <a:lnTo>
                        <a:pt x="696" y="177"/>
                      </a:lnTo>
                      <a:lnTo>
                        <a:pt x="696" y="177"/>
                      </a:lnTo>
                      <a:lnTo>
                        <a:pt x="696" y="175"/>
                      </a:lnTo>
                      <a:lnTo>
                        <a:pt x="696" y="173"/>
                      </a:lnTo>
                      <a:lnTo>
                        <a:pt x="694" y="169"/>
                      </a:lnTo>
                      <a:lnTo>
                        <a:pt x="684" y="173"/>
                      </a:lnTo>
                      <a:lnTo>
                        <a:pt x="682" y="173"/>
                      </a:lnTo>
                      <a:lnTo>
                        <a:pt x="682" y="173"/>
                      </a:lnTo>
                      <a:lnTo>
                        <a:pt x="684" y="173"/>
                      </a:lnTo>
                      <a:lnTo>
                        <a:pt x="686" y="175"/>
                      </a:lnTo>
                      <a:lnTo>
                        <a:pt x="686" y="177"/>
                      </a:lnTo>
                      <a:lnTo>
                        <a:pt x="686" y="177"/>
                      </a:lnTo>
                      <a:lnTo>
                        <a:pt x="686" y="178"/>
                      </a:lnTo>
                      <a:lnTo>
                        <a:pt x="686" y="178"/>
                      </a:lnTo>
                      <a:lnTo>
                        <a:pt x="684" y="178"/>
                      </a:lnTo>
                      <a:lnTo>
                        <a:pt x="682" y="178"/>
                      </a:lnTo>
                      <a:lnTo>
                        <a:pt x="678" y="178"/>
                      </a:lnTo>
                      <a:lnTo>
                        <a:pt x="678" y="178"/>
                      </a:lnTo>
                      <a:lnTo>
                        <a:pt x="676" y="178"/>
                      </a:lnTo>
                      <a:lnTo>
                        <a:pt x="676" y="178"/>
                      </a:lnTo>
                      <a:lnTo>
                        <a:pt x="676" y="177"/>
                      </a:lnTo>
                      <a:lnTo>
                        <a:pt x="676" y="177"/>
                      </a:lnTo>
                      <a:lnTo>
                        <a:pt x="676" y="175"/>
                      </a:lnTo>
                      <a:lnTo>
                        <a:pt x="678" y="175"/>
                      </a:lnTo>
                      <a:lnTo>
                        <a:pt x="676" y="175"/>
                      </a:lnTo>
                      <a:lnTo>
                        <a:pt x="676" y="175"/>
                      </a:lnTo>
                      <a:lnTo>
                        <a:pt x="676" y="173"/>
                      </a:lnTo>
                      <a:lnTo>
                        <a:pt x="675" y="173"/>
                      </a:lnTo>
                      <a:lnTo>
                        <a:pt x="673" y="173"/>
                      </a:lnTo>
                      <a:lnTo>
                        <a:pt x="673" y="173"/>
                      </a:lnTo>
                      <a:lnTo>
                        <a:pt x="671" y="173"/>
                      </a:lnTo>
                      <a:lnTo>
                        <a:pt x="669" y="173"/>
                      </a:lnTo>
                      <a:lnTo>
                        <a:pt x="669" y="173"/>
                      </a:lnTo>
                      <a:lnTo>
                        <a:pt x="667" y="173"/>
                      </a:lnTo>
                      <a:lnTo>
                        <a:pt x="665" y="173"/>
                      </a:lnTo>
                      <a:lnTo>
                        <a:pt x="665" y="173"/>
                      </a:lnTo>
                      <a:lnTo>
                        <a:pt x="665" y="173"/>
                      </a:lnTo>
                      <a:lnTo>
                        <a:pt x="665" y="177"/>
                      </a:lnTo>
                      <a:lnTo>
                        <a:pt x="665" y="178"/>
                      </a:lnTo>
                      <a:lnTo>
                        <a:pt x="665" y="178"/>
                      </a:lnTo>
                      <a:lnTo>
                        <a:pt x="665" y="180"/>
                      </a:lnTo>
                      <a:lnTo>
                        <a:pt x="665" y="180"/>
                      </a:lnTo>
                      <a:lnTo>
                        <a:pt x="663" y="182"/>
                      </a:lnTo>
                      <a:lnTo>
                        <a:pt x="663" y="184"/>
                      </a:lnTo>
                      <a:lnTo>
                        <a:pt x="659" y="188"/>
                      </a:lnTo>
                      <a:lnTo>
                        <a:pt x="659" y="188"/>
                      </a:lnTo>
                      <a:lnTo>
                        <a:pt x="659" y="188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2"/>
                      </a:lnTo>
                      <a:lnTo>
                        <a:pt x="659" y="192"/>
                      </a:lnTo>
                      <a:lnTo>
                        <a:pt x="659" y="192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7" y="194"/>
                      </a:lnTo>
                      <a:lnTo>
                        <a:pt x="656" y="196"/>
                      </a:lnTo>
                      <a:lnTo>
                        <a:pt x="656" y="196"/>
                      </a:lnTo>
                      <a:lnTo>
                        <a:pt x="656" y="196"/>
                      </a:lnTo>
                      <a:lnTo>
                        <a:pt x="652" y="199"/>
                      </a:lnTo>
                      <a:lnTo>
                        <a:pt x="650" y="198"/>
                      </a:lnTo>
                      <a:lnTo>
                        <a:pt x="646" y="194"/>
                      </a:lnTo>
                      <a:lnTo>
                        <a:pt x="644" y="194"/>
                      </a:lnTo>
                      <a:lnTo>
                        <a:pt x="644" y="194"/>
                      </a:lnTo>
                      <a:lnTo>
                        <a:pt x="642" y="194"/>
                      </a:lnTo>
                      <a:lnTo>
                        <a:pt x="640" y="194"/>
                      </a:lnTo>
                      <a:lnTo>
                        <a:pt x="640" y="194"/>
                      </a:lnTo>
                      <a:lnTo>
                        <a:pt x="638" y="194"/>
                      </a:lnTo>
                      <a:lnTo>
                        <a:pt x="636" y="194"/>
                      </a:lnTo>
                      <a:lnTo>
                        <a:pt x="636" y="194"/>
                      </a:lnTo>
                      <a:lnTo>
                        <a:pt x="635" y="192"/>
                      </a:lnTo>
                      <a:lnTo>
                        <a:pt x="635" y="192"/>
                      </a:lnTo>
                      <a:lnTo>
                        <a:pt x="635" y="192"/>
                      </a:lnTo>
                      <a:lnTo>
                        <a:pt x="633" y="192"/>
                      </a:lnTo>
                      <a:lnTo>
                        <a:pt x="629" y="192"/>
                      </a:lnTo>
                      <a:lnTo>
                        <a:pt x="627" y="192"/>
                      </a:lnTo>
                      <a:lnTo>
                        <a:pt x="625" y="194"/>
                      </a:lnTo>
                      <a:lnTo>
                        <a:pt x="623" y="192"/>
                      </a:lnTo>
                      <a:lnTo>
                        <a:pt x="621" y="192"/>
                      </a:lnTo>
                      <a:lnTo>
                        <a:pt x="621" y="192"/>
                      </a:lnTo>
                      <a:lnTo>
                        <a:pt x="621" y="190"/>
                      </a:lnTo>
                      <a:lnTo>
                        <a:pt x="621" y="190"/>
                      </a:lnTo>
                      <a:lnTo>
                        <a:pt x="621" y="190"/>
                      </a:lnTo>
                      <a:lnTo>
                        <a:pt x="623" y="188"/>
                      </a:lnTo>
                      <a:lnTo>
                        <a:pt x="623" y="188"/>
                      </a:lnTo>
                      <a:lnTo>
                        <a:pt x="623" y="188"/>
                      </a:lnTo>
                      <a:lnTo>
                        <a:pt x="623" y="186"/>
                      </a:lnTo>
                      <a:lnTo>
                        <a:pt x="623" y="186"/>
                      </a:lnTo>
                      <a:lnTo>
                        <a:pt x="623" y="184"/>
                      </a:lnTo>
                      <a:lnTo>
                        <a:pt x="625" y="184"/>
                      </a:lnTo>
                      <a:lnTo>
                        <a:pt x="625" y="184"/>
                      </a:lnTo>
                      <a:lnTo>
                        <a:pt x="625" y="182"/>
                      </a:lnTo>
                      <a:lnTo>
                        <a:pt x="625" y="182"/>
                      </a:lnTo>
                      <a:lnTo>
                        <a:pt x="627" y="180"/>
                      </a:lnTo>
                      <a:lnTo>
                        <a:pt x="627" y="180"/>
                      </a:lnTo>
                      <a:lnTo>
                        <a:pt x="627" y="178"/>
                      </a:lnTo>
                      <a:lnTo>
                        <a:pt x="627" y="177"/>
                      </a:lnTo>
                      <a:lnTo>
                        <a:pt x="631" y="171"/>
                      </a:lnTo>
                      <a:lnTo>
                        <a:pt x="631" y="169"/>
                      </a:lnTo>
                      <a:lnTo>
                        <a:pt x="631" y="169"/>
                      </a:lnTo>
                      <a:lnTo>
                        <a:pt x="629" y="167"/>
                      </a:lnTo>
                      <a:lnTo>
                        <a:pt x="629" y="167"/>
                      </a:lnTo>
                      <a:lnTo>
                        <a:pt x="629" y="167"/>
                      </a:lnTo>
                      <a:lnTo>
                        <a:pt x="627" y="167"/>
                      </a:lnTo>
                      <a:lnTo>
                        <a:pt x="627" y="167"/>
                      </a:lnTo>
                      <a:lnTo>
                        <a:pt x="625" y="167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3" y="173"/>
                      </a:lnTo>
                      <a:lnTo>
                        <a:pt x="623" y="173"/>
                      </a:lnTo>
                      <a:lnTo>
                        <a:pt x="623" y="173"/>
                      </a:lnTo>
                      <a:lnTo>
                        <a:pt x="621" y="173"/>
                      </a:lnTo>
                      <a:lnTo>
                        <a:pt x="621" y="173"/>
                      </a:lnTo>
                      <a:lnTo>
                        <a:pt x="614" y="175"/>
                      </a:lnTo>
                      <a:lnTo>
                        <a:pt x="614" y="175"/>
                      </a:lnTo>
                      <a:lnTo>
                        <a:pt x="614" y="175"/>
                      </a:lnTo>
                      <a:lnTo>
                        <a:pt x="612" y="175"/>
                      </a:lnTo>
                      <a:lnTo>
                        <a:pt x="612" y="175"/>
                      </a:lnTo>
                      <a:lnTo>
                        <a:pt x="612" y="175"/>
                      </a:lnTo>
                      <a:lnTo>
                        <a:pt x="614" y="175"/>
                      </a:lnTo>
                      <a:lnTo>
                        <a:pt x="617" y="178"/>
                      </a:lnTo>
                      <a:lnTo>
                        <a:pt x="617" y="178"/>
                      </a:lnTo>
                      <a:lnTo>
                        <a:pt x="617" y="180"/>
                      </a:lnTo>
                      <a:lnTo>
                        <a:pt x="617" y="180"/>
                      </a:lnTo>
                      <a:lnTo>
                        <a:pt x="617" y="180"/>
                      </a:lnTo>
                      <a:lnTo>
                        <a:pt x="615" y="182"/>
                      </a:lnTo>
                      <a:lnTo>
                        <a:pt x="614" y="182"/>
                      </a:lnTo>
                      <a:lnTo>
                        <a:pt x="614" y="182"/>
                      </a:lnTo>
                      <a:lnTo>
                        <a:pt x="612" y="182"/>
                      </a:lnTo>
                      <a:lnTo>
                        <a:pt x="610" y="182"/>
                      </a:lnTo>
                      <a:lnTo>
                        <a:pt x="610" y="182"/>
                      </a:lnTo>
                      <a:lnTo>
                        <a:pt x="610" y="182"/>
                      </a:lnTo>
                      <a:lnTo>
                        <a:pt x="606" y="178"/>
                      </a:lnTo>
                      <a:lnTo>
                        <a:pt x="606" y="178"/>
                      </a:lnTo>
                      <a:lnTo>
                        <a:pt x="606" y="177"/>
                      </a:lnTo>
                      <a:lnTo>
                        <a:pt x="604" y="175"/>
                      </a:lnTo>
                      <a:lnTo>
                        <a:pt x="604" y="175"/>
                      </a:lnTo>
                      <a:lnTo>
                        <a:pt x="604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7"/>
                      </a:lnTo>
                      <a:lnTo>
                        <a:pt x="602" y="177"/>
                      </a:lnTo>
                      <a:lnTo>
                        <a:pt x="602" y="178"/>
                      </a:lnTo>
                      <a:lnTo>
                        <a:pt x="602" y="178"/>
                      </a:lnTo>
                      <a:lnTo>
                        <a:pt x="602" y="178"/>
                      </a:lnTo>
                      <a:lnTo>
                        <a:pt x="600" y="178"/>
                      </a:lnTo>
                      <a:lnTo>
                        <a:pt x="600" y="178"/>
                      </a:lnTo>
                      <a:lnTo>
                        <a:pt x="598" y="178"/>
                      </a:lnTo>
                      <a:lnTo>
                        <a:pt x="596" y="178"/>
                      </a:lnTo>
                      <a:lnTo>
                        <a:pt x="595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80"/>
                      </a:lnTo>
                      <a:lnTo>
                        <a:pt x="593" y="180"/>
                      </a:lnTo>
                      <a:lnTo>
                        <a:pt x="595" y="182"/>
                      </a:lnTo>
                      <a:lnTo>
                        <a:pt x="595" y="182"/>
                      </a:lnTo>
                      <a:lnTo>
                        <a:pt x="595" y="182"/>
                      </a:lnTo>
                      <a:lnTo>
                        <a:pt x="598" y="184"/>
                      </a:lnTo>
                      <a:lnTo>
                        <a:pt x="598" y="184"/>
                      </a:lnTo>
                      <a:lnTo>
                        <a:pt x="598" y="184"/>
                      </a:lnTo>
                      <a:lnTo>
                        <a:pt x="598" y="186"/>
                      </a:lnTo>
                      <a:lnTo>
                        <a:pt x="595" y="188"/>
                      </a:lnTo>
                      <a:lnTo>
                        <a:pt x="595" y="188"/>
                      </a:lnTo>
                      <a:lnTo>
                        <a:pt x="593" y="188"/>
                      </a:lnTo>
                      <a:lnTo>
                        <a:pt x="593" y="188"/>
                      </a:lnTo>
                      <a:lnTo>
                        <a:pt x="593" y="188"/>
                      </a:lnTo>
                      <a:lnTo>
                        <a:pt x="591" y="184"/>
                      </a:lnTo>
                      <a:lnTo>
                        <a:pt x="589" y="184"/>
                      </a:lnTo>
                      <a:lnTo>
                        <a:pt x="589" y="182"/>
                      </a:lnTo>
                      <a:lnTo>
                        <a:pt x="589" y="184"/>
                      </a:lnTo>
                      <a:lnTo>
                        <a:pt x="589" y="184"/>
                      </a:lnTo>
                      <a:lnTo>
                        <a:pt x="589" y="184"/>
                      </a:lnTo>
                      <a:lnTo>
                        <a:pt x="589" y="186"/>
                      </a:lnTo>
                      <a:lnTo>
                        <a:pt x="589" y="188"/>
                      </a:lnTo>
                      <a:lnTo>
                        <a:pt x="589" y="188"/>
                      </a:lnTo>
                      <a:lnTo>
                        <a:pt x="587" y="188"/>
                      </a:lnTo>
                      <a:lnTo>
                        <a:pt x="587" y="188"/>
                      </a:lnTo>
                      <a:lnTo>
                        <a:pt x="587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3" y="188"/>
                      </a:lnTo>
                      <a:lnTo>
                        <a:pt x="581" y="188"/>
                      </a:lnTo>
                      <a:lnTo>
                        <a:pt x="579" y="188"/>
                      </a:lnTo>
                      <a:lnTo>
                        <a:pt x="577" y="188"/>
                      </a:lnTo>
                      <a:lnTo>
                        <a:pt x="577" y="188"/>
                      </a:lnTo>
                      <a:lnTo>
                        <a:pt x="577" y="186"/>
                      </a:lnTo>
                      <a:lnTo>
                        <a:pt x="575" y="186"/>
                      </a:lnTo>
                      <a:lnTo>
                        <a:pt x="575" y="182"/>
                      </a:lnTo>
                      <a:lnTo>
                        <a:pt x="575" y="182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7" y="180"/>
                      </a:lnTo>
                      <a:lnTo>
                        <a:pt x="577" y="180"/>
                      </a:lnTo>
                      <a:lnTo>
                        <a:pt x="579" y="180"/>
                      </a:lnTo>
                      <a:lnTo>
                        <a:pt x="579" y="180"/>
                      </a:lnTo>
                      <a:lnTo>
                        <a:pt x="581" y="178"/>
                      </a:lnTo>
                      <a:lnTo>
                        <a:pt x="583" y="177"/>
                      </a:lnTo>
                      <a:lnTo>
                        <a:pt x="583" y="177"/>
                      </a:lnTo>
                      <a:lnTo>
                        <a:pt x="583" y="175"/>
                      </a:lnTo>
                      <a:lnTo>
                        <a:pt x="583" y="175"/>
                      </a:lnTo>
                      <a:lnTo>
                        <a:pt x="585" y="175"/>
                      </a:lnTo>
                      <a:lnTo>
                        <a:pt x="585" y="175"/>
                      </a:lnTo>
                      <a:lnTo>
                        <a:pt x="585" y="175"/>
                      </a:lnTo>
                      <a:lnTo>
                        <a:pt x="587" y="173"/>
                      </a:lnTo>
                      <a:lnTo>
                        <a:pt x="589" y="173"/>
                      </a:lnTo>
                      <a:lnTo>
                        <a:pt x="589" y="173"/>
                      </a:lnTo>
                      <a:lnTo>
                        <a:pt x="589" y="171"/>
                      </a:lnTo>
                      <a:lnTo>
                        <a:pt x="591" y="171"/>
                      </a:lnTo>
                      <a:lnTo>
                        <a:pt x="591" y="171"/>
                      </a:lnTo>
                      <a:lnTo>
                        <a:pt x="589" y="171"/>
                      </a:lnTo>
                      <a:lnTo>
                        <a:pt x="589" y="169"/>
                      </a:lnTo>
                      <a:lnTo>
                        <a:pt x="589" y="169"/>
                      </a:lnTo>
                      <a:lnTo>
                        <a:pt x="589" y="167"/>
                      </a:lnTo>
                      <a:lnTo>
                        <a:pt x="589" y="165"/>
                      </a:lnTo>
                      <a:lnTo>
                        <a:pt x="589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5" y="165"/>
                      </a:lnTo>
                      <a:lnTo>
                        <a:pt x="585" y="165"/>
                      </a:lnTo>
                      <a:lnTo>
                        <a:pt x="585" y="165"/>
                      </a:lnTo>
                      <a:lnTo>
                        <a:pt x="585" y="163"/>
                      </a:lnTo>
                      <a:lnTo>
                        <a:pt x="585" y="163"/>
                      </a:lnTo>
                      <a:lnTo>
                        <a:pt x="583" y="161"/>
                      </a:lnTo>
                      <a:lnTo>
                        <a:pt x="583" y="161"/>
                      </a:lnTo>
                      <a:lnTo>
                        <a:pt x="581" y="161"/>
                      </a:lnTo>
                      <a:lnTo>
                        <a:pt x="581" y="159"/>
                      </a:lnTo>
                      <a:lnTo>
                        <a:pt x="581" y="159"/>
                      </a:lnTo>
                      <a:lnTo>
                        <a:pt x="579" y="156"/>
                      </a:lnTo>
                      <a:lnTo>
                        <a:pt x="579" y="152"/>
                      </a:lnTo>
                      <a:lnTo>
                        <a:pt x="579" y="152"/>
                      </a:lnTo>
                      <a:lnTo>
                        <a:pt x="579" y="150"/>
                      </a:lnTo>
                      <a:lnTo>
                        <a:pt x="577" y="148"/>
                      </a:lnTo>
                      <a:lnTo>
                        <a:pt x="577" y="148"/>
                      </a:lnTo>
                      <a:lnTo>
                        <a:pt x="575" y="148"/>
                      </a:lnTo>
                      <a:lnTo>
                        <a:pt x="575" y="148"/>
                      </a:lnTo>
                      <a:lnTo>
                        <a:pt x="574" y="148"/>
                      </a:lnTo>
                      <a:lnTo>
                        <a:pt x="572" y="148"/>
                      </a:lnTo>
                      <a:lnTo>
                        <a:pt x="572" y="148"/>
                      </a:lnTo>
                      <a:lnTo>
                        <a:pt x="572" y="148"/>
                      </a:lnTo>
                      <a:lnTo>
                        <a:pt x="570" y="148"/>
                      </a:lnTo>
                      <a:lnTo>
                        <a:pt x="570" y="148"/>
                      </a:lnTo>
                      <a:lnTo>
                        <a:pt x="568" y="148"/>
                      </a:lnTo>
                      <a:lnTo>
                        <a:pt x="568" y="148"/>
                      </a:lnTo>
                      <a:lnTo>
                        <a:pt x="568" y="150"/>
                      </a:lnTo>
                      <a:lnTo>
                        <a:pt x="568" y="150"/>
                      </a:lnTo>
                      <a:lnTo>
                        <a:pt x="566" y="150"/>
                      </a:lnTo>
                      <a:lnTo>
                        <a:pt x="562" y="154"/>
                      </a:lnTo>
                      <a:lnTo>
                        <a:pt x="562" y="154"/>
                      </a:lnTo>
                      <a:lnTo>
                        <a:pt x="562" y="154"/>
                      </a:lnTo>
                      <a:lnTo>
                        <a:pt x="560" y="154"/>
                      </a:lnTo>
                      <a:lnTo>
                        <a:pt x="558" y="152"/>
                      </a:lnTo>
                      <a:lnTo>
                        <a:pt x="553" y="156"/>
                      </a:lnTo>
                      <a:lnTo>
                        <a:pt x="551" y="158"/>
                      </a:lnTo>
                      <a:lnTo>
                        <a:pt x="549" y="159"/>
                      </a:lnTo>
                      <a:lnTo>
                        <a:pt x="545" y="161"/>
                      </a:lnTo>
                      <a:lnTo>
                        <a:pt x="543" y="163"/>
                      </a:lnTo>
                      <a:lnTo>
                        <a:pt x="541" y="163"/>
                      </a:lnTo>
                      <a:lnTo>
                        <a:pt x="539" y="163"/>
                      </a:lnTo>
                      <a:lnTo>
                        <a:pt x="537" y="165"/>
                      </a:lnTo>
                      <a:lnTo>
                        <a:pt x="535" y="165"/>
                      </a:lnTo>
                      <a:lnTo>
                        <a:pt x="535" y="165"/>
                      </a:lnTo>
                      <a:lnTo>
                        <a:pt x="535" y="167"/>
                      </a:lnTo>
                      <a:lnTo>
                        <a:pt x="535" y="167"/>
                      </a:lnTo>
                      <a:lnTo>
                        <a:pt x="535" y="167"/>
                      </a:lnTo>
                      <a:lnTo>
                        <a:pt x="535" y="169"/>
                      </a:lnTo>
                      <a:lnTo>
                        <a:pt x="535" y="169"/>
                      </a:lnTo>
                      <a:lnTo>
                        <a:pt x="537" y="169"/>
                      </a:lnTo>
                      <a:lnTo>
                        <a:pt x="537" y="171"/>
                      </a:lnTo>
                      <a:lnTo>
                        <a:pt x="539" y="173"/>
                      </a:lnTo>
                      <a:lnTo>
                        <a:pt x="539" y="173"/>
                      </a:lnTo>
                      <a:lnTo>
                        <a:pt x="539" y="175"/>
                      </a:lnTo>
                      <a:lnTo>
                        <a:pt x="537" y="175"/>
                      </a:lnTo>
                      <a:lnTo>
                        <a:pt x="537" y="175"/>
                      </a:lnTo>
                      <a:lnTo>
                        <a:pt x="535" y="175"/>
                      </a:lnTo>
                      <a:lnTo>
                        <a:pt x="534" y="177"/>
                      </a:lnTo>
                      <a:lnTo>
                        <a:pt x="532" y="177"/>
                      </a:lnTo>
                      <a:lnTo>
                        <a:pt x="532" y="177"/>
                      </a:lnTo>
                      <a:lnTo>
                        <a:pt x="530" y="175"/>
                      </a:lnTo>
                      <a:lnTo>
                        <a:pt x="530" y="175"/>
                      </a:lnTo>
                      <a:lnTo>
                        <a:pt x="530" y="175"/>
                      </a:lnTo>
                      <a:lnTo>
                        <a:pt x="530" y="173"/>
                      </a:lnTo>
                      <a:lnTo>
                        <a:pt x="526" y="175"/>
                      </a:lnTo>
                      <a:lnTo>
                        <a:pt x="520" y="175"/>
                      </a:lnTo>
                      <a:lnTo>
                        <a:pt x="518" y="175"/>
                      </a:lnTo>
                      <a:lnTo>
                        <a:pt x="516" y="173"/>
                      </a:lnTo>
                      <a:lnTo>
                        <a:pt x="513" y="173"/>
                      </a:lnTo>
                      <a:lnTo>
                        <a:pt x="511" y="171"/>
                      </a:lnTo>
                      <a:lnTo>
                        <a:pt x="511" y="171"/>
                      </a:lnTo>
                      <a:lnTo>
                        <a:pt x="509" y="171"/>
                      </a:lnTo>
                      <a:lnTo>
                        <a:pt x="509" y="171"/>
                      </a:lnTo>
                      <a:lnTo>
                        <a:pt x="507" y="173"/>
                      </a:lnTo>
                      <a:lnTo>
                        <a:pt x="507" y="173"/>
                      </a:lnTo>
                      <a:lnTo>
                        <a:pt x="505" y="177"/>
                      </a:lnTo>
                      <a:lnTo>
                        <a:pt x="505" y="177"/>
                      </a:lnTo>
                      <a:lnTo>
                        <a:pt x="505" y="178"/>
                      </a:lnTo>
                      <a:lnTo>
                        <a:pt x="503" y="178"/>
                      </a:lnTo>
                      <a:lnTo>
                        <a:pt x="501" y="178"/>
                      </a:lnTo>
                      <a:lnTo>
                        <a:pt x="501" y="178"/>
                      </a:lnTo>
                      <a:lnTo>
                        <a:pt x="501" y="178"/>
                      </a:lnTo>
                      <a:lnTo>
                        <a:pt x="499" y="178"/>
                      </a:lnTo>
                      <a:lnTo>
                        <a:pt x="499" y="177"/>
                      </a:lnTo>
                      <a:lnTo>
                        <a:pt x="499" y="177"/>
                      </a:lnTo>
                      <a:lnTo>
                        <a:pt x="499" y="177"/>
                      </a:lnTo>
                      <a:lnTo>
                        <a:pt x="499" y="175"/>
                      </a:lnTo>
                      <a:lnTo>
                        <a:pt x="497" y="175"/>
                      </a:lnTo>
                      <a:lnTo>
                        <a:pt x="495" y="175"/>
                      </a:lnTo>
                      <a:lnTo>
                        <a:pt x="495" y="175"/>
                      </a:lnTo>
                      <a:lnTo>
                        <a:pt x="495" y="177"/>
                      </a:lnTo>
                      <a:lnTo>
                        <a:pt x="495" y="177"/>
                      </a:lnTo>
                      <a:lnTo>
                        <a:pt x="495" y="178"/>
                      </a:lnTo>
                      <a:lnTo>
                        <a:pt x="495" y="180"/>
                      </a:lnTo>
                      <a:lnTo>
                        <a:pt x="495" y="180"/>
                      </a:lnTo>
                      <a:lnTo>
                        <a:pt x="495" y="182"/>
                      </a:lnTo>
                      <a:lnTo>
                        <a:pt x="492" y="182"/>
                      </a:lnTo>
                      <a:lnTo>
                        <a:pt x="490" y="182"/>
                      </a:lnTo>
                      <a:lnTo>
                        <a:pt x="490" y="182"/>
                      </a:lnTo>
                      <a:lnTo>
                        <a:pt x="490" y="180"/>
                      </a:lnTo>
                      <a:lnTo>
                        <a:pt x="490" y="180"/>
                      </a:lnTo>
                      <a:lnTo>
                        <a:pt x="490" y="178"/>
                      </a:lnTo>
                      <a:lnTo>
                        <a:pt x="490" y="177"/>
                      </a:lnTo>
                      <a:lnTo>
                        <a:pt x="490" y="175"/>
                      </a:lnTo>
                      <a:lnTo>
                        <a:pt x="490" y="175"/>
                      </a:lnTo>
                      <a:lnTo>
                        <a:pt x="490" y="175"/>
                      </a:lnTo>
                      <a:lnTo>
                        <a:pt x="492" y="171"/>
                      </a:lnTo>
                      <a:lnTo>
                        <a:pt x="494" y="171"/>
                      </a:lnTo>
                      <a:lnTo>
                        <a:pt x="495" y="167"/>
                      </a:lnTo>
                      <a:lnTo>
                        <a:pt x="497" y="163"/>
                      </a:lnTo>
                      <a:lnTo>
                        <a:pt x="499" y="161"/>
                      </a:lnTo>
                      <a:lnTo>
                        <a:pt x="499" y="159"/>
                      </a:lnTo>
                      <a:lnTo>
                        <a:pt x="499" y="159"/>
                      </a:lnTo>
                      <a:lnTo>
                        <a:pt x="497" y="159"/>
                      </a:lnTo>
                      <a:lnTo>
                        <a:pt x="497" y="159"/>
                      </a:lnTo>
                      <a:lnTo>
                        <a:pt x="495" y="161"/>
                      </a:lnTo>
                      <a:lnTo>
                        <a:pt x="495" y="161"/>
                      </a:lnTo>
                      <a:lnTo>
                        <a:pt x="494" y="161"/>
                      </a:lnTo>
                      <a:lnTo>
                        <a:pt x="494" y="161"/>
                      </a:lnTo>
                      <a:lnTo>
                        <a:pt x="494" y="161"/>
                      </a:lnTo>
                      <a:lnTo>
                        <a:pt x="492" y="161"/>
                      </a:lnTo>
                      <a:lnTo>
                        <a:pt x="490" y="161"/>
                      </a:lnTo>
                      <a:lnTo>
                        <a:pt x="490" y="163"/>
                      </a:lnTo>
                      <a:lnTo>
                        <a:pt x="490" y="163"/>
                      </a:lnTo>
                      <a:lnTo>
                        <a:pt x="490" y="163"/>
                      </a:lnTo>
                      <a:lnTo>
                        <a:pt x="490" y="165"/>
                      </a:lnTo>
                      <a:lnTo>
                        <a:pt x="488" y="165"/>
                      </a:lnTo>
                      <a:lnTo>
                        <a:pt x="488" y="165"/>
                      </a:lnTo>
                      <a:lnTo>
                        <a:pt x="488" y="165"/>
                      </a:lnTo>
                      <a:lnTo>
                        <a:pt x="486" y="165"/>
                      </a:lnTo>
                      <a:lnTo>
                        <a:pt x="486" y="163"/>
                      </a:lnTo>
                      <a:lnTo>
                        <a:pt x="486" y="161"/>
                      </a:lnTo>
                      <a:lnTo>
                        <a:pt x="486" y="161"/>
                      </a:lnTo>
                      <a:lnTo>
                        <a:pt x="486" y="159"/>
                      </a:lnTo>
                      <a:lnTo>
                        <a:pt x="486" y="159"/>
                      </a:lnTo>
                      <a:lnTo>
                        <a:pt x="486" y="159"/>
                      </a:lnTo>
                      <a:lnTo>
                        <a:pt x="488" y="156"/>
                      </a:lnTo>
                      <a:lnTo>
                        <a:pt x="488" y="154"/>
                      </a:lnTo>
                      <a:lnTo>
                        <a:pt x="488" y="154"/>
                      </a:lnTo>
                      <a:lnTo>
                        <a:pt x="488" y="152"/>
                      </a:lnTo>
                      <a:lnTo>
                        <a:pt x="488" y="152"/>
                      </a:lnTo>
                      <a:lnTo>
                        <a:pt x="486" y="152"/>
                      </a:lnTo>
                      <a:lnTo>
                        <a:pt x="484" y="156"/>
                      </a:lnTo>
                      <a:lnTo>
                        <a:pt x="482" y="158"/>
                      </a:lnTo>
                      <a:lnTo>
                        <a:pt x="482" y="159"/>
                      </a:lnTo>
                      <a:lnTo>
                        <a:pt x="482" y="159"/>
                      </a:lnTo>
                      <a:lnTo>
                        <a:pt x="482" y="161"/>
                      </a:lnTo>
                      <a:lnTo>
                        <a:pt x="486" y="169"/>
                      </a:lnTo>
                      <a:lnTo>
                        <a:pt x="486" y="171"/>
                      </a:lnTo>
                      <a:lnTo>
                        <a:pt x="486" y="171"/>
                      </a:lnTo>
                      <a:lnTo>
                        <a:pt x="486" y="173"/>
                      </a:lnTo>
                      <a:lnTo>
                        <a:pt x="484" y="173"/>
                      </a:lnTo>
                      <a:lnTo>
                        <a:pt x="484" y="173"/>
                      </a:lnTo>
                      <a:lnTo>
                        <a:pt x="482" y="173"/>
                      </a:lnTo>
                      <a:lnTo>
                        <a:pt x="480" y="171"/>
                      </a:lnTo>
                      <a:lnTo>
                        <a:pt x="480" y="171"/>
                      </a:lnTo>
                      <a:lnTo>
                        <a:pt x="478" y="173"/>
                      </a:lnTo>
                      <a:lnTo>
                        <a:pt x="478" y="173"/>
                      </a:lnTo>
                      <a:lnTo>
                        <a:pt x="476" y="171"/>
                      </a:lnTo>
                      <a:lnTo>
                        <a:pt x="474" y="171"/>
                      </a:lnTo>
                      <a:lnTo>
                        <a:pt x="474" y="171"/>
                      </a:lnTo>
                      <a:lnTo>
                        <a:pt x="473" y="173"/>
                      </a:lnTo>
                      <a:lnTo>
                        <a:pt x="473" y="173"/>
                      </a:lnTo>
                      <a:lnTo>
                        <a:pt x="473" y="175"/>
                      </a:lnTo>
                      <a:lnTo>
                        <a:pt x="471" y="175"/>
                      </a:lnTo>
                      <a:lnTo>
                        <a:pt x="471" y="175"/>
                      </a:lnTo>
                      <a:lnTo>
                        <a:pt x="469" y="175"/>
                      </a:lnTo>
                      <a:lnTo>
                        <a:pt x="469" y="175"/>
                      </a:lnTo>
                      <a:lnTo>
                        <a:pt x="469" y="171"/>
                      </a:lnTo>
                      <a:lnTo>
                        <a:pt x="469" y="169"/>
                      </a:lnTo>
                      <a:lnTo>
                        <a:pt x="467" y="169"/>
                      </a:lnTo>
                      <a:lnTo>
                        <a:pt x="467" y="169"/>
                      </a:lnTo>
                      <a:lnTo>
                        <a:pt x="463" y="171"/>
                      </a:lnTo>
                      <a:lnTo>
                        <a:pt x="461" y="171"/>
                      </a:lnTo>
                      <a:lnTo>
                        <a:pt x="461" y="173"/>
                      </a:lnTo>
                      <a:lnTo>
                        <a:pt x="459" y="171"/>
                      </a:lnTo>
                      <a:lnTo>
                        <a:pt x="459" y="171"/>
                      </a:lnTo>
                      <a:lnTo>
                        <a:pt x="459" y="171"/>
                      </a:lnTo>
                      <a:lnTo>
                        <a:pt x="459" y="169"/>
                      </a:lnTo>
                      <a:lnTo>
                        <a:pt x="459" y="167"/>
                      </a:lnTo>
                      <a:lnTo>
                        <a:pt x="459" y="167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1" y="163"/>
                      </a:lnTo>
                      <a:lnTo>
                        <a:pt x="461" y="161"/>
                      </a:lnTo>
                      <a:lnTo>
                        <a:pt x="461" y="161"/>
                      </a:lnTo>
                      <a:lnTo>
                        <a:pt x="461" y="161"/>
                      </a:lnTo>
                      <a:lnTo>
                        <a:pt x="459" y="161"/>
                      </a:lnTo>
                      <a:lnTo>
                        <a:pt x="459" y="161"/>
                      </a:lnTo>
                      <a:lnTo>
                        <a:pt x="457" y="161"/>
                      </a:lnTo>
                      <a:lnTo>
                        <a:pt x="457" y="161"/>
                      </a:lnTo>
                      <a:lnTo>
                        <a:pt x="457" y="161"/>
                      </a:lnTo>
                      <a:lnTo>
                        <a:pt x="457" y="163"/>
                      </a:lnTo>
                      <a:lnTo>
                        <a:pt x="457" y="165"/>
                      </a:lnTo>
                      <a:lnTo>
                        <a:pt x="457" y="165"/>
                      </a:lnTo>
                      <a:lnTo>
                        <a:pt x="455" y="167"/>
                      </a:lnTo>
                      <a:lnTo>
                        <a:pt x="455" y="167"/>
                      </a:lnTo>
                      <a:lnTo>
                        <a:pt x="454" y="167"/>
                      </a:lnTo>
                      <a:lnTo>
                        <a:pt x="454" y="167"/>
                      </a:lnTo>
                      <a:lnTo>
                        <a:pt x="452" y="167"/>
                      </a:lnTo>
                      <a:lnTo>
                        <a:pt x="452" y="169"/>
                      </a:lnTo>
                      <a:lnTo>
                        <a:pt x="450" y="171"/>
                      </a:lnTo>
                      <a:lnTo>
                        <a:pt x="448" y="171"/>
                      </a:lnTo>
                      <a:lnTo>
                        <a:pt x="448" y="173"/>
                      </a:lnTo>
                      <a:lnTo>
                        <a:pt x="446" y="171"/>
                      </a:lnTo>
                      <a:lnTo>
                        <a:pt x="446" y="171"/>
                      </a:lnTo>
                      <a:lnTo>
                        <a:pt x="446" y="169"/>
                      </a:lnTo>
                      <a:lnTo>
                        <a:pt x="446" y="167"/>
                      </a:lnTo>
                      <a:lnTo>
                        <a:pt x="446" y="165"/>
                      </a:lnTo>
                      <a:lnTo>
                        <a:pt x="448" y="163"/>
                      </a:lnTo>
                      <a:lnTo>
                        <a:pt x="448" y="163"/>
                      </a:lnTo>
                      <a:lnTo>
                        <a:pt x="450" y="161"/>
                      </a:lnTo>
                      <a:lnTo>
                        <a:pt x="452" y="159"/>
                      </a:lnTo>
                      <a:lnTo>
                        <a:pt x="452" y="159"/>
                      </a:lnTo>
                      <a:lnTo>
                        <a:pt x="452" y="159"/>
                      </a:lnTo>
                      <a:lnTo>
                        <a:pt x="454" y="158"/>
                      </a:lnTo>
                      <a:lnTo>
                        <a:pt x="454" y="158"/>
                      </a:lnTo>
                      <a:lnTo>
                        <a:pt x="452" y="156"/>
                      </a:lnTo>
                      <a:lnTo>
                        <a:pt x="452" y="154"/>
                      </a:lnTo>
                      <a:lnTo>
                        <a:pt x="454" y="154"/>
                      </a:lnTo>
                      <a:lnTo>
                        <a:pt x="454" y="150"/>
                      </a:lnTo>
                      <a:lnTo>
                        <a:pt x="455" y="150"/>
                      </a:lnTo>
                      <a:lnTo>
                        <a:pt x="455" y="146"/>
                      </a:lnTo>
                      <a:lnTo>
                        <a:pt x="455" y="146"/>
                      </a:lnTo>
                      <a:lnTo>
                        <a:pt x="455" y="144"/>
                      </a:lnTo>
                      <a:lnTo>
                        <a:pt x="454" y="144"/>
                      </a:lnTo>
                      <a:lnTo>
                        <a:pt x="454" y="144"/>
                      </a:lnTo>
                      <a:lnTo>
                        <a:pt x="454" y="144"/>
                      </a:lnTo>
                      <a:lnTo>
                        <a:pt x="452" y="144"/>
                      </a:lnTo>
                      <a:lnTo>
                        <a:pt x="452" y="144"/>
                      </a:lnTo>
                      <a:lnTo>
                        <a:pt x="450" y="144"/>
                      </a:lnTo>
                      <a:lnTo>
                        <a:pt x="450" y="144"/>
                      </a:lnTo>
                      <a:lnTo>
                        <a:pt x="450" y="144"/>
                      </a:lnTo>
                      <a:lnTo>
                        <a:pt x="450" y="142"/>
                      </a:lnTo>
                      <a:lnTo>
                        <a:pt x="452" y="140"/>
                      </a:lnTo>
                      <a:lnTo>
                        <a:pt x="452" y="140"/>
                      </a:lnTo>
                      <a:lnTo>
                        <a:pt x="452" y="139"/>
                      </a:lnTo>
                      <a:lnTo>
                        <a:pt x="452" y="137"/>
                      </a:lnTo>
                      <a:lnTo>
                        <a:pt x="450" y="137"/>
                      </a:lnTo>
                      <a:lnTo>
                        <a:pt x="450" y="135"/>
                      </a:lnTo>
                      <a:lnTo>
                        <a:pt x="448" y="135"/>
                      </a:lnTo>
                      <a:lnTo>
                        <a:pt x="448" y="135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6" y="139"/>
                      </a:lnTo>
                      <a:lnTo>
                        <a:pt x="446" y="139"/>
                      </a:lnTo>
                      <a:lnTo>
                        <a:pt x="444" y="140"/>
                      </a:lnTo>
                      <a:lnTo>
                        <a:pt x="444" y="140"/>
                      </a:lnTo>
                      <a:lnTo>
                        <a:pt x="446" y="144"/>
                      </a:lnTo>
                      <a:lnTo>
                        <a:pt x="446" y="146"/>
                      </a:lnTo>
                      <a:lnTo>
                        <a:pt x="444" y="146"/>
                      </a:lnTo>
                      <a:lnTo>
                        <a:pt x="444" y="146"/>
                      </a:lnTo>
                      <a:lnTo>
                        <a:pt x="442" y="148"/>
                      </a:lnTo>
                      <a:lnTo>
                        <a:pt x="440" y="146"/>
                      </a:lnTo>
                      <a:lnTo>
                        <a:pt x="440" y="146"/>
                      </a:lnTo>
                      <a:lnTo>
                        <a:pt x="440" y="144"/>
                      </a:lnTo>
                      <a:lnTo>
                        <a:pt x="440" y="140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38" y="137"/>
                      </a:lnTo>
                      <a:lnTo>
                        <a:pt x="436" y="137"/>
                      </a:lnTo>
                      <a:lnTo>
                        <a:pt x="436" y="139"/>
                      </a:lnTo>
                      <a:lnTo>
                        <a:pt x="434" y="139"/>
                      </a:lnTo>
                      <a:lnTo>
                        <a:pt x="434" y="139"/>
                      </a:lnTo>
                      <a:lnTo>
                        <a:pt x="433" y="139"/>
                      </a:lnTo>
                      <a:lnTo>
                        <a:pt x="433" y="140"/>
                      </a:lnTo>
                      <a:lnTo>
                        <a:pt x="433" y="142"/>
                      </a:lnTo>
                      <a:lnTo>
                        <a:pt x="433" y="142"/>
                      </a:lnTo>
                      <a:lnTo>
                        <a:pt x="434" y="144"/>
                      </a:lnTo>
                      <a:lnTo>
                        <a:pt x="434" y="146"/>
                      </a:lnTo>
                      <a:lnTo>
                        <a:pt x="434" y="146"/>
                      </a:lnTo>
                      <a:lnTo>
                        <a:pt x="434" y="148"/>
                      </a:lnTo>
                      <a:lnTo>
                        <a:pt x="434" y="148"/>
                      </a:lnTo>
                      <a:lnTo>
                        <a:pt x="434" y="150"/>
                      </a:lnTo>
                      <a:lnTo>
                        <a:pt x="434" y="150"/>
                      </a:lnTo>
                      <a:lnTo>
                        <a:pt x="434" y="150"/>
                      </a:lnTo>
                      <a:lnTo>
                        <a:pt x="434" y="152"/>
                      </a:lnTo>
                      <a:lnTo>
                        <a:pt x="434" y="154"/>
                      </a:lnTo>
                      <a:lnTo>
                        <a:pt x="434" y="154"/>
                      </a:lnTo>
                      <a:lnTo>
                        <a:pt x="433" y="154"/>
                      </a:lnTo>
                      <a:lnTo>
                        <a:pt x="433" y="154"/>
                      </a:lnTo>
                      <a:lnTo>
                        <a:pt x="433" y="154"/>
                      </a:lnTo>
                      <a:lnTo>
                        <a:pt x="431" y="152"/>
                      </a:lnTo>
                      <a:lnTo>
                        <a:pt x="431" y="152"/>
                      </a:lnTo>
                      <a:lnTo>
                        <a:pt x="429" y="150"/>
                      </a:lnTo>
                      <a:lnTo>
                        <a:pt x="429" y="150"/>
                      </a:lnTo>
                      <a:lnTo>
                        <a:pt x="427" y="148"/>
                      </a:lnTo>
                      <a:lnTo>
                        <a:pt x="427" y="148"/>
                      </a:lnTo>
                      <a:lnTo>
                        <a:pt x="427" y="148"/>
                      </a:lnTo>
                      <a:lnTo>
                        <a:pt x="425" y="148"/>
                      </a:lnTo>
                      <a:lnTo>
                        <a:pt x="423" y="148"/>
                      </a:lnTo>
                      <a:lnTo>
                        <a:pt x="421" y="148"/>
                      </a:lnTo>
                      <a:lnTo>
                        <a:pt x="421" y="148"/>
                      </a:lnTo>
                      <a:lnTo>
                        <a:pt x="419" y="148"/>
                      </a:lnTo>
                      <a:lnTo>
                        <a:pt x="419" y="148"/>
                      </a:lnTo>
                      <a:lnTo>
                        <a:pt x="419" y="150"/>
                      </a:lnTo>
                      <a:lnTo>
                        <a:pt x="419" y="150"/>
                      </a:lnTo>
                      <a:lnTo>
                        <a:pt x="419" y="150"/>
                      </a:lnTo>
                      <a:lnTo>
                        <a:pt x="419" y="152"/>
                      </a:lnTo>
                      <a:lnTo>
                        <a:pt x="419" y="152"/>
                      </a:lnTo>
                      <a:lnTo>
                        <a:pt x="419" y="152"/>
                      </a:lnTo>
                      <a:lnTo>
                        <a:pt x="417" y="154"/>
                      </a:lnTo>
                      <a:lnTo>
                        <a:pt x="417" y="154"/>
                      </a:lnTo>
                      <a:lnTo>
                        <a:pt x="415" y="158"/>
                      </a:lnTo>
                      <a:lnTo>
                        <a:pt x="413" y="159"/>
                      </a:lnTo>
                      <a:lnTo>
                        <a:pt x="413" y="159"/>
                      </a:lnTo>
                      <a:lnTo>
                        <a:pt x="413" y="161"/>
                      </a:lnTo>
                      <a:lnTo>
                        <a:pt x="413" y="161"/>
                      </a:lnTo>
                      <a:lnTo>
                        <a:pt x="413" y="163"/>
                      </a:lnTo>
                      <a:lnTo>
                        <a:pt x="413" y="163"/>
                      </a:lnTo>
                      <a:lnTo>
                        <a:pt x="415" y="163"/>
                      </a:lnTo>
                      <a:lnTo>
                        <a:pt x="417" y="165"/>
                      </a:lnTo>
                      <a:lnTo>
                        <a:pt x="417" y="167"/>
                      </a:lnTo>
                      <a:lnTo>
                        <a:pt x="419" y="169"/>
                      </a:lnTo>
                      <a:lnTo>
                        <a:pt x="423" y="177"/>
                      </a:lnTo>
                      <a:lnTo>
                        <a:pt x="423" y="178"/>
                      </a:lnTo>
                      <a:lnTo>
                        <a:pt x="423" y="182"/>
                      </a:lnTo>
                      <a:lnTo>
                        <a:pt x="425" y="194"/>
                      </a:lnTo>
                      <a:lnTo>
                        <a:pt x="427" y="196"/>
                      </a:lnTo>
                      <a:lnTo>
                        <a:pt x="427" y="198"/>
                      </a:lnTo>
                      <a:lnTo>
                        <a:pt x="431" y="201"/>
                      </a:lnTo>
                      <a:lnTo>
                        <a:pt x="433" y="203"/>
                      </a:lnTo>
                      <a:lnTo>
                        <a:pt x="433" y="205"/>
                      </a:lnTo>
                      <a:lnTo>
                        <a:pt x="434" y="207"/>
                      </a:lnTo>
                      <a:lnTo>
                        <a:pt x="434" y="209"/>
                      </a:lnTo>
                      <a:lnTo>
                        <a:pt x="434" y="213"/>
                      </a:lnTo>
                      <a:lnTo>
                        <a:pt x="434" y="217"/>
                      </a:lnTo>
                      <a:lnTo>
                        <a:pt x="434" y="218"/>
                      </a:lnTo>
                      <a:lnTo>
                        <a:pt x="434" y="218"/>
                      </a:lnTo>
                      <a:lnTo>
                        <a:pt x="434" y="218"/>
                      </a:lnTo>
                      <a:lnTo>
                        <a:pt x="433" y="220"/>
                      </a:lnTo>
                      <a:lnTo>
                        <a:pt x="433" y="222"/>
                      </a:lnTo>
                      <a:lnTo>
                        <a:pt x="433" y="224"/>
                      </a:lnTo>
                      <a:lnTo>
                        <a:pt x="433" y="224"/>
                      </a:lnTo>
                      <a:lnTo>
                        <a:pt x="433" y="226"/>
                      </a:lnTo>
                      <a:lnTo>
                        <a:pt x="434" y="226"/>
                      </a:lnTo>
                      <a:lnTo>
                        <a:pt x="434" y="228"/>
                      </a:lnTo>
                      <a:lnTo>
                        <a:pt x="436" y="228"/>
                      </a:lnTo>
                      <a:lnTo>
                        <a:pt x="436" y="226"/>
                      </a:lnTo>
                      <a:lnTo>
                        <a:pt x="440" y="226"/>
                      </a:lnTo>
                      <a:lnTo>
                        <a:pt x="442" y="226"/>
                      </a:lnTo>
                      <a:lnTo>
                        <a:pt x="442" y="226"/>
                      </a:lnTo>
                      <a:lnTo>
                        <a:pt x="444" y="226"/>
                      </a:lnTo>
                      <a:lnTo>
                        <a:pt x="446" y="226"/>
                      </a:lnTo>
                      <a:lnTo>
                        <a:pt x="446" y="228"/>
                      </a:lnTo>
                      <a:lnTo>
                        <a:pt x="448" y="230"/>
                      </a:lnTo>
                      <a:lnTo>
                        <a:pt x="448" y="230"/>
                      </a:lnTo>
                      <a:lnTo>
                        <a:pt x="448" y="232"/>
                      </a:lnTo>
                      <a:lnTo>
                        <a:pt x="448" y="234"/>
                      </a:lnTo>
                      <a:lnTo>
                        <a:pt x="450" y="236"/>
                      </a:lnTo>
                      <a:lnTo>
                        <a:pt x="452" y="237"/>
                      </a:lnTo>
                      <a:lnTo>
                        <a:pt x="452" y="237"/>
                      </a:lnTo>
                      <a:lnTo>
                        <a:pt x="450" y="239"/>
                      </a:lnTo>
                      <a:lnTo>
                        <a:pt x="450" y="239"/>
                      </a:lnTo>
                      <a:lnTo>
                        <a:pt x="450" y="241"/>
                      </a:lnTo>
                      <a:lnTo>
                        <a:pt x="450" y="241"/>
                      </a:lnTo>
                      <a:lnTo>
                        <a:pt x="450" y="241"/>
                      </a:lnTo>
                      <a:lnTo>
                        <a:pt x="452" y="241"/>
                      </a:lnTo>
                      <a:lnTo>
                        <a:pt x="452" y="241"/>
                      </a:lnTo>
                      <a:lnTo>
                        <a:pt x="452" y="243"/>
                      </a:lnTo>
                      <a:lnTo>
                        <a:pt x="454" y="243"/>
                      </a:lnTo>
                      <a:lnTo>
                        <a:pt x="455" y="243"/>
                      </a:lnTo>
                      <a:lnTo>
                        <a:pt x="457" y="243"/>
                      </a:lnTo>
                      <a:lnTo>
                        <a:pt x="457" y="247"/>
                      </a:lnTo>
                      <a:lnTo>
                        <a:pt x="455" y="249"/>
                      </a:lnTo>
                      <a:lnTo>
                        <a:pt x="455" y="251"/>
                      </a:lnTo>
                      <a:lnTo>
                        <a:pt x="454" y="251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0" y="256"/>
                      </a:lnTo>
                      <a:lnTo>
                        <a:pt x="448" y="258"/>
                      </a:lnTo>
                      <a:lnTo>
                        <a:pt x="448" y="260"/>
                      </a:lnTo>
                      <a:lnTo>
                        <a:pt x="446" y="264"/>
                      </a:lnTo>
                      <a:lnTo>
                        <a:pt x="444" y="266"/>
                      </a:lnTo>
                      <a:lnTo>
                        <a:pt x="442" y="268"/>
                      </a:lnTo>
                      <a:lnTo>
                        <a:pt x="440" y="268"/>
                      </a:lnTo>
                      <a:lnTo>
                        <a:pt x="440" y="270"/>
                      </a:lnTo>
                      <a:lnTo>
                        <a:pt x="438" y="268"/>
                      </a:lnTo>
                      <a:lnTo>
                        <a:pt x="436" y="268"/>
                      </a:lnTo>
                      <a:lnTo>
                        <a:pt x="436" y="266"/>
                      </a:lnTo>
                      <a:lnTo>
                        <a:pt x="436" y="264"/>
                      </a:lnTo>
                      <a:lnTo>
                        <a:pt x="436" y="264"/>
                      </a:lnTo>
                      <a:lnTo>
                        <a:pt x="436" y="262"/>
                      </a:lnTo>
                      <a:lnTo>
                        <a:pt x="434" y="262"/>
                      </a:lnTo>
                      <a:lnTo>
                        <a:pt x="434" y="262"/>
                      </a:lnTo>
                      <a:lnTo>
                        <a:pt x="433" y="262"/>
                      </a:lnTo>
                      <a:lnTo>
                        <a:pt x="431" y="262"/>
                      </a:lnTo>
                      <a:lnTo>
                        <a:pt x="429" y="262"/>
                      </a:lnTo>
                      <a:lnTo>
                        <a:pt x="427" y="260"/>
                      </a:lnTo>
                      <a:lnTo>
                        <a:pt x="425" y="260"/>
                      </a:lnTo>
                      <a:lnTo>
                        <a:pt x="423" y="256"/>
                      </a:lnTo>
                      <a:lnTo>
                        <a:pt x="421" y="256"/>
                      </a:lnTo>
                      <a:lnTo>
                        <a:pt x="415" y="251"/>
                      </a:lnTo>
                      <a:lnTo>
                        <a:pt x="413" y="251"/>
                      </a:lnTo>
                      <a:lnTo>
                        <a:pt x="412" y="249"/>
                      </a:lnTo>
                      <a:lnTo>
                        <a:pt x="410" y="249"/>
                      </a:lnTo>
                      <a:lnTo>
                        <a:pt x="410" y="249"/>
                      </a:lnTo>
                      <a:lnTo>
                        <a:pt x="410" y="251"/>
                      </a:lnTo>
                      <a:lnTo>
                        <a:pt x="408" y="251"/>
                      </a:lnTo>
                      <a:lnTo>
                        <a:pt x="408" y="253"/>
                      </a:lnTo>
                      <a:lnTo>
                        <a:pt x="408" y="253"/>
                      </a:lnTo>
                      <a:lnTo>
                        <a:pt x="408" y="255"/>
                      </a:lnTo>
                      <a:lnTo>
                        <a:pt x="408" y="255"/>
                      </a:lnTo>
                      <a:lnTo>
                        <a:pt x="408" y="256"/>
                      </a:lnTo>
                      <a:lnTo>
                        <a:pt x="408" y="256"/>
                      </a:lnTo>
                      <a:lnTo>
                        <a:pt x="406" y="258"/>
                      </a:lnTo>
                      <a:lnTo>
                        <a:pt x="406" y="258"/>
                      </a:lnTo>
                      <a:lnTo>
                        <a:pt x="404" y="260"/>
                      </a:lnTo>
                      <a:lnTo>
                        <a:pt x="402" y="260"/>
                      </a:lnTo>
                      <a:lnTo>
                        <a:pt x="400" y="260"/>
                      </a:lnTo>
                      <a:lnTo>
                        <a:pt x="398" y="260"/>
                      </a:lnTo>
                      <a:lnTo>
                        <a:pt x="398" y="258"/>
                      </a:lnTo>
                      <a:lnTo>
                        <a:pt x="396" y="258"/>
                      </a:lnTo>
                      <a:lnTo>
                        <a:pt x="396" y="256"/>
                      </a:lnTo>
                      <a:lnTo>
                        <a:pt x="396" y="255"/>
                      </a:lnTo>
                      <a:lnTo>
                        <a:pt x="396" y="255"/>
                      </a:lnTo>
                      <a:lnTo>
                        <a:pt x="398" y="251"/>
                      </a:lnTo>
                      <a:lnTo>
                        <a:pt x="398" y="251"/>
                      </a:lnTo>
                      <a:lnTo>
                        <a:pt x="398" y="249"/>
                      </a:lnTo>
                      <a:lnTo>
                        <a:pt x="398" y="249"/>
                      </a:lnTo>
                      <a:lnTo>
                        <a:pt x="396" y="249"/>
                      </a:lnTo>
                      <a:lnTo>
                        <a:pt x="394" y="247"/>
                      </a:lnTo>
                      <a:lnTo>
                        <a:pt x="393" y="247"/>
                      </a:lnTo>
                      <a:lnTo>
                        <a:pt x="393" y="245"/>
                      </a:lnTo>
                      <a:lnTo>
                        <a:pt x="391" y="243"/>
                      </a:lnTo>
                      <a:lnTo>
                        <a:pt x="391" y="243"/>
                      </a:lnTo>
                      <a:lnTo>
                        <a:pt x="391" y="243"/>
                      </a:lnTo>
                      <a:lnTo>
                        <a:pt x="389" y="241"/>
                      </a:lnTo>
                      <a:lnTo>
                        <a:pt x="389" y="241"/>
                      </a:lnTo>
                      <a:lnTo>
                        <a:pt x="389" y="241"/>
                      </a:lnTo>
                      <a:lnTo>
                        <a:pt x="387" y="239"/>
                      </a:lnTo>
                      <a:lnTo>
                        <a:pt x="387" y="239"/>
                      </a:lnTo>
                      <a:lnTo>
                        <a:pt x="387" y="237"/>
                      </a:lnTo>
                      <a:lnTo>
                        <a:pt x="389" y="234"/>
                      </a:lnTo>
                      <a:lnTo>
                        <a:pt x="391" y="232"/>
                      </a:lnTo>
                      <a:lnTo>
                        <a:pt x="391" y="230"/>
                      </a:lnTo>
                      <a:lnTo>
                        <a:pt x="391" y="228"/>
                      </a:lnTo>
                      <a:lnTo>
                        <a:pt x="391" y="228"/>
                      </a:lnTo>
                      <a:lnTo>
                        <a:pt x="391" y="226"/>
                      </a:lnTo>
                      <a:lnTo>
                        <a:pt x="391" y="226"/>
                      </a:lnTo>
                      <a:lnTo>
                        <a:pt x="391" y="224"/>
                      </a:lnTo>
                      <a:lnTo>
                        <a:pt x="391" y="224"/>
                      </a:lnTo>
                      <a:lnTo>
                        <a:pt x="391" y="220"/>
                      </a:lnTo>
                      <a:lnTo>
                        <a:pt x="389" y="218"/>
                      </a:lnTo>
                      <a:lnTo>
                        <a:pt x="389" y="218"/>
                      </a:lnTo>
                      <a:lnTo>
                        <a:pt x="387" y="217"/>
                      </a:lnTo>
                      <a:lnTo>
                        <a:pt x="387" y="215"/>
                      </a:lnTo>
                      <a:lnTo>
                        <a:pt x="387" y="213"/>
                      </a:lnTo>
                      <a:lnTo>
                        <a:pt x="387" y="211"/>
                      </a:lnTo>
                      <a:lnTo>
                        <a:pt x="385" y="205"/>
                      </a:lnTo>
                      <a:lnTo>
                        <a:pt x="385" y="205"/>
                      </a:lnTo>
                      <a:lnTo>
                        <a:pt x="383" y="205"/>
                      </a:lnTo>
                      <a:lnTo>
                        <a:pt x="383" y="205"/>
                      </a:lnTo>
                      <a:lnTo>
                        <a:pt x="381" y="203"/>
                      </a:lnTo>
                      <a:lnTo>
                        <a:pt x="381" y="201"/>
                      </a:lnTo>
                      <a:lnTo>
                        <a:pt x="383" y="201"/>
                      </a:lnTo>
                      <a:lnTo>
                        <a:pt x="387" y="198"/>
                      </a:lnTo>
                      <a:lnTo>
                        <a:pt x="391" y="196"/>
                      </a:lnTo>
                      <a:lnTo>
                        <a:pt x="394" y="192"/>
                      </a:lnTo>
                      <a:lnTo>
                        <a:pt x="396" y="190"/>
                      </a:lnTo>
                      <a:lnTo>
                        <a:pt x="396" y="188"/>
                      </a:lnTo>
                      <a:lnTo>
                        <a:pt x="398" y="184"/>
                      </a:lnTo>
                      <a:lnTo>
                        <a:pt x="396" y="182"/>
                      </a:lnTo>
                      <a:lnTo>
                        <a:pt x="396" y="180"/>
                      </a:lnTo>
                      <a:lnTo>
                        <a:pt x="396" y="180"/>
                      </a:lnTo>
                      <a:lnTo>
                        <a:pt x="398" y="178"/>
                      </a:lnTo>
                      <a:lnTo>
                        <a:pt x="398" y="177"/>
                      </a:lnTo>
                      <a:lnTo>
                        <a:pt x="398" y="175"/>
                      </a:lnTo>
                      <a:lnTo>
                        <a:pt x="400" y="173"/>
                      </a:lnTo>
                      <a:lnTo>
                        <a:pt x="400" y="171"/>
                      </a:lnTo>
                      <a:lnTo>
                        <a:pt x="400" y="169"/>
                      </a:lnTo>
                      <a:lnTo>
                        <a:pt x="400" y="169"/>
                      </a:lnTo>
                      <a:lnTo>
                        <a:pt x="398" y="167"/>
                      </a:lnTo>
                      <a:lnTo>
                        <a:pt x="394" y="156"/>
                      </a:lnTo>
                      <a:lnTo>
                        <a:pt x="393" y="154"/>
                      </a:lnTo>
                      <a:lnTo>
                        <a:pt x="391" y="154"/>
                      </a:lnTo>
                      <a:lnTo>
                        <a:pt x="391" y="152"/>
                      </a:lnTo>
                      <a:lnTo>
                        <a:pt x="389" y="150"/>
                      </a:lnTo>
                      <a:lnTo>
                        <a:pt x="389" y="150"/>
                      </a:lnTo>
                      <a:lnTo>
                        <a:pt x="391" y="148"/>
                      </a:lnTo>
                      <a:lnTo>
                        <a:pt x="391" y="148"/>
                      </a:lnTo>
                      <a:lnTo>
                        <a:pt x="396" y="142"/>
                      </a:lnTo>
                      <a:lnTo>
                        <a:pt x="398" y="140"/>
                      </a:lnTo>
                      <a:lnTo>
                        <a:pt x="398" y="135"/>
                      </a:lnTo>
                      <a:lnTo>
                        <a:pt x="400" y="133"/>
                      </a:lnTo>
                      <a:lnTo>
                        <a:pt x="408" y="131"/>
                      </a:lnTo>
                      <a:lnTo>
                        <a:pt x="412" y="131"/>
                      </a:lnTo>
                      <a:lnTo>
                        <a:pt x="412" y="131"/>
                      </a:lnTo>
                      <a:lnTo>
                        <a:pt x="415" y="131"/>
                      </a:lnTo>
                      <a:lnTo>
                        <a:pt x="417" y="131"/>
                      </a:lnTo>
                      <a:lnTo>
                        <a:pt x="417" y="131"/>
                      </a:lnTo>
                      <a:lnTo>
                        <a:pt x="419" y="131"/>
                      </a:lnTo>
                      <a:lnTo>
                        <a:pt x="419" y="129"/>
                      </a:lnTo>
                      <a:lnTo>
                        <a:pt x="423" y="127"/>
                      </a:lnTo>
                      <a:lnTo>
                        <a:pt x="433" y="125"/>
                      </a:lnTo>
                      <a:lnTo>
                        <a:pt x="434" y="123"/>
                      </a:lnTo>
                      <a:lnTo>
                        <a:pt x="436" y="123"/>
                      </a:lnTo>
                      <a:lnTo>
                        <a:pt x="436" y="123"/>
                      </a:lnTo>
                      <a:lnTo>
                        <a:pt x="436" y="123"/>
                      </a:lnTo>
                      <a:lnTo>
                        <a:pt x="436" y="121"/>
                      </a:lnTo>
                      <a:lnTo>
                        <a:pt x="436" y="121"/>
                      </a:lnTo>
                      <a:lnTo>
                        <a:pt x="436" y="120"/>
                      </a:lnTo>
                      <a:lnTo>
                        <a:pt x="434" y="118"/>
                      </a:lnTo>
                      <a:lnTo>
                        <a:pt x="434" y="116"/>
                      </a:lnTo>
                      <a:lnTo>
                        <a:pt x="433" y="116"/>
                      </a:lnTo>
                      <a:lnTo>
                        <a:pt x="433" y="114"/>
                      </a:lnTo>
                      <a:lnTo>
                        <a:pt x="433" y="114"/>
                      </a:lnTo>
                      <a:lnTo>
                        <a:pt x="434" y="112"/>
                      </a:lnTo>
                      <a:lnTo>
                        <a:pt x="434" y="110"/>
                      </a:lnTo>
                      <a:lnTo>
                        <a:pt x="434" y="108"/>
                      </a:lnTo>
                      <a:lnTo>
                        <a:pt x="434" y="108"/>
                      </a:lnTo>
                      <a:lnTo>
                        <a:pt x="436" y="106"/>
                      </a:lnTo>
                      <a:lnTo>
                        <a:pt x="438" y="106"/>
                      </a:lnTo>
                      <a:lnTo>
                        <a:pt x="438" y="106"/>
                      </a:lnTo>
                      <a:lnTo>
                        <a:pt x="440" y="104"/>
                      </a:lnTo>
                      <a:lnTo>
                        <a:pt x="442" y="101"/>
                      </a:lnTo>
                      <a:lnTo>
                        <a:pt x="444" y="97"/>
                      </a:lnTo>
                      <a:lnTo>
                        <a:pt x="448" y="93"/>
                      </a:lnTo>
                      <a:lnTo>
                        <a:pt x="448" y="91"/>
                      </a:lnTo>
                      <a:lnTo>
                        <a:pt x="448" y="89"/>
                      </a:lnTo>
                      <a:lnTo>
                        <a:pt x="448" y="87"/>
                      </a:lnTo>
                      <a:lnTo>
                        <a:pt x="450" y="83"/>
                      </a:lnTo>
                      <a:lnTo>
                        <a:pt x="454" y="78"/>
                      </a:lnTo>
                      <a:lnTo>
                        <a:pt x="454" y="78"/>
                      </a:lnTo>
                      <a:lnTo>
                        <a:pt x="454" y="76"/>
                      </a:lnTo>
                      <a:lnTo>
                        <a:pt x="454" y="76"/>
                      </a:lnTo>
                      <a:lnTo>
                        <a:pt x="452" y="74"/>
                      </a:lnTo>
                      <a:lnTo>
                        <a:pt x="452" y="74"/>
                      </a:lnTo>
                      <a:lnTo>
                        <a:pt x="452" y="72"/>
                      </a:lnTo>
                      <a:lnTo>
                        <a:pt x="452" y="70"/>
                      </a:lnTo>
                      <a:lnTo>
                        <a:pt x="452" y="70"/>
                      </a:lnTo>
                      <a:lnTo>
                        <a:pt x="452" y="70"/>
                      </a:lnTo>
                      <a:lnTo>
                        <a:pt x="454" y="68"/>
                      </a:lnTo>
                      <a:lnTo>
                        <a:pt x="454" y="68"/>
                      </a:lnTo>
                      <a:lnTo>
                        <a:pt x="455" y="68"/>
                      </a:lnTo>
                      <a:lnTo>
                        <a:pt x="454" y="66"/>
                      </a:lnTo>
                      <a:lnTo>
                        <a:pt x="454" y="64"/>
                      </a:lnTo>
                      <a:lnTo>
                        <a:pt x="454" y="64"/>
                      </a:lnTo>
                      <a:lnTo>
                        <a:pt x="454" y="62"/>
                      </a:lnTo>
                      <a:lnTo>
                        <a:pt x="454" y="61"/>
                      </a:lnTo>
                      <a:lnTo>
                        <a:pt x="454" y="61"/>
                      </a:lnTo>
                      <a:lnTo>
                        <a:pt x="454" y="59"/>
                      </a:lnTo>
                      <a:lnTo>
                        <a:pt x="455" y="59"/>
                      </a:lnTo>
                      <a:lnTo>
                        <a:pt x="455" y="59"/>
                      </a:lnTo>
                      <a:lnTo>
                        <a:pt x="457" y="59"/>
                      </a:lnTo>
                      <a:lnTo>
                        <a:pt x="459" y="59"/>
                      </a:lnTo>
                      <a:lnTo>
                        <a:pt x="461" y="57"/>
                      </a:lnTo>
                      <a:lnTo>
                        <a:pt x="461" y="57"/>
                      </a:lnTo>
                      <a:lnTo>
                        <a:pt x="461" y="55"/>
                      </a:lnTo>
                      <a:lnTo>
                        <a:pt x="463" y="53"/>
                      </a:lnTo>
                      <a:lnTo>
                        <a:pt x="465" y="51"/>
                      </a:lnTo>
                      <a:lnTo>
                        <a:pt x="465" y="51"/>
                      </a:lnTo>
                      <a:lnTo>
                        <a:pt x="463" y="51"/>
                      </a:lnTo>
                      <a:lnTo>
                        <a:pt x="463" y="51"/>
                      </a:lnTo>
                      <a:lnTo>
                        <a:pt x="463" y="49"/>
                      </a:lnTo>
                      <a:lnTo>
                        <a:pt x="463" y="49"/>
                      </a:lnTo>
                      <a:lnTo>
                        <a:pt x="463" y="45"/>
                      </a:lnTo>
                      <a:lnTo>
                        <a:pt x="463" y="42"/>
                      </a:lnTo>
                      <a:lnTo>
                        <a:pt x="463" y="40"/>
                      </a:lnTo>
                      <a:lnTo>
                        <a:pt x="461" y="36"/>
                      </a:lnTo>
                      <a:lnTo>
                        <a:pt x="455" y="28"/>
                      </a:lnTo>
                      <a:lnTo>
                        <a:pt x="455" y="26"/>
                      </a:lnTo>
                      <a:lnTo>
                        <a:pt x="454" y="23"/>
                      </a:lnTo>
                      <a:lnTo>
                        <a:pt x="454" y="19"/>
                      </a:lnTo>
                      <a:lnTo>
                        <a:pt x="454" y="19"/>
                      </a:lnTo>
                      <a:lnTo>
                        <a:pt x="454" y="19"/>
                      </a:lnTo>
                      <a:lnTo>
                        <a:pt x="454" y="17"/>
                      </a:lnTo>
                      <a:lnTo>
                        <a:pt x="454" y="17"/>
                      </a:lnTo>
                      <a:lnTo>
                        <a:pt x="452" y="15"/>
                      </a:lnTo>
                      <a:lnTo>
                        <a:pt x="452" y="15"/>
                      </a:lnTo>
                      <a:lnTo>
                        <a:pt x="450" y="15"/>
                      </a:lnTo>
                      <a:lnTo>
                        <a:pt x="446" y="15"/>
                      </a:lnTo>
                      <a:lnTo>
                        <a:pt x="446" y="15"/>
                      </a:lnTo>
                      <a:lnTo>
                        <a:pt x="444" y="15"/>
                      </a:lnTo>
                      <a:lnTo>
                        <a:pt x="442" y="11"/>
                      </a:lnTo>
                      <a:lnTo>
                        <a:pt x="440" y="9"/>
                      </a:lnTo>
                      <a:lnTo>
                        <a:pt x="438" y="9"/>
                      </a:lnTo>
                      <a:lnTo>
                        <a:pt x="438" y="9"/>
                      </a:lnTo>
                      <a:lnTo>
                        <a:pt x="436" y="9"/>
                      </a:lnTo>
                      <a:lnTo>
                        <a:pt x="436" y="7"/>
                      </a:lnTo>
                      <a:lnTo>
                        <a:pt x="436" y="7"/>
                      </a:lnTo>
                      <a:lnTo>
                        <a:pt x="434" y="5"/>
                      </a:lnTo>
                      <a:lnTo>
                        <a:pt x="434" y="7"/>
                      </a:lnTo>
                      <a:lnTo>
                        <a:pt x="433" y="7"/>
                      </a:lnTo>
                      <a:lnTo>
                        <a:pt x="433" y="5"/>
                      </a:lnTo>
                      <a:lnTo>
                        <a:pt x="431" y="5"/>
                      </a:lnTo>
                      <a:lnTo>
                        <a:pt x="427" y="7"/>
                      </a:lnTo>
                      <a:lnTo>
                        <a:pt x="425" y="7"/>
                      </a:lnTo>
                      <a:lnTo>
                        <a:pt x="423" y="7"/>
                      </a:lnTo>
                      <a:lnTo>
                        <a:pt x="423" y="7"/>
                      </a:lnTo>
                      <a:lnTo>
                        <a:pt x="423" y="7"/>
                      </a:lnTo>
                      <a:lnTo>
                        <a:pt x="421" y="9"/>
                      </a:lnTo>
                      <a:lnTo>
                        <a:pt x="421" y="9"/>
                      </a:lnTo>
                      <a:lnTo>
                        <a:pt x="419" y="9"/>
                      </a:lnTo>
                      <a:lnTo>
                        <a:pt x="417" y="9"/>
                      </a:lnTo>
                      <a:lnTo>
                        <a:pt x="413" y="7"/>
                      </a:lnTo>
                      <a:lnTo>
                        <a:pt x="412" y="7"/>
                      </a:lnTo>
                      <a:lnTo>
                        <a:pt x="410" y="5"/>
                      </a:lnTo>
                      <a:lnTo>
                        <a:pt x="408" y="5"/>
                      </a:lnTo>
                      <a:lnTo>
                        <a:pt x="406" y="4"/>
                      </a:lnTo>
                      <a:lnTo>
                        <a:pt x="406" y="4"/>
                      </a:lnTo>
                      <a:lnTo>
                        <a:pt x="406" y="4"/>
                      </a:lnTo>
                      <a:lnTo>
                        <a:pt x="404" y="4"/>
                      </a:lnTo>
                      <a:lnTo>
                        <a:pt x="402" y="4"/>
                      </a:lnTo>
                      <a:lnTo>
                        <a:pt x="402" y="2"/>
                      </a:lnTo>
                      <a:lnTo>
                        <a:pt x="400" y="0"/>
                      </a:lnTo>
                      <a:lnTo>
                        <a:pt x="398" y="0"/>
                      </a:lnTo>
                      <a:lnTo>
                        <a:pt x="396" y="0"/>
                      </a:lnTo>
                      <a:lnTo>
                        <a:pt x="393" y="0"/>
                      </a:lnTo>
                      <a:lnTo>
                        <a:pt x="393" y="0"/>
                      </a:lnTo>
                      <a:lnTo>
                        <a:pt x="391" y="0"/>
                      </a:lnTo>
                      <a:lnTo>
                        <a:pt x="391" y="4"/>
                      </a:lnTo>
                      <a:lnTo>
                        <a:pt x="391" y="4"/>
                      </a:lnTo>
                      <a:lnTo>
                        <a:pt x="389" y="4"/>
                      </a:lnTo>
                      <a:lnTo>
                        <a:pt x="387" y="4"/>
                      </a:lnTo>
                      <a:lnTo>
                        <a:pt x="385" y="4"/>
                      </a:lnTo>
                      <a:lnTo>
                        <a:pt x="383" y="4"/>
                      </a:lnTo>
                      <a:lnTo>
                        <a:pt x="381" y="4"/>
                      </a:lnTo>
                      <a:lnTo>
                        <a:pt x="381" y="5"/>
                      </a:lnTo>
                      <a:lnTo>
                        <a:pt x="381" y="7"/>
                      </a:lnTo>
                      <a:lnTo>
                        <a:pt x="377" y="5"/>
                      </a:lnTo>
                      <a:lnTo>
                        <a:pt x="375" y="5"/>
                      </a:lnTo>
                      <a:lnTo>
                        <a:pt x="375" y="7"/>
                      </a:lnTo>
                      <a:lnTo>
                        <a:pt x="375" y="9"/>
                      </a:lnTo>
                      <a:lnTo>
                        <a:pt x="375" y="9"/>
                      </a:lnTo>
                      <a:lnTo>
                        <a:pt x="375" y="11"/>
                      </a:lnTo>
                      <a:lnTo>
                        <a:pt x="375" y="11"/>
                      </a:lnTo>
                      <a:lnTo>
                        <a:pt x="375" y="13"/>
                      </a:lnTo>
                      <a:lnTo>
                        <a:pt x="373" y="13"/>
                      </a:lnTo>
                      <a:lnTo>
                        <a:pt x="373" y="15"/>
                      </a:lnTo>
                      <a:lnTo>
                        <a:pt x="373" y="17"/>
                      </a:lnTo>
                      <a:lnTo>
                        <a:pt x="373" y="17"/>
                      </a:lnTo>
                      <a:lnTo>
                        <a:pt x="372" y="17"/>
                      </a:lnTo>
                      <a:lnTo>
                        <a:pt x="372" y="17"/>
                      </a:lnTo>
                      <a:lnTo>
                        <a:pt x="370" y="17"/>
                      </a:lnTo>
                      <a:lnTo>
                        <a:pt x="370" y="17"/>
                      </a:lnTo>
                      <a:lnTo>
                        <a:pt x="368" y="17"/>
                      </a:lnTo>
                      <a:lnTo>
                        <a:pt x="368" y="17"/>
                      </a:lnTo>
                      <a:lnTo>
                        <a:pt x="366" y="17"/>
                      </a:lnTo>
                      <a:lnTo>
                        <a:pt x="364" y="17"/>
                      </a:lnTo>
                      <a:lnTo>
                        <a:pt x="362" y="19"/>
                      </a:lnTo>
                      <a:lnTo>
                        <a:pt x="360" y="19"/>
                      </a:lnTo>
                      <a:lnTo>
                        <a:pt x="358" y="19"/>
                      </a:lnTo>
                      <a:lnTo>
                        <a:pt x="356" y="19"/>
                      </a:lnTo>
                      <a:lnTo>
                        <a:pt x="356" y="21"/>
                      </a:lnTo>
                      <a:lnTo>
                        <a:pt x="356" y="21"/>
                      </a:lnTo>
                      <a:lnTo>
                        <a:pt x="356" y="23"/>
                      </a:lnTo>
                      <a:lnTo>
                        <a:pt x="354" y="23"/>
                      </a:lnTo>
                      <a:lnTo>
                        <a:pt x="354" y="24"/>
                      </a:lnTo>
                      <a:lnTo>
                        <a:pt x="349" y="24"/>
                      </a:lnTo>
                      <a:lnTo>
                        <a:pt x="351" y="28"/>
                      </a:lnTo>
                      <a:lnTo>
                        <a:pt x="349" y="30"/>
                      </a:lnTo>
                      <a:lnTo>
                        <a:pt x="345" y="32"/>
                      </a:lnTo>
                      <a:lnTo>
                        <a:pt x="343" y="32"/>
                      </a:lnTo>
                      <a:lnTo>
                        <a:pt x="341" y="34"/>
                      </a:lnTo>
                      <a:lnTo>
                        <a:pt x="339" y="36"/>
                      </a:lnTo>
                      <a:lnTo>
                        <a:pt x="339" y="36"/>
                      </a:lnTo>
                      <a:lnTo>
                        <a:pt x="337" y="36"/>
                      </a:lnTo>
                      <a:lnTo>
                        <a:pt x="333" y="38"/>
                      </a:lnTo>
                      <a:lnTo>
                        <a:pt x="332" y="38"/>
                      </a:lnTo>
                      <a:lnTo>
                        <a:pt x="332" y="38"/>
                      </a:lnTo>
                      <a:lnTo>
                        <a:pt x="326" y="42"/>
                      </a:lnTo>
                      <a:lnTo>
                        <a:pt x="322" y="43"/>
                      </a:lnTo>
                      <a:lnTo>
                        <a:pt x="322" y="45"/>
                      </a:lnTo>
                      <a:lnTo>
                        <a:pt x="320" y="45"/>
                      </a:lnTo>
                      <a:lnTo>
                        <a:pt x="316" y="45"/>
                      </a:lnTo>
                      <a:lnTo>
                        <a:pt x="314" y="45"/>
                      </a:lnTo>
                      <a:lnTo>
                        <a:pt x="314" y="47"/>
                      </a:lnTo>
                      <a:lnTo>
                        <a:pt x="314" y="47"/>
                      </a:lnTo>
                      <a:lnTo>
                        <a:pt x="314" y="49"/>
                      </a:lnTo>
                      <a:lnTo>
                        <a:pt x="313" y="49"/>
                      </a:lnTo>
                      <a:lnTo>
                        <a:pt x="311" y="49"/>
                      </a:lnTo>
                      <a:lnTo>
                        <a:pt x="311" y="49"/>
                      </a:lnTo>
                      <a:lnTo>
                        <a:pt x="309" y="51"/>
                      </a:lnTo>
                      <a:lnTo>
                        <a:pt x="307" y="49"/>
                      </a:lnTo>
                      <a:lnTo>
                        <a:pt x="305" y="51"/>
                      </a:lnTo>
                      <a:lnTo>
                        <a:pt x="303" y="51"/>
                      </a:lnTo>
                      <a:lnTo>
                        <a:pt x="303" y="53"/>
                      </a:lnTo>
                      <a:lnTo>
                        <a:pt x="301" y="55"/>
                      </a:lnTo>
                      <a:lnTo>
                        <a:pt x="301" y="57"/>
                      </a:lnTo>
                      <a:lnTo>
                        <a:pt x="301" y="57"/>
                      </a:lnTo>
                      <a:lnTo>
                        <a:pt x="299" y="57"/>
                      </a:lnTo>
                      <a:lnTo>
                        <a:pt x="299" y="59"/>
                      </a:lnTo>
                      <a:lnTo>
                        <a:pt x="297" y="59"/>
                      </a:lnTo>
                      <a:lnTo>
                        <a:pt x="295" y="61"/>
                      </a:lnTo>
                      <a:lnTo>
                        <a:pt x="293" y="62"/>
                      </a:lnTo>
                      <a:lnTo>
                        <a:pt x="290" y="62"/>
                      </a:lnTo>
                      <a:lnTo>
                        <a:pt x="288" y="62"/>
                      </a:lnTo>
                      <a:lnTo>
                        <a:pt x="286" y="62"/>
                      </a:lnTo>
                      <a:lnTo>
                        <a:pt x="284" y="64"/>
                      </a:lnTo>
                      <a:lnTo>
                        <a:pt x="282" y="66"/>
                      </a:lnTo>
                      <a:lnTo>
                        <a:pt x="282" y="66"/>
                      </a:lnTo>
                      <a:lnTo>
                        <a:pt x="282" y="68"/>
                      </a:lnTo>
                      <a:lnTo>
                        <a:pt x="282" y="68"/>
                      </a:lnTo>
                      <a:lnTo>
                        <a:pt x="280" y="68"/>
                      </a:lnTo>
                      <a:lnTo>
                        <a:pt x="280" y="68"/>
                      </a:lnTo>
                      <a:lnTo>
                        <a:pt x="278" y="68"/>
                      </a:lnTo>
                      <a:lnTo>
                        <a:pt x="276" y="70"/>
                      </a:lnTo>
                      <a:lnTo>
                        <a:pt x="274" y="70"/>
                      </a:lnTo>
                      <a:lnTo>
                        <a:pt x="274" y="72"/>
                      </a:lnTo>
                      <a:lnTo>
                        <a:pt x="274" y="72"/>
                      </a:lnTo>
                      <a:lnTo>
                        <a:pt x="272" y="74"/>
                      </a:lnTo>
                      <a:lnTo>
                        <a:pt x="271" y="74"/>
                      </a:lnTo>
                      <a:lnTo>
                        <a:pt x="271" y="76"/>
                      </a:lnTo>
                      <a:lnTo>
                        <a:pt x="269" y="76"/>
                      </a:lnTo>
                      <a:lnTo>
                        <a:pt x="269" y="78"/>
                      </a:lnTo>
                      <a:lnTo>
                        <a:pt x="265" y="78"/>
                      </a:lnTo>
                      <a:lnTo>
                        <a:pt x="265" y="78"/>
                      </a:lnTo>
                      <a:lnTo>
                        <a:pt x="265" y="80"/>
                      </a:lnTo>
                      <a:lnTo>
                        <a:pt x="265" y="80"/>
                      </a:lnTo>
                      <a:lnTo>
                        <a:pt x="263" y="81"/>
                      </a:lnTo>
                      <a:lnTo>
                        <a:pt x="263" y="81"/>
                      </a:lnTo>
                      <a:lnTo>
                        <a:pt x="257" y="85"/>
                      </a:lnTo>
                      <a:lnTo>
                        <a:pt x="255" y="87"/>
                      </a:lnTo>
                      <a:lnTo>
                        <a:pt x="255" y="87"/>
                      </a:lnTo>
                      <a:lnTo>
                        <a:pt x="255" y="89"/>
                      </a:lnTo>
                      <a:lnTo>
                        <a:pt x="255" y="91"/>
                      </a:lnTo>
                      <a:lnTo>
                        <a:pt x="255" y="91"/>
                      </a:lnTo>
                      <a:lnTo>
                        <a:pt x="253" y="91"/>
                      </a:lnTo>
                      <a:lnTo>
                        <a:pt x="253" y="91"/>
                      </a:lnTo>
                      <a:lnTo>
                        <a:pt x="253" y="93"/>
                      </a:lnTo>
                      <a:lnTo>
                        <a:pt x="252" y="93"/>
                      </a:lnTo>
                      <a:lnTo>
                        <a:pt x="250" y="95"/>
                      </a:lnTo>
                      <a:lnTo>
                        <a:pt x="250" y="97"/>
                      </a:lnTo>
                      <a:lnTo>
                        <a:pt x="248" y="97"/>
                      </a:lnTo>
                      <a:lnTo>
                        <a:pt x="246" y="97"/>
                      </a:lnTo>
                      <a:lnTo>
                        <a:pt x="242" y="95"/>
                      </a:lnTo>
                      <a:lnTo>
                        <a:pt x="240" y="95"/>
                      </a:lnTo>
                      <a:lnTo>
                        <a:pt x="240" y="97"/>
                      </a:lnTo>
                      <a:lnTo>
                        <a:pt x="240" y="99"/>
                      </a:lnTo>
                      <a:lnTo>
                        <a:pt x="238" y="99"/>
                      </a:lnTo>
                      <a:lnTo>
                        <a:pt x="238" y="101"/>
                      </a:lnTo>
                      <a:lnTo>
                        <a:pt x="236" y="101"/>
                      </a:lnTo>
                      <a:lnTo>
                        <a:pt x="236" y="101"/>
                      </a:lnTo>
                      <a:lnTo>
                        <a:pt x="232" y="102"/>
                      </a:lnTo>
                      <a:lnTo>
                        <a:pt x="232" y="102"/>
                      </a:lnTo>
                      <a:lnTo>
                        <a:pt x="232" y="102"/>
                      </a:lnTo>
                      <a:lnTo>
                        <a:pt x="231" y="106"/>
                      </a:lnTo>
                      <a:lnTo>
                        <a:pt x="229" y="108"/>
                      </a:lnTo>
                      <a:lnTo>
                        <a:pt x="229" y="110"/>
                      </a:lnTo>
                      <a:lnTo>
                        <a:pt x="229" y="112"/>
                      </a:lnTo>
                      <a:lnTo>
                        <a:pt x="229" y="114"/>
                      </a:lnTo>
                      <a:lnTo>
                        <a:pt x="229" y="114"/>
                      </a:lnTo>
                      <a:lnTo>
                        <a:pt x="227" y="114"/>
                      </a:lnTo>
                      <a:lnTo>
                        <a:pt x="227" y="116"/>
                      </a:lnTo>
                      <a:lnTo>
                        <a:pt x="225" y="116"/>
                      </a:lnTo>
                      <a:lnTo>
                        <a:pt x="227" y="118"/>
                      </a:lnTo>
                      <a:lnTo>
                        <a:pt x="227" y="118"/>
                      </a:lnTo>
                      <a:lnTo>
                        <a:pt x="227" y="120"/>
                      </a:lnTo>
                      <a:lnTo>
                        <a:pt x="231" y="133"/>
                      </a:lnTo>
                      <a:lnTo>
                        <a:pt x="232" y="139"/>
                      </a:lnTo>
                      <a:lnTo>
                        <a:pt x="232" y="142"/>
                      </a:lnTo>
                      <a:lnTo>
                        <a:pt x="232" y="142"/>
                      </a:lnTo>
                      <a:lnTo>
                        <a:pt x="232" y="144"/>
                      </a:lnTo>
                      <a:lnTo>
                        <a:pt x="234" y="144"/>
                      </a:lnTo>
                      <a:lnTo>
                        <a:pt x="234" y="144"/>
                      </a:lnTo>
                      <a:lnTo>
                        <a:pt x="236" y="144"/>
                      </a:lnTo>
                      <a:lnTo>
                        <a:pt x="236" y="144"/>
                      </a:lnTo>
                      <a:lnTo>
                        <a:pt x="238" y="146"/>
                      </a:lnTo>
                      <a:lnTo>
                        <a:pt x="240" y="150"/>
                      </a:lnTo>
                      <a:lnTo>
                        <a:pt x="240" y="150"/>
                      </a:lnTo>
                      <a:lnTo>
                        <a:pt x="242" y="152"/>
                      </a:lnTo>
                      <a:lnTo>
                        <a:pt x="242" y="152"/>
                      </a:lnTo>
                      <a:lnTo>
                        <a:pt x="244" y="152"/>
                      </a:lnTo>
                      <a:lnTo>
                        <a:pt x="246" y="152"/>
                      </a:lnTo>
                      <a:lnTo>
                        <a:pt x="246" y="152"/>
                      </a:lnTo>
                      <a:lnTo>
                        <a:pt x="248" y="152"/>
                      </a:lnTo>
                      <a:lnTo>
                        <a:pt x="252" y="156"/>
                      </a:lnTo>
                      <a:lnTo>
                        <a:pt x="252" y="156"/>
                      </a:lnTo>
                      <a:lnTo>
                        <a:pt x="253" y="156"/>
                      </a:lnTo>
                      <a:lnTo>
                        <a:pt x="253" y="156"/>
                      </a:lnTo>
                      <a:lnTo>
                        <a:pt x="257" y="156"/>
                      </a:lnTo>
                      <a:lnTo>
                        <a:pt x="257" y="154"/>
                      </a:lnTo>
                      <a:lnTo>
                        <a:pt x="257" y="154"/>
                      </a:lnTo>
                      <a:lnTo>
                        <a:pt x="261" y="156"/>
                      </a:lnTo>
                      <a:lnTo>
                        <a:pt x="263" y="156"/>
                      </a:lnTo>
                      <a:lnTo>
                        <a:pt x="267" y="158"/>
                      </a:lnTo>
                      <a:lnTo>
                        <a:pt x="267" y="158"/>
                      </a:lnTo>
                      <a:lnTo>
                        <a:pt x="267" y="158"/>
                      </a:lnTo>
                      <a:lnTo>
                        <a:pt x="269" y="158"/>
                      </a:lnTo>
                      <a:lnTo>
                        <a:pt x="274" y="158"/>
                      </a:lnTo>
                      <a:lnTo>
                        <a:pt x="276" y="156"/>
                      </a:lnTo>
                      <a:lnTo>
                        <a:pt x="280" y="154"/>
                      </a:lnTo>
                      <a:lnTo>
                        <a:pt x="282" y="154"/>
                      </a:lnTo>
                      <a:lnTo>
                        <a:pt x="282" y="154"/>
                      </a:lnTo>
                      <a:lnTo>
                        <a:pt x="284" y="154"/>
                      </a:lnTo>
                      <a:lnTo>
                        <a:pt x="286" y="154"/>
                      </a:lnTo>
                      <a:lnTo>
                        <a:pt x="288" y="156"/>
                      </a:lnTo>
                      <a:lnTo>
                        <a:pt x="290" y="156"/>
                      </a:lnTo>
                      <a:lnTo>
                        <a:pt x="290" y="156"/>
                      </a:lnTo>
                      <a:lnTo>
                        <a:pt x="292" y="154"/>
                      </a:lnTo>
                      <a:lnTo>
                        <a:pt x="292" y="154"/>
                      </a:lnTo>
                      <a:lnTo>
                        <a:pt x="293" y="152"/>
                      </a:lnTo>
                      <a:lnTo>
                        <a:pt x="293" y="152"/>
                      </a:lnTo>
                      <a:lnTo>
                        <a:pt x="295" y="148"/>
                      </a:lnTo>
                      <a:lnTo>
                        <a:pt x="295" y="148"/>
                      </a:lnTo>
                      <a:lnTo>
                        <a:pt x="295" y="146"/>
                      </a:lnTo>
                      <a:lnTo>
                        <a:pt x="297" y="146"/>
                      </a:lnTo>
                      <a:lnTo>
                        <a:pt x="299" y="144"/>
                      </a:lnTo>
                      <a:lnTo>
                        <a:pt x="301" y="144"/>
                      </a:lnTo>
                      <a:lnTo>
                        <a:pt x="303" y="144"/>
                      </a:lnTo>
                      <a:lnTo>
                        <a:pt x="305" y="144"/>
                      </a:lnTo>
                      <a:lnTo>
                        <a:pt x="305" y="144"/>
                      </a:lnTo>
                      <a:lnTo>
                        <a:pt x="305" y="144"/>
                      </a:lnTo>
                      <a:lnTo>
                        <a:pt x="307" y="146"/>
                      </a:lnTo>
                      <a:lnTo>
                        <a:pt x="307" y="146"/>
                      </a:lnTo>
                      <a:lnTo>
                        <a:pt x="307" y="146"/>
                      </a:lnTo>
                      <a:lnTo>
                        <a:pt x="307" y="148"/>
                      </a:lnTo>
                      <a:lnTo>
                        <a:pt x="307" y="148"/>
                      </a:lnTo>
                      <a:lnTo>
                        <a:pt x="307" y="148"/>
                      </a:lnTo>
                      <a:lnTo>
                        <a:pt x="307" y="150"/>
                      </a:lnTo>
                      <a:lnTo>
                        <a:pt x="307" y="150"/>
                      </a:lnTo>
                      <a:lnTo>
                        <a:pt x="305" y="152"/>
                      </a:lnTo>
                      <a:lnTo>
                        <a:pt x="305" y="152"/>
                      </a:lnTo>
                      <a:lnTo>
                        <a:pt x="305" y="154"/>
                      </a:lnTo>
                      <a:lnTo>
                        <a:pt x="307" y="154"/>
                      </a:lnTo>
                      <a:lnTo>
                        <a:pt x="307" y="156"/>
                      </a:lnTo>
                      <a:lnTo>
                        <a:pt x="307" y="156"/>
                      </a:lnTo>
                      <a:lnTo>
                        <a:pt x="307" y="158"/>
                      </a:lnTo>
                      <a:lnTo>
                        <a:pt x="307" y="158"/>
                      </a:lnTo>
                      <a:lnTo>
                        <a:pt x="307" y="159"/>
                      </a:lnTo>
                      <a:lnTo>
                        <a:pt x="307" y="159"/>
                      </a:lnTo>
                      <a:lnTo>
                        <a:pt x="307" y="159"/>
                      </a:lnTo>
                      <a:lnTo>
                        <a:pt x="307" y="161"/>
                      </a:lnTo>
                      <a:lnTo>
                        <a:pt x="307" y="161"/>
                      </a:lnTo>
                      <a:lnTo>
                        <a:pt x="307" y="163"/>
                      </a:lnTo>
                      <a:lnTo>
                        <a:pt x="309" y="163"/>
                      </a:lnTo>
                      <a:lnTo>
                        <a:pt x="311" y="167"/>
                      </a:lnTo>
                      <a:lnTo>
                        <a:pt x="311" y="167"/>
                      </a:lnTo>
                      <a:lnTo>
                        <a:pt x="311" y="169"/>
                      </a:lnTo>
                      <a:lnTo>
                        <a:pt x="311" y="169"/>
                      </a:lnTo>
                      <a:lnTo>
                        <a:pt x="311" y="169"/>
                      </a:lnTo>
                      <a:lnTo>
                        <a:pt x="311" y="171"/>
                      </a:lnTo>
                      <a:lnTo>
                        <a:pt x="309" y="171"/>
                      </a:lnTo>
                      <a:lnTo>
                        <a:pt x="311" y="173"/>
                      </a:lnTo>
                      <a:lnTo>
                        <a:pt x="311" y="175"/>
                      </a:lnTo>
                      <a:lnTo>
                        <a:pt x="309" y="175"/>
                      </a:lnTo>
                      <a:lnTo>
                        <a:pt x="309" y="175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5" y="178"/>
                      </a:lnTo>
                      <a:lnTo>
                        <a:pt x="305" y="178"/>
                      </a:lnTo>
                      <a:lnTo>
                        <a:pt x="303" y="178"/>
                      </a:lnTo>
                      <a:lnTo>
                        <a:pt x="301" y="178"/>
                      </a:lnTo>
                      <a:lnTo>
                        <a:pt x="299" y="177"/>
                      </a:lnTo>
                      <a:lnTo>
                        <a:pt x="299" y="177"/>
                      </a:lnTo>
                      <a:lnTo>
                        <a:pt x="297" y="177"/>
                      </a:lnTo>
                      <a:lnTo>
                        <a:pt x="295" y="177"/>
                      </a:lnTo>
                      <a:lnTo>
                        <a:pt x="293" y="177"/>
                      </a:lnTo>
                      <a:lnTo>
                        <a:pt x="292" y="177"/>
                      </a:lnTo>
                      <a:lnTo>
                        <a:pt x="292" y="177"/>
                      </a:lnTo>
                      <a:lnTo>
                        <a:pt x="282" y="180"/>
                      </a:lnTo>
                      <a:lnTo>
                        <a:pt x="278" y="180"/>
                      </a:lnTo>
                      <a:lnTo>
                        <a:pt x="276" y="180"/>
                      </a:lnTo>
                      <a:lnTo>
                        <a:pt x="274" y="180"/>
                      </a:lnTo>
                      <a:lnTo>
                        <a:pt x="274" y="180"/>
                      </a:lnTo>
                      <a:lnTo>
                        <a:pt x="267" y="184"/>
                      </a:lnTo>
                      <a:lnTo>
                        <a:pt x="263" y="184"/>
                      </a:lnTo>
                      <a:lnTo>
                        <a:pt x="261" y="186"/>
                      </a:lnTo>
                      <a:lnTo>
                        <a:pt x="261" y="186"/>
                      </a:lnTo>
                      <a:lnTo>
                        <a:pt x="261" y="188"/>
                      </a:lnTo>
                      <a:lnTo>
                        <a:pt x="259" y="188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61" y="194"/>
                      </a:lnTo>
                      <a:lnTo>
                        <a:pt x="263" y="196"/>
                      </a:lnTo>
                      <a:lnTo>
                        <a:pt x="263" y="198"/>
                      </a:lnTo>
                      <a:lnTo>
                        <a:pt x="263" y="199"/>
                      </a:lnTo>
                      <a:lnTo>
                        <a:pt x="263" y="201"/>
                      </a:lnTo>
                      <a:lnTo>
                        <a:pt x="263" y="201"/>
                      </a:lnTo>
                      <a:lnTo>
                        <a:pt x="261" y="203"/>
                      </a:lnTo>
                      <a:lnTo>
                        <a:pt x="261" y="203"/>
                      </a:lnTo>
                      <a:lnTo>
                        <a:pt x="259" y="203"/>
                      </a:lnTo>
                      <a:lnTo>
                        <a:pt x="257" y="203"/>
                      </a:lnTo>
                      <a:lnTo>
                        <a:pt x="255" y="205"/>
                      </a:lnTo>
                      <a:lnTo>
                        <a:pt x="255" y="205"/>
                      </a:lnTo>
                      <a:lnTo>
                        <a:pt x="255" y="205"/>
                      </a:lnTo>
                      <a:lnTo>
                        <a:pt x="253" y="205"/>
                      </a:lnTo>
                      <a:lnTo>
                        <a:pt x="253" y="207"/>
                      </a:lnTo>
                      <a:lnTo>
                        <a:pt x="253" y="207"/>
                      </a:lnTo>
                      <a:lnTo>
                        <a:pt x="255" y="209"/>
                      </a:lnTo>
                      <a:lnTo>
                        <a:pt x="259" y="215"/>
                      </a:lnTo>
                      <a:lnTo>
                        <a:pt x="263" y="217"/>
                      </a:lnTo>
                      <a:lnTo>
                        <a:pt x="267" y="217"/>
                      </a:lnTo>
                      <a:lnTo>
                        <a:pt x="267" y="217"/>
                      </a:lnTo>
                      <a:lnTo>
                        <a:pt x="269" y="217"/>
                      </a:lnTo>
                      <a:lnTo>
                        <a:pt x="269" y="217"/>
                      </a:lnTo>
                      <a:lnTo>
                        <a:pt x="271" y="217"/>
                      </a:lnTo>
                      <a:lnTo>
                        <a:pt x="271" y="217"/>
                      </a:lnTo>
                      <a:lnTo>
                        <a:pt x="274" y="220"/>
                      </a:lnTo>
                      <a:lnTo>
                        <a:pt x="276" y="222"/>
                      </a:lnTo>
                      <a:lnTo>
                        <a:pt x="278" y="222"/>
                      </a:lnTo>
                      <a:lnTo>
                        <a:pt x="278" y="226"/>
                      </a:lnTo>
                      <a:lnTo>
                        <a:pt x="280" y="230"/>
                      </a:lnTo>
                      <a:lnTo>
                        <a:pt x="280" y="232"/>
                      </a:lnTo>
                      <a:lnTo>
                        <a:pt x="280" y="234"/>
                      </a:lnTo>
                      <a:lnTo>
                        <a:pt x="278" y="236"/>
                      </a:lnTo>
                      <a:lnTo>
                        <a:pt x="278" y="236"/>
                      </a:lnTo>
                      <a:lnTo>
                        <a:pt x="276" y="236"/>
                      </a:lnTo>
                      <a:lnTo>
                        <a:pt x="269" y="241"/>
                      </a:lnTo>
                      <a:lnTo>
                        <a:pt x="269" y="241"/>
                      </a:lnTo>
                      <a:lnTo>
                        <a:pt x="267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39"/>
                      </a:lnTo>
                      <a:lnTo>
                        <a:pt x="265" y="237"/>
                      </a:lnTo>
                      <a:lnTo>
                        <a:pt x="265" y="237"/>
                      </a:lnTo>
                      <a:lnTo>
                        <a:pt x="265" y="237"/>
                      </a:lnTo>
                      <a:lnTo>
                        <a:pt x="263" y="236"/>
                      </a:lnTo>
                      <a:lnTo>
                        <a:pt x="263" y="236"/>
                      </a:lnTo>
                      <a:lnTo>
                        <a:pt x="263" y="234"/>
                      </a:lnTo>
                      <a:lnTo>
                        <a:pt x="263" y="234"/>
                      </a:lnTo>
                      <a:lnTo>
                        <a:pt x="261" y="234"/>
                      </a:lnTo>
                      <a:lnTo>
                        <a:pt x="261" y="234"/>
                      </a:lnTo>
                      <a:lnTo>
                        <a:pt x="259" y="234"/>
                      </a:lnTo>
                      <a:lnTo>
                        <a:pt x="259" y="234"/>
                      </a:lnTo>
                      <a:lnTo>
                        <a:pt x="259" y="234"/>
                      </a:lnTo>
                      <a:lnTo>
                        <a:pt x="257" y="232"/>
                      </a:lnTo>
                      <a:lnTo>
                        <a:pt x="257" y="232"/>
                      </a:lnTo>
                      <a:lnTo>
                        <a:pt x="257" y="234"/>
                      </a:lnTo>
                      <a:lnTo>
                        <a:pt x="255" y="234"/>
                      </a:lnTo>
                      <a:lnTo>
                        <a:pt x="255" y="236"/>
                      </a:lnTo>
                      <a:lnTo>
                        <a:pt x="257" y="237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5" y="243"/>
                      </a:lnTo>
                      <a:lnTo>
                        <a:pt x="255" y="243"/>
                      </a:lnTo>
                      <a:lnTo>
                        <a:pt x="255" y="245"/>
                      </a:lnTo>
                      <a:lnTo>
                        <a:pt x="255" y="245"/>
                      </a:lnTo>
                      <a:lnTo>
                        <a:pt x="257" y="247"/>
                      </a:lnTo>
                      <a:lnTo>
                        <a:pt x="257" y="255"/>
                      </a:lnTo>
                      <a:lnTo>
                        <a:pt x="257" y="256"/>
                      </a:lnTo>
                      <a:lnTo>
                        <a:pt x="259" y="258"/>
                      </a:lnTo>
                      <a:lnTo>
                        <a:pt x="263" y="264"/>
                      </a:lnTo>
                      <a:lnTo>
                        <a:pt x="263" y="266"/>
                      </a:lnTo>
                      <a:lnTo>
                        <a:pt x="265" y="268"/>
                      </a:lnTo>
                      <a:lnTo>
                        <a:pt x="263" y="268"/>
                      </a:lnTo>
                      <a:lnTo>
                        <a:pt x="263" y="270"/>
                      </a:lnTo>
                      <a:lnTo>
                        <a:pt x="263" y="270"/>
                      </a:lnTo>
                      <a:lnTo>
                        <a:pt x="263" y="272"/>
                      </a:lnTo>
                      <a:lnTo>
                        <a:pt x="261" y="272"/>
                      </a:lnTo>
                      <a:lnTo>
                        <a:pt x="261" y="274"/>
                      </a:lnTo>
                      <a:lnTo>
                        <a:pt x="261" y="274"/>
                      </a:lnTo>
                      <a:lnTo>
                        <a:pt x="259" y="274"/>
                      </a:lnTo>
                      <a:lnTo>
                        <a:pt x="257" y="274"/>
                      </a:lnTo>
                      <a:lnTo>
                        <a:pt x="257" y="274"/>
                      </a:lnTo>
                      <a:lnTo>
                        <a:pt x="257" y="274"/>
                      </a:lnTo>
                      <a:lnTo>
                        <a:pt x="255" y="275"/>
                      </a:lnTo>
                      <a:lnTo>
                        <a:pt x="252" y="275"/>
                      </a:lnTo>
                      <a:lnTo>
                        <a:pt x="250" y="274"/>
                      </a:lnTo>
                      <a:lnTo>
                        <a:pt x="248" y="272"/>
                      </a:lnTo>
                      <a:lnTo>
                        <a:pt x="244" y="268"/>
                      </a:lnTo>
                      <a:lnTo>
                        <a:pt x="242" y="268"/>
                      </a:lnTo>
                      <a:lnTo>
                        <a:pt x="242" y="266"/>
                      </a:lnTo>
                      <a:lnTo>
                        <a:pt x="242" y="266"/>
                      </a:lnTo>
                      <a:lnTo>
                        <a:pt x="242" y="264"/>
                      </a:lnTo>
                      <a:lnTo>
                        <a:pt x="244" y="264"/>
                      </a:lnTo>
                      <a:lnTo>
                        <a:pt x="244" y="262"/>
                      </a:lnTo>
                      <a:lnTo>
                        <a:pt x="244" y="260"/>
                      </a:lnTo>
                      <a:lnTo>
                        <a:pt x="244" y="260"/>
                      </a:lnTo>
                      <a:lnTo>
                        <a:pt x="242" y="260"/>
                      </a:lnTo>
                      <a:lnTo>
                        <a:pt x="242" y="260"/>
                      </a:lnTo>
                      <a:lnTo>
                        <a:pt x="238" y="260"/>
                      </a:lnTo>
                      <a:lnTo>
                        <a:pt x="236" y="262"/>
                      </a:lnTo>
                      <a:lnTo>
                        <a:pt x="234" y="262"/>
                      </a:lnTo>
                      <a:lnTo>
                        <a:pt x="234" y="264"/>
                      </a:lnTo>
                      <a:lnTo>
                        <a:pt x="234" y="264"/>
                      </a:lnTo>
                      <a:lnTo>
                        <a:pt x="232" y="268"/>
                      </a:lnTo>
                      <a:lnTo>
                        <a:pt x="232" y="268"/>
                      </a:lnTo>
                      <a:lnTo>
                        <a:pt x="232" y="270"/>
                      </a:lnTo>
                      <a:lnTo>
                        <a:pt x="231" y="270"/>
                      </a:lnTo>
                      <a:lnTo>
                        <a:pt x="229" y="270"/>
                      </a:lnTo>
                      <a:lnTo>
                        <a:pt x="229" y="270"/>
                      </a:lnTo>
                      <a:lnTo>
                        <a:pt x="227" y="270"/>
                      </a:lnTo>
                      <a:lnTo>
                        <a:pt x="227" y="268"/>
                      </a:lnTo>
                      <a:lnTo>
                        <a:pt x="227" y="266"/>
                      </a:lnTo>
                      <a:lnTo>
                        <a:pt x="225" y="266"/>
                      </a:lnTo>
                      <a:lnTo>
                        <a:pt x="225" y="264"/>
                      </a:lnTo>
                      <a:lnTo>
                        <a:pt x="223" y="264"/>
                      </a:lnTo>
                      <a:lnTo>
                        <a:pt x="219" y="264"/>
                      </a:lnTo>
                      <a:lnTo>
                        <a:pt x="217" y="264"/>
                      </a:lnTo>
                      <a:lnTo>
                        <a:pt x="215" y="264"/>
                      </a:lnTo>
                      <a:lnTo>
                        <a:pt x="210" y="262"/>
                      </a:lnTo>
                      <a:lnTo>
                        <a:pt x="208" y="262"/>
                      </a:lnTo>
                      <a:lnTo>
                        <a:pt x="206" y="262"/>
                      </a:lnTo>
                      <a:lnTo>
                        <a:pt x="202" y="262"/>
                      </a:lnTo>
                      <a:lnTo>
                        <a:pt x="202" y="262"/>
                      </a:lnTo>
                      <a:lnTo>
                        <a:pt x="200" y="262"/>
                      </a:lnTo>
                      <a:lnTo>
                        <a:pt x="200" y="260"/>
                      </a:lnTo>
                      <a:lnTo>
                        <a:pt x="198" y="260"/>
                      </a:lnTo>
                      <a:lnTo>
                        <a:pt x="198" y="258"/>
                      </a:lnTo>
                      <a:lnTo>
                        <a:pt x="198" y="258"/>
                      </a:lnTo>
                      <a:lnTo>
                        <a:pt x="200" y="256"/>
                      </a:lnTo>
                      <a:lnTo>
                        <a:pt x="200" y="256"/>
                      </a:lnTo>
                      <a:lnTo>
                        <a:pt x="198" y="255"/>
                      </a:lnTo>
                      <a:lnTo>
                        <a:pt x="198" y="255"/>
                      </a:lnTo>
                      <a:lnTo>
                        <a:pt x="198" y="255"/>
                      </a:lnTo>
                      <a:lnTo>
                        <a:pt x="196" y="256"/>
                      </a:lnTo>
                      <a:lnTo>
                        <a:pt x="194" y="256"/>
                      </a:lnTo>
                      <a:lnTo>
                        <a:pt x="194" y="258"/>
                      </a:lnTo>
                      <a:lnTo>
                        <a:pt x="192" y="258"/>
                      </a:lnTo>
                      <a:lnTo>
                        <a:pt x="192" y="260"/>
                      </a:lnTo>
                      <a:lnTo>
                        <a:pt x="192" y="262"/>
                      </a:lnTo>
                      <a:lnTo>
                        <a:pt x="192" y="264"/>
                      </a:lnTo>
                      <a:lnTo>
                        <a:pt x="192" y="266"/>
                      </a:lnTo>
                      <a:lnTo>
                        <a:pt x="192" y="268"/>
                      </a:lnTo>
                      <a:lnTo>
                        <a:pt x="192" y="272"/>
                      </a:lnTo>
                      <a:lnTo>
                        <a:pt x="192" y="272"/>
                      </a:lnTo>
                      <a:lnTo>
                        <a:pt x="192" y="275"/>
                      </a:lnTo>
                      <a:lnTo>
                        <a:pt x="192" y="275"/>
                      </a:lnTo>
                      <a:lnTo>
                        <a:pt x="192" y="277"/>
                      </a:lnTo>
                      <a:lnTo>
                        <a:pt x="189" y="281"/>
                      </a:lnTo>
                      <a:lnTo>
                        <a:pt x="181" y="285"/>
                      </a:lnTo>
                      <a:lnTo>
                        <a:pt x="181" y="287"/>
                      </a:lnTo>
                      <a:lnTo>
                        <a:pt x="179" y="289"/>
                      </a:lnTo>
                      <a:lnTo>
                        <a:pt x="181" y="289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3"/>
                      </a:lnTo>
                      <a:lnTo>
                        <a:pt x="181" y="293"/>
                      </a:lnTo>
                      <a:lnTo>
                        <a:pt x="181" y="295"/>
                      </a:lnTo>
                      <a:lnTo>
                        <a:pt x="179" y="295"/>
                      </a:lnTo>
                      <a:lnTo>
                        <a:pt x="171" y="298"/>
                      </a:lnTo>
                      <a:lnTo>
                        <a:pt x="168" y="300"/>
                      </a:lnTo>
                      <a:lnTo>
                        <a:pt x="164" y="302"/>
                      </a:lnTo>
                      <a:lnTo>
                        <a:pt x="162" y="302"/>
                      </a:lnTo>
                      <a:lnTo>
                        <a:pt x="160" y="302"/>
                      </a:lnTo>
                      <a:lnTo>
                        <a:pt x="160" y="302"/>
                      </a:lnTo>
                      <a:lnTo>
                        <a:pt x="160" y="300"/>
                      </a:lnTo>
                      <a:lnTo>
                        <a:pt x="158" y="300"/>
                      </a:lnTo>
                      <a:lnTo>
                        <a:pt x="158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4"/>
                      </a:lnTo>
                      <a:lnTo>
                        <a:pt x="156" y="304"/>
                      </a:lnTo>
                      <a:lnTo>
                        <a:pt x="156" y="306"/>
                      </a:lnTo>
                      <a:lnTo>
                        <a:pt x="154" y="308"/>
                      </a:lnTo>
                      <a:lnTo>
                        <a:pt x="154" y="310"/>
                      </a:lnTo>
                      <a:lnTo>
                        <a:pt x="154" y="310"/>
                      </a:lnTo>
                      <a:lnTo>
                        <a:pt x="154" y="312"/>
                      </a:lnTo>
                      <a:lnTo>
                        <a:pt x="154" y="312"/>
                      </a:lnTo>
                      <a:lnTo>
                        <a:pt x="152" y="312"/>
                      </a:lnTo>
                      <a:lnTo>
                        <a:pt x="152" y="312"/>
                      </a:lnTo>
                      <a:lnTo>
                        <a:pt x="151" y="310"/>
                      </a:lnTo>
                      <a:lnTo>
                        <a:pt x="149" y="310"/>
                      </a:lnTo>
                      <a:lnTo>
                        <a:pt x="149" y="310"/>
                      </a:lnTo>
                      <a:lnTo>
                        <a:pt x="145" y="310"/>
                      </a:lnTo>
                      <a:lnTo>
                        <a:pt x="143" y="308"/>
                      </a:lnTo>
                      <a:lnTo>
                        <a:pt x="143" y="306"/>
                      </a:lnTo>
                      <a:lnTo>
                        <a:pt x="143" y="304"/>
                      </a:lnTo>
                      <a:lnTo>
                        <a:pt x="143" y="304"/>
                      </a:lnTo>
                      <a:lnTo>
                        <a:pt x="137" y="300"/>
                      </a:lnTo>
                      <a:lnTo>
                        <a:pt x="135" y="300"/>
                      </a:lnTo>
                      <a:lnTo>
                        <a:pt x="135" y="298"/>
                      </a:lnTo>
                      <a:lnTo>
                        <a:pt x="135" y="296"/>
                      </a:lnTo>
                      <a:lnTo>
                        <a:pt x="133" y="293"/>
                      </a:lnTo>
                      <a:lnTo>
                        <a:pt x="133" y="293"/>
                      </a:lnTo>
                      <a:lnTo>
                        <a:pt x="135" y="289"/>
                      </a:lnTo>
                      <a:lnTo>
                        <a:pt x="137" y="287"/>
                      </a:lnTo>
                      <a:lnTo>
                        <a:pt x="137" y="287"/>
                      </a:lnTo>
                      <a:lnTo>
                        <a:pt x="137" y="287"/>
                      </a:lnTo>
                      <a:lnTo>
                        <a:pt x="139" y="287"/>
                      </a:lnTo>
                      <a:lnTo>
                        <a:pt x="139" y="287"/>
                      </a:lnTo>
                      <a:lnTo>
                        <a:pt x="141" y="289"/>
                      </a:lnTo>
                      <a:lnTo>
                        <a:pt x="143" y="289"/>
                      </a:lnTo>
                      <a:lnTo>
                        <a:pt x="143" y="289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7" y="291"/>
                      </a:lnTo>
                      <a:lnTo>
                        <a:pt x="149" y="291"/>
                      </a:lnTo>
                      <a:lnTo>
                        <a:pt x="149" y="291"/>
                      </a:lnTo>
                      <a:lnTo>
                        <a:pt x="151" y="289"/>
                      </a:lnTo>
                      <a:lnTo>
                        <a:pt x="152" y="289"/>
                      </a:lnTo>
                      <a:lnTo>
                        <a:pt x="152" y="289"/>
                      </a:lnTo>
                      <a:lnTo>
                        <a:pt x="154" y="291"/>
                      </a:lnTo>
                      <a:lnTo>
                        <a:pt x="156" y="291"/>
                      </a:lnTo>
                      <a:lnTo>
                        <a:pt x="156" y="291"/>
                      </a:lnTo>
                      <a:lnTo>
                        <a:pt x="156" y="291"/>
                      </a:lnTo>
                      <a:lnTo>
                        <a:pt x="158" y="291"/>
                      </a:lnTo>
                      <a:lnTo>
                        <a:pt x="158" y="289"/>
                      </a:lnTo>
                      <a:lnTo>
                        <a:pt x="158" y="287"/>
                      </a:lnTo>
                      <a:lnTo>
                        <a:pt x="160" y="285"/>
                      </a:lnTo>
                      <a:lnTo>
                        <a:pt x="162" y="283"/>
                      </a:lnTo>
                      <a:lnTo>
                        <a:pt x="164" y="281"/>
                      </a:lnTo>
                      <a:lnTo>
                        <a:pt x="164" y="279"/>
                      </a:lnTo>
                      <a:lnTo>
                        <a:pt x="164" y="279"/>
                      </a:lnTo>
                      <a:lnTo>
                        <a:pt x="160" y="277"/>
                      </a:lnTo>
                      <a:lnTo>
                        <a:pt x="158" y="275"/>
                      </a:lnTo>
                      <a:lnTo>
                        <a:pt x="158" y="274"/>
                      </a:lnTo>
                      <a:lnTo>
                        <a:pt x="158" y="272"/>
                      </a:lnTo>
                      <a:lnTo>
                        <a:pt x="160" y="270"/>
                      </a:lnTo>
                      <a:lnTo>
                        <a:pt x="162" y="266"/>
                      </a:lnTo>
                      <a:lnTo>
                        <a:pt x="164" y="264"/>
                      </a:lnTo>
                      <a:lnTo>
                        <a:pt x="164" y="262"/>
                      </a:lnTo>
                      <a:lnTo>
                        <a:pt x="164" y="260"/>
                      </a:lnTo>
                      <a:lnTo>
                        <a:pt x="162" y="258"/>
                      </a:lnTo>
                      <a:lnTo>
                        <a:pt x="162" y="258"/>
                      </a:lnTo>
                      <a:lnTo>
                        <a:pt x="162" y="258"/>
                      </a:lnTo>
                      <a:lnTo>
                        <a:pt x="160" y="258"/>
                      </a:lnTo>
                      <a:lnTo>
                        <a:pt x="160" y="256"/>
                      </a:lnTo>
                      <a:lnTo>
                        <a:pt x="158" y="256"/>
                      </a:lnTo>
                      <a:lnTo>
                        <a:pt x="158" y="255"/>
                      </a:lnTo>
                      <a:lnTo>
                        <a:pt x="158" y="251"/>
                      </a:lnTo>
                      <a:lnTo>
                        <a:pt x="158" y="249"/>
                      </a:lnTo>
                      <a:lnTo>
                        <a:pt x="156" y="249"/>
                      </a:lnTo>
                      <a:lnTo>
                        <a:pt x="156" y="247"/>
                      </a:lnTo>
                      <a:lnTo>
                        <a:pt x="158" y="243"/>
                      </a:lnTo>
                      <a:lnTo>
                        <a:pt x="158" y="241"/>
                      </a:lnTo>
                      <a:lnTo>
                        <a:pt x="160" y="241"/>
                      </a:lnTo>
                      <a:lnTo>
                        <a:pt x="160" y="241"/>
                      </a:lnTo>
                      <a:lnTo>
                        <a:pt x="162" y="241"/>
                      </a:lnTo>
                      <a:lnTo>
                        <a:pt x="166" y="243"/>
                      </a:lnTo>
                      <a:lnTo>
                        <a:pt x="166" y="243"/>
                      </a:lnTo>
                      <a:lnTo>
                        <a:pt x="168" y="243"/>
                      </a:lnTo>
                      <a:lnTo>
                        <a:pt x="170" y="243"/>
                      </a:lnTo>
                      <a:lnTo>
                        <a:pt x="170" y="241"/>
                      </a:lnTo>
                      <a:lnTo>
                        <a:pt x="170" y="241"/>
                      </a:lnTo>
                      <a:lnTo>
                        <a:pt x="170" y="239"/>
                      </a:lnTo>
                      <a:lnTo>
                        <a:pt x="170" y="239"/>
                      </a:lnTo>
                      <a:lnTo>
                        <a:pt x="170" y="230"/>
                      </a:lnTo>
                      <a:lnTo>
                        <a:pt x="168" y="226"/>
                      </a:lnTo>
                      <a:lnTo>
                        <a:pt x="166" y="224"/>
                      </a:lnTo>
                      <a:lnTo>
                        <a:pt x="164" y="224"/>
                      </a:lnTo>
                      <a:lnTo>
                        <a:pt x="164" y="222"/>
                      </a:lnTo>
                      <a:lnTo>
                        <a:pt x="164" y="222"/>
                      </a:lnTo>
                      <a:lnTo>
                        <a:pt x="164" y="220"/>
                      </a:lnTo>
                      <a:lnTo>
                        <a:pt x="164" y="218"/>
                      </a:lnTo>
                      <a:lnTo>
                        <a:pt x="162" y="215"/>
                      </a:lnTo>
                      <a:lnTo>
                        <a:pt x="160" y="213"/>
                      </a:lnTo>
                      <a:lnTo>
                        <a:pt x="160" y="213"/>
                      </a:lnTo>
                      <a:lnTo>
                        <a:pt x="158" y="213"/>
                      </a:lnTo>
                      <a:lnTo>
                        <a:pt x="156" y="213"/>
                      </a:lnTo>
                      <a:lnTo>
                        <a:pt x="156" y="213"/>
                      </a:lnTo>
                      <a:lnTo>
                        <a:pt x="149" y="217"/>
                      </a:lnTo>
                      <a:lnTo>
                        <a:pt x="145" y="217"/>
                      </a:lnTo>
                      <a:lnTo>
                        <a:pt x="139" y="217"/>
                      </a:lnTo>
                      <a:lnTo>
                        <a:pt x="131" y="220"/>
                      </a:lnTo>
                      <a:lnTo>
                        <a:pt x="128" y="220"/>
                      </a:lnTo>
                      <a:lnTo>
                        <a:pt x="126" y="220"/>
                      </a:lnTo>
                      <a:lnTo>
                        <a:pt x="120" y="218"/>
                      </a:lnTo>
                      <a:lnTo>
                        <a:pt x="118" y="218"/>
                      </a:lnTo>
                      <a:lnTo>
                        <a:pt x="114" y="218"/>
                      </a:lnTo>
                      <a:lnTo>
                        <a:pt x="112" y="218"/>
                      </a:lnTo>
                      <a:lnTo>
                        <a:pt x="111" y="218"/>
                      </a:lnTo>
                      <a:lnTo>
                        <a:pt x="109" y="218"/>
                      </a:lnTo>
                      <a:lnTo>
                        <a:pt x="107" y="217"/>
                      </a:lnTo>
                      <a:lnTo>
                        <a:pt x="107" y="217"/>
                      </a:lnTo>
                      <a:lnTo>
                        <a:pt x="105" y="215"/>
                      </a:lnTo>
                      <a:lnTo>
                        <a:pt x="105" y="215"/>
                      </a:lnTo>
                      <a:lnTo>
                        <a:pt x="105" y="213"/>
                      </a:lnTo>
                      <a:lnTo>
                        <a:pt x="107" y="211"/>
                      </a:lnTo>
                      <a:lnTo>
                        <a:pt x="109" y="209"/>
                      </a:lnTo>
                      <a:lnTo>
                        <a:pt x="109" y="209"/>
                      </a:lnTo>
                      <a:lnTo>
                        <a:pt x="109" y="207"/>
                      </a:lnTo>
                      <a:lnTo>
                        <a:pt x="109" y="207"/>
                      </a:lnTo>
                      <a:lnTo>
                        <a:pt x="109" y="205"/>
                      </a:lnTo>
                      <a:lnTo>
                        <a:pt x="107" y="203"/>
                      </a:lnTo>
                      <a:lnTo>
                        <a:pt x="107" y="201"/>
                      </a:lnTo>
                      <a:lnTo>
                        <a:pt x="107" y="201"/>
                      </a:lnTo>
                      <a:lnTo>
                        <a:pt x="107" y="201"/>
                      </a:lnTo>
                      <a:lnTo>
                        <a:pt x="107" y="199"/>
                      </a:lnTo>
                      <a:lnTo>
                        <a:pt x="109" y="201"/>
                      </a:lnTo>
                      <a:lnTo>
                        <a:pt x="109" y="201"/>
                      </a:lnTo>
                      <a:lnTo>
                        <a:pt x="111" y="203"/>
                      </a:lnTo>
                      <a:lnTo>
                        <a:pt x="112" y="205"/>
                      </a:lnTo>
                      <a:lnTo>
                        <a:pt x="114" y="205"/>
                      </a:lnTo>
                      <a:lnTo>
                        <a:pt x="114" y="205"/>
                      </a:lnTo>
                      <a:lnTo>
                        <a:pt x="116" y="205"/>
                      </a:lnTo>
                      <a:lnTo>
                        <a:pt x="118" y="205"/>
                      </a:lnTo>
                      <a:lnTo>
                        <a:pt x="120" y="205"/>
                      </a:lnTo>
                      <a:lnTo>
                        <a:pt x="122" y="205"/>
                      </a:lnTo>
                      <a:lnTo>
                        <a:pt x="124" y="205"/>
                      </a:lnTo>
                      <a:lnTo>
                        <a:pt x="124" y="203"/>
                      </a:lnTo>
                      <a:lnTo>
                        <a:pt x="126" y="203"/>
                      </a:lnTo>
                      <a:lnTo>
                        <a:pt x="126" y="201"/>
                      </a:lnTo>
                      <a:lnTo>
                        <a:pt x="126" y="201"/>
                      </a:lnTo>
                      <a:lnTo>
                        <a:pt x="128" y="199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22" y="201"/>
                      </a:lnTo>
                      <a:lnTo>
                        <a:pt x="118" y="201"/>
                      </a:lnTo>
                      <a:lnTo>
                        <a:pt x="116" y="201"/>
                      </a:lnTo>
                      <a:lnTo>
                        <a:pt x="114" y="201"/>
                      </a:lnTo>
                      <a:lnTo>
                        <a:pt x="112" y="199"/>
                      </a:lnTo>
                      <a:lnTo>
                        <a:pt x="112" y="199"/>
                      </a:lnTo>
                      <a:lnTo>
                        <a:pt x="112" y="198"/>
                      </a:lnTo>
                      <a:lnTo>
                        <a:pt x="112" y="198"/>
                      </a:lnTo>
                      <a:lnTo>
                        <a:pt x="112" y="196"/>
                      </a:lnTo>
                      <a:lnTo>
                        <a:pt x="112" y="196"/>
                      </a:lnTo>
                      <a:lnTo>
                        <a:pt x="112" y="196"/>
                      </a:lnTo>
                      <a:lnTo>
                        <a:pt x="114" y="196"/>
                      </a:lnTo>
                      <a:lnTo>
                        <a:pt x="116" y="198"/>
                      </a:lnTo>
                      <a:lnTo>
                        <a:pt x="116" y="198"/>
                      </a:lnTo>
                      <a:lnTo>
                        <a:pt x="118" y="198"/>
                      </a:lnTo>
                      <a:lnTo>
                        <a:pt x="118" y="198"/>
                      </a:lnTo>
                      <a:lnTo>
                        <a:pt x="118" y="196"/>
                      </a:lnTo>
                      <a:lnTo>
                        <a:pt x="118" y="196"/>
                      </a:lnTo>
                      <a:lnTo>
                        <a:pt x="118" y="194"/>
                      </a:lnTo>
                      <a:lnTo>
                        <a:pt x="116" y="192"/>
                      </a:lnTo>
                      <a:lnTo>
                        <a:pt x="116" y="192"/>
                      </a:lnTo>
                      <a:lnTo>
                        <a:pt x="116" y="192"/>
                      </a:lnTo>
                      <a:lnTo>
                        <a:pt x="116" y="190"/>
                      </a:lnTo>
                      <a:lnTo>
                        <a:pt x="118" y="186"/>
                      </a:lnTo>
                      <a:lnTo>
                        <a:pt x="118" y="186"/>
                      </a:lnTo>
                      <a:lnTo>
                        <a:pt x="120" y="184"/>
                      </a:lnTo>
                      <a:lnTo>
                        <a:pt x="120" y="184"/>
                      </a:lnTo>
                      <a:lnTo>
                        <a:pt x="118" y="184"/>
                      </a:lnTo>
                      <a:lnTo>
                        <a:pt x="118" y="184"/>
                      </a:lnTo>
                      <a:lnTo>
                        <a:pt x="118" y="184"/>
                      </a:lnTo>
                      <a:lnTo>
                        <a:pt x="114" y="184"/>
                      </a:lnTo>
                      <a:lnTo>
                        <a:pt x="111" y="186"/>
                      </a:lnTo>
                      <a:lnTo>
                        <a:pt x="109" y="186"/>
                      </a:lnTo>
                      <a:lnTo>
                        <a:pt x="103" y="184"/>
                      </a:lnTo>
                      <a:lnTo>
                        <a:pt x="103" y="186"/>
                      </a:lnTo>
                      <a:lnTo>
                        <a:pt x="101" y="186"/>
                      </a:lnTo>
                      <a:lnTo>
                        <a:pt x="101" y="186"/>
                      </a:lnTo>
                      <a:lnTo>
                        <a:pt x="101" y="186"/>
                      </a:lnTo>
                      <a:lnTo>
                        <a:pt x="101" y="188"/>
                      </a:lnTo>
                      <a:lnTo>
                        <a:pt x="101" y="188"/>
                      </a:lnTo>
                      <a:lnTo>
                        <a:pt x="101" y="188"/>
                      </a:lnTo>
                      <a:lnTo>
                        <a:pt x="99" y="190"/>
                      </a:lnTo>
                      <a:lnTo>
                        <a:pt x="99" y="190"/>
                      </a:lnTo>
                      <a:lnTo>
                        <a:pt x="99" y="192"/>
                      </a:lnTo>
                      <a:lnTo>
                        <a:pt x="97" y="192"/>
                      </a:lnTo>
                      <a:lnTo>
                        <a:pt x="97" y="192"/>
                      </a:lnTo>
                      <a:lnTo>
                        <a:pt x="99" y="196"/>
                      </a:lnTo>
                      <a:lnTo>
                        <a:pt x="99" y="198"/>
                      </a:lnTo>
                      <a:lnTo>
                        <a:pt x="99" y="199"/>
                      </a:lnTo>
                      <a:lnTo>
                        <a:pt x="97" y="199"/>
                      </a:lnTo>
                      <a:lnTo>
                        <a:pt x="97" y="201"/>
                      </a:lnTo>
                      <a:lnTo>
                        <a:pt x="97" y="201"/>
                      </a:lnTo>
                      <a:lnTo>
                        <a:pt x="97" y="201"/>
                      </a:lnTo>
                      <a:lnTo>
                        <a:pt x="95" y="201"/>
                      </a:lnTo>
                      <a:lnTo>
                        <a:pt x="93" y="199"/>
                      </a:lnTo>
                      <a:lnTo>
                        <a:pt x="93" y="199"/>
                      </a:lnTo>
                      <a:lnTo>
                        <a:pt x="93" y="199"/>
                      </a:lnTo>
                      <a:lnTo>
                        <a:pt x="91" y="203"/>
                      </a:lnTo>
                      <a:lnTo>
                        <a:pt x="90" y="203"/>
                      </a:lnTo>
                      <a:lnTo>
                        <a:pt x="90" y="203"/>
                      </a:lnTo>
                      <a:lnTo>
                        <a:pt x="88" y="203"/>
                      </a:lnTo>
                      <a:lnTo>
                        <a:pt x="86" y="203"/>
                      </a:lnTo>
                      <a:lnTo>
                        <a:pt x="86" y="203"/>
                      </a:lnTo>
                      <a:lnTo>
                        <a:pt x="82" y="201"/>
                      </a:lnTo>
                      <a:lnTo>
                        <a:pt x="82" y="201"/>
                      </a:lnTo>
                      <a:lnTo>
                        <a:pt x="80" y="201"/>
                      </a:lnTo>
                      <a:lnTo>
                        <a:pt x="80" y="199"/>
                      </a:lnTo>
                      <a:lnTo>
                        <a:pt x="80" y="199"/>
                      </a:lnTo>
                      <a:lnTo>
                        <a:pt x="78" y="198"/>
                      </a:lnTo>
                      <a:lnTo>
                        <a:pt x="76" y="198"/>
                      </a:lnTo>
                      <a:lnTo>
                        <a:pt x="74" y="196"/>
                      </a:lnTo>
                      <a:lnTo>
                        <a:pt x="72" y="196"/>
                      </a:lnTo>
                      <a:lnTo>
                        <a:pt x="72" y="198"/>
                      </a:lnTo>
                      <a:lnTo>
                        <a:pt x="72" y="198"/>
                      </a:lnTo>
                      <a:lnTo>
                        <a:pt x="74" y="203"/>
                      </a:lnTo>
                      <a:lnTo>
                        <a:pt x="74" y="203"/>
                      </a:lnTo>
                      <a:lnTo>
                        <a:pt x="74" y="205"/>
                      </a:lnTo>
                      <a:lnTo>
                        <a:pt x="74" y="207"/>
                      </a:lnTo>
                      <a:lnTo>
                        <a:pt x="74" y="209"/>
                      </a:lnTo>
                      <a:lnTo>
                        <a:pt x="74" y="211"/>
                      </a:lnTo>
                      <a:lnTo>
                        <a:pt x="74" y="211"/>
                      </a:lnTo>
                      <a:lnTo>
                        <a:pt x="76" y="211"/>
                      </a:lnTo>
                      <a:lnTo>
                        <a:pt x="78" y="211"/>
                      </a:lnTo>
                      <a:lnTo>
                        <a:pt x="80" y="211"/>
                      </a:lnTo>
                      <a:lnTo>
                        <a:pt x="82" y="211"/>
                      </a:lnTo>
                      <a:lnTo>
                        <a:pt x="82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11"/>
                      </a:lnTo>
                      <a:lnTo>
                        <a:pt x="88" y="213"/>
                      </a:lnTo>
                      <a:lnTo>
                        <a:pt x="88" y="213"/>
                      </a:lnTo>
                      <a:lnTo>
                        <a:pt x="86" y="215"/>
                      </a:lnTo>
                      <a:lnTo>
                        <a:pt x="86" y="217"/>
                      </a:lnTo>
                      <a:lnTo>
                        <a:pt x="86" y="218"/>
                      </a:lnTo>
                      <a:lnTo>
                        <a:pt x="86" y="218"/>
                      </a:lnTo>
                      <a:lnTo>
                        <a:pt x="86" y="220"/>
                      </a:lnTo>
                      <a:lnTo>
                        <a:pt x="86" y="222"/>
                      </a:lnTo>
                      <a:lnTo>
                        <a:pt x="84" y="222"/>
                      </a:lnTo>
                      <a:lnTo>
                        <a:pt x="84" y="224"/>
                      </a:lnTo>
                      <a:lnTo>
                        <a:pt x="82" y="224"/>
                      </a:lnTo>
                      <a:lnTo>
                        <a:pt x="78" y="224"/>
                      </a:lnTo>
                      <a:lnTo>
                        <a:pt x="78" y="224"/>
                      </a:lnTo>
                      <a:lnTo>
                        <a:pt x="76" y="222"/>
                      </a:lnTo>
                      <a:lnTo>
                        <a:pt x="76" y="222"/>
                      </a:lnTo>
                      <a:lnTo>
                        <a:pt x="74" y="220"/>
                      </a:lnTo>
                      <a:lnTo>
                        <a:pt x="74" y="218"/>
                      </a:lnTo>
                      <a:lnTo>
                        <a:pt x="72" y="218"/>
                      </a:lnTo>
                      <a:lnTo>
                        <a:pt x="72" y="217"/>
                      </a:lnTo>
                      <a:lnTo>
                        <a:pt x="70" y="217"/>
                      </a:lnTo>
                      <a:lnTo>
                        <a:pt x="70" y="215"/>
                      </a:lnTo>
                      <a:lnTo>
                        <a:pt x="70" y="213"/>
                      </a:lnTo>
                      <a:lnTo>
                        <a:pt x="70" y="213"/>
                      </a:lnTo>
                      <a:lnTo>
                        <a:pt x="69" y="213"/>
                      </a:lnTo>
                      <a:lnTo>
                        <a:pt x="69" y="213"/>
                      </a:lnTo>
                      <a:lnTo>
                        <a:pt x="69" y="213"/>
                      </a:lnTo>
                      <a:lnTo>
                        <a:pt x="69" y="217"/>
                      </a:lnTo>
                      <a:lnTo>
                        <a:pt x="69" y="220"/>
                      </a:lnTo>
                      <a:lnTo>
                        <a:pt x="69" y="220"/>
                      </a:lnTo>
                      <a:lnTo>
                        <a:pt x="69" y="222"/>
                      </a:lnTo>
                      <a:lnTo>
                        <a:pt x="69" y="224"/>
                      </a:lnTo>
                      <a:lnTo>
                        <a:pt x="67" y="232"/>
                      </a:lnTo>
                      <a:lnTo>
                        <a:pt x="63" y="236"/>
                      </a:lnTo>
                      <a:lnTo>
                        <a:pt x="63" y="237"/>
                      </a:lnTo>
                      <a:lnTo>
                        <a:pt x="63" y="237"/>
                      </a:lnTo>
                      <a:lnTo>
                        <a:pt x="63" y="239"/>
                      </a:lnTo>
                      <a:lnTo>
                        <a:pt x="63" y="239"/>
                      </a:lnTo>
                      <a:lnTo>
                        <a:pt x="63" y="241"/>
                      </a:lnTo>
                      <a:lnTo>
                        <a:pt x="72" y="243"/>
                      </a:lnTo>
                      <a:lnTo>
                        <a:pt x="74" y="243"/>
                      </a:lnTo>
                      <a:lnTo>
                        <a:pt x="74" y="245"/>
                      </a:lnTo>
                      <a:lnTo>
                        <a:pt x="74" y="247"/>
                      </a:lnTo>
                      <a:lnTo>
                        <a:pt x="74" y="249"/>
                      </a:lnTo>
                      <a:lnTo>
                        <a:pt x="72" y="251"/>
                      </a:lnTo>
                      <a:lnTo>
                        <a:pt x="69" y="255"/>
                      </a:lnTo>
                      <a:lnTo>
                        <a:pt x="67" y="256"/>
                      </a:lnTo>
                      <a:lnTo>
                        <a:pt x="67" y="256"/>
                      </a:lnTo>
                      <a:lnTo>
                        <a:pt x="67" y="258"/>
                      </a:lnTo>
                      <a:lnTo>
                        <a:pt x="67" y="260"/>
                      </a:lnTo>
                      <a:lnTo>
                        <a:pt x="67" y="262"/>
                      </a:lnTo>
                      <a:lnTo>
                        <a:pt x="65" y="262"/>
                      </a:lnTo>
                      <a:lnTo>
                        <a:pt x="65" y="264"/>
                      </a:lnTo>
                      <a:lnTo>
                        <a:pt x="65" y="264"/>
                      </a:lnTo>
                      <a:lnTo>
                        <a:pt x="67" y="264"/>
                      </a:lnTo>
                      <a:lnTo>
                        <a:pt x="67" y="264"/>
                      </a:lnTo>
                      <a:lnTo>
                        <a:pt x="70" y="264"/>
                      </a:lnTo>
                      <a:lnTo>
                        <a:pt x="72" y="264"/>
                      </a:lnTo>
                      <a:lnTo>
                        <a:pt x="74" y="266"/>
                      </a:lnTo>
                      <a:lnTo>
                        <a:pt x="76" y="266"/>
                      </a:lnTo>
                      <a:lnTo>
                        <a:pt x="78" y="268"/>
                      </a:lnTo>
                      <a:lnTo>
                        <a:pt x="78" y="268"/>
                      </a:lnTo>
                      <a:lnTo>
                        <a:pt x="78" y="270"/>
                      </a:lnTo>
                      <a:lnTo>
                        <a:pt x="78" y="275"/>
                      </a:lnTo>
                      <a:lnTo>
                        <a:pt x="80" y="277"/>
                      </a:lnTo>
                      <a:lnTo>
                        <a:pt x="80" y="279"/>
                      </a:lnTo>
                      <a:lnTo>
                        <a:pt x="80" y="281"/>
                      </a:lnTo>
                      <a:lnTo>
                        <a:pt x="82" y="281"/>
                      </a:lnTo>
                      <a:lnTo>
                        <a:pt x="82" y="283"/>
                      </a:lnTo>
                      <a:lnTo>
                        <a:pt x="84" y="285"/>
                      </a:lnTo>
                      <a:lnTo>
                        <a:pt x="86" y="285"/>
                      </a:lnTo>
                      <a:lnTo>
                        <a:pt x="86" y="287"/>
                      </a:lnTo>
                      <a:lnTo>
                        <a:pt x="86" y="287"/>
                      </a:lnTo>
                      <a:lnTo>
                        <a:pt x="86" y="289"/>
                      </a:lnTo>
                      <a:lnTo>
                        <a:pt x="86" y="289"/>
                      </a:lnTo>
                      <a:lnTo>
                        <a:pt x="84" y="291"/>
                      </a:lnTo>
                      <a:lnTo>
                        <a:pt x="80" y="302"/>
                      </a:lnTo>
                      <a:lnTo>
                        <a:pt x="80" y="306"/>
                      </a:lnTo>
                      <a:lnTo>
                        <a:pt x="80" y="308"/>
                      </a:lnTo>
                      <a:lnTo>
                        <a:pt x="80" y="310"/>
                      </a:lnTo>
                      <a:lnTo>
                        <a:pt x="80" y="312"/>
                      </a:lnTo>
                      <a:lnTo>
                        <a:pt x="82" y="314"/>
                      </a:lnTo>
                      <a:lnTo>
                        <a:pt x="84" y="315"/>
                      </a:lnTo>
                      <a:lnTo>
                        <a:pt x="84" y="319"/>
                      </a:lnTo>
                      <a:lnTo>
                        <a:pt x="84" y="321"/>
                      </a:lnTo>
                      <a:lnTo>
                        <a:pt x="84" y="323"/>
                      </a:lnTo>
                      <a:lnTo>
                        <a:pt x="84" y="325"/>
                      </a:lnTo>
                      <a:lnTo>
                        <a:pt x="82" y="327"/>
                      </a:lnTo>
                      <a:lnTo>
                        <a:pt x="82" y="327"/>
                      </a:lnTo>
                      <a:lnTo>
                        <a:pt x="80" y="329"/>
                      </a:lnTo>
                      <a:lnTo>
                        <a:pt x="80" y="329"/>
                      </a:lnTo>
                      <a:lnTo>
                        <a:pt x="80" y="331"/>
                      </a:lnTo>
                      <a:lnTo>
                        <a:pt x="78" y="334"/>
                      </a:lnTo>
                      <a:lnTo>
                        <a:pt x="78" y="336"/>
                      </a:lnTo>
                      <a:lnTo>
                        <a:pt x="76" y="338"/>
                      </a:lnTo>
                      <a:lnTo>
                        <a:pt x="76" y="338"/>
                      </a:lnTo>
                      <a:lnTo>
                        <a:pt x="72" y="342"/>
                      </a:lnTo>
                      <a:lnTo>
                        <a:pt x="72" y="342"/>
                      </a:lnTo>
                      <a:lnTo>
                        <a:pt x="70" y="342"/>
                      </a:lnTo>
                      <a:lnTo>
                        <a:pt x="69" y="342"/>
                      </a:lnTo>
                      <a:lnTo>
                        <a:pt x="63" y="346"/>
                      </a:lnTo>
                      <a:lnTo>
                        <a:pt x="61" y="346"/>
                      </a:lnTo>
                      <a:lnTo>
                        <a:pt x="57" y="348"/>
                      </a:lnTo>
                      <a:lnTo>
                        <a:pt x="55" y="350"/>
                      </a:lnTo>
                      <a:lnTo>
                        <a:pt x="50" y="355"/>
                      </a:lnTo>
                      <a:lnTo>
                        <a:pt x="48" y="355"/>
                      </a:lnTo>
                      <a:lnTo>
                        <a:pt x="46" y="363"/>
                      </a:lnTo>
                      <a:lnTo>
                        <a:pt x="46" y="363"/>
                      </a:lnTo>
                      <a:lnTo>
                        <a:pt x="46" y="365"/>
                      </a:lnTo>
                      <a:lnTo>
                        <a:pt x="46" y="365"/>
                      </a:lnTo>
                      <a:lnTo>
                        <a:pt x="46" y="367"/>
                      </a:lnTo>
                      <a:lnTo>
                        <a:pt x="48" y="367"/>
                      </a:lnTo>
                      <a:lnTo>
                        <a:pt x="48" y="367"/>
                      </a:lnTo>
                      <a:lnTo>
                        <a:pt x="51" y="367"/>
                      </a:lnTo>
                      <a:lnTo>
                        <a:pt x="53" y="369"/>
                      </a:lnTo>
                      <a:lnTo>
                        <a:pt x="55" y="369"/>
                      </a:lnTo>
                      <a:lnTo>
                        <a:pt x="57" y="369"/>
                      </a:lnTo>
                      <a:lnTo>
                        <a:pt x="57" y="369"/>
                      </a:lnTo>
                      <a:lnTo>
                        <a:pt x="59" y="369"/>
                      </a:lnTo>
                      <a:lnTo>
                        <a:pt x="59" y="371"/>
                      </a:lnTo>
                      <a:lnTo>
                        <a:pt x="61" y="371"/>
                      </a:lnTo>
                      <a:lnTo>
                        <a:pt x="61" y="372"/>
                      </a:lnTo>
                      <a:lnTo>
                        <a:pt x="63" y="372"/>
                      </a:lnTo>
                      <a:lnTo>
                        <a:pt x="63" y="374"/>
                      </a:lnTo>
                      <a:lnTo>
                        <a:pt x="63" y="374"/>
                      </a:lnTo>
                      <a:lnTo>
                        <a:pt x="59" y="376"/>
                      </a:lnTo>
                      <a:lnTo>
                        <a:pt x="53" y="380"/>
                      </a:lnTo>
                      <a:lnTo>
                        <a:pt x="48" y="382"/>
                      </a:lnTo>
                      <a:lnTo>
                        <a:pt x="40" y="386"/>
                      </a:lnTo>
                      <a:lnTo>
                        <a:pt x="38" y="386"/>
                      </a:lnTo>
                      <a:lnTo>
                        <a:pt x="38" y="386"/>
                      </a:lnTo>
                      <a:lnTo>
                        <a:pt x="36" y="384"/>
                      </a:lnTo>
                      <a:lnTo>
                        <a:pt x="34" y="384"/>
                      </a:lnTo>
                      <a:lnTo>
                        <a:pt x="32" y="384"/>
                      </a:lnTo>
                      <a:lnTo>
                        <a:pt x="32" y="384"/>
                      </a:lnTo>
                      <a:lnTo>
                        <a:pt x="30" y="386"/>
                      </a:lnTo>
                      <a:lnTo>
                        <a:pt x="30" y="386"/>
                      </a:lnTo>
                      <a:lnTo>
                        <a:pt x="29" y="386"/>
                      </a:lnTo>
                      <a:lnTo>
                        <a:pt x="27" y="388"/>
                      </a:lnTo>
                      <a:lnTo>
                        <a:pt x="29" y="393"/>
                      </a:lnTo>
                      <a:lnTo>
                        <a:pt x="30" y="401"/>
                      </a:lnTo>
                      <a:lnTo>
                        <a:pt x="30" y="403"/>
                      </a:lnTo>
                      <a:lnTo>
                        <a:pt x="30" y="405"/>
                      </a:lnTo>
                      <a:lnTo>
                        <a:pt x="30" y="405"/>
                      </a:lnTo>
                      <a:lnTo>
                        <a:pt x="32" y="405"/>
                      </a:lnTo>
                      <a:lnTo>
                        <a:pt x="32" y="405"/>
                      </a:lnTo>
                      <a:lnTo>
                        <a:pt x="32" y="403"/>
                      </a:lnTo>
                      <a:lnTo>
                        <a:pt x="34" y="403"/>
                      </a:lnTo>
                      <a:lnTo>
                        <a:pt x="34" y="403"/>
                      </a:lnTo>
                      <a:lnTo>
                        <a:pt x="36" y="405"/>
                      </a:lnTo>
                      <a:lnTo>
                        <a:pt x="38" y="407"/>
                      </a:lnTo>
                      <a:lnTo>
                        <a:pt x="40" y="409"/>
                      </a:lnTo>
                      <a:lnTo>
                        <a:pt x="40" y="411"/>
                      </a:lnTo>
                      <a:lnTo>
                        <a:pt x="32" y="426"/>
                      </a:lnTo>
                      <a:lnTo>
                        <a:pt x="30" y="428"/>
                      </a:lnTo>
                      <a:lnTo>
                        <a:pt x="30" y="428"/>
                      </a:lnTo>
                      <a:lnTo>
                        <a:pt x="29" y="430"/>
                      </a:lnTo>
                      <a:lnTo>
                        <a:pt x="29" y="430"/>
                      </a:lnTo>
                      <a:lnTo>
                        <a:pt x="27" y="430"/>
                      </a:lnTo>
                      <a:lnTo>
                        <a:pt x="27" y="430"/>
                      </a:lnTo>
                      <a:lnTo>
                        <a:pt x="25" y="430"/>
                      </a:lnTo>
                      <a:lnTo>
                        <a:pt x="23" y="430"/>
                      </a:lnTo>
                      <a:lnTo>
                        <a:pt x="23" y="430"/>
                      </a:lnTo>
                      <a:lnTo>
                        <a:pt x="15" y="435"/>
                      </a:lnTo>
                      <a:lnTo>
                        <a:pt x="11" y="439"/>
                      </a:lnTo>
                      <a:lnTo>
                        <a:pt x="11" y="441"/>
                      </a:lnTo>
                      <a:lnTo>
                        <a:pt x="10" y="441"/>
                      </a:lnTo>
                      <a:lnTo>
                        <a:pt x="10" y="441"/>
                      </a:lnTo>
                      <a:lnTo>
                        <a:pt x="8" y="441"/>
                      </a:lnTo>
                      <a:lnTo>
                        <a:pt x="2" y="439"/>
                      </a:lnTo>
                      <a:lnTo>
                        <a:pt x="2" y="439"/>
                      </a:lnTo>
                      <a:lnTo>
                        <a:pt x="2" y="439"/>
                      </a:lnTo>
                      <a:lnTo>
                        <a:pt x="0" y="439"/>
                      </a:lnTo>
                      <a:lnTo>
                        <a:pt x="0" y="441"/>
                      </a:lnTo>
                      <a:lnTo>
                        <a:pt x="0" y="443"/>
                      </a:lnTo>
                      <a:lnTo>
                        <a:pt x="0" y="443"/>
                      </a:lnTo>
                      <a:lnTo>
                        <a:pt x="0" y="445"/>
                      </a:lnTo>
                      <a:lnTo>
                        <a:pt x="4" y="449"/>
                      </a:lnTo>
                      <a:lnTo>
                        <a:pt x="6" y="450"/>
                      </a:lnTo>
                      <a:lnTo>
                        <a:pt x="8" y="450"/>
                      </a:lnTo>
                      <a:lnTo>
                        <a:pt x="8" y="450"/>
                      </a:lnTo>
                      <a:lnTo>
                        <a:pt x="11" y="450"/>
                      </a:lnTo>
                      <a:lnTo>
                        <a:pt x="15" y="450"/>
                      </a:lnTo>
                      <a:lnTo>
                        <a:pt x="17" y="450"/>
                      </a:lnTo>
                      <a:lnTo>
                        <a:pt x="19" y="450"/>
                      </a:lnTo>
                      <a:lnTo>
                        <a:pt x="19" y="452"/>
                      </a:lnTo>
                      <a:lnTo>
                        <a:pt x="19" y="452"/>
                      </a:lnTo>
                      <a:lnTo>
                        <a:pt x="19" y="454"/>
                      </a:lnTo>
                      <a:lnTo>
                        <a:pt x="19" y="454"/>
                      </a:lnTo>
                      <a:lnTo>
                        <a:pt x="19" y="456"/>
                      </a:lnTo>
                      <a:lnTo>
                        <a:pt x="17" y="456"/>
                      </a:lnTo>
                      <a:lnTo>
                        <a:pt x="17" y="458"/>
                      </a:lnTo>
                      <a:lnTo>
                        <a:pt x="15" y="458"/>
                      </a:lnTo>
                      <a:lnTo>
                        <a:pt x="13" y="458"/>
                      </a:lnTo>
                      <a:lnTo>
                        <a:pt x="11" y="460"/>
                      </a:lnTo>
                      <a:lnTo>
                        <a:pt x="10" y="460"/>
                      </a:lnTo>
                      <a:lnTo>
                        <a:pt x="10" y="458"/>
                      </a:lnTo>
                      <a:lnTo>
                        <a:pt x="8" y="458"/>
                      </a:lnTo>
                      <a:lnTo>
                        <a:pt x="8" y="458"/>
                      </a:lnTo>
                      <a:lnTo>
                        <a:pt x="6" y="456"/>
                      </a:lnTo>
                      <a:lnTo>
                        <a:pt x="6" y="456"/>
                      </a:lnTo>
                      <a:lnTo>
                        <a:pt x="4" y="456"/>
                      </a:lnTo>
                      <a:lnTo>
                        <a:pt x="4" y="456"/>
                      </a:lnTo>
                      <a:lnTo>
                        <a:pt x="4" y="456"/>
                      </a:lnTo>
                      <a:lnTo>
                        <a:pt x="4" y="458"/>
                      </a:lnTo>
                      <a:lnTo>
                        <a:pt x="2" y="460"/>
                      </a:lnTo>
                      <a:lnTo>
                        <a:pt x="2" y="462"/>
                      </a:lnTo>
                      <a:lnTo>
                        <a:pt x="2" y="464"/>
                      </a:lnTo>
                      <a:lnTo>
                        <a:pt x="2" y="466"/>
                      </a:lnTo>
                      <a:lnTo>
                        <a:pt x="4" y="468"/>
                      </a:lnTo>
                      <a:lnTo>
                        <a:pt x="2" y="469"/>
                      </a:lnTo>
                      <a:lnTo>
                        <a:pt x="4" y="471"/>
                      </a:lnTo>
                      <a:lnTo>
                        <a:pt x="4" y="471"/>
                      </a:lnTo>
                      <a:lnTo>
                        <a:pt x="6" y="473"/>
                      </a:lnTo>
                      <a:lnTo>
                        <a:pt x="6" y="473"/>
                      </a:lnTo>
                      <a:lnTo>
                        <a:pt x="8" y="475"/>
                      </a:lnTo>
                      <a:lnTo>
                        <a:pt x="8" y="477"/>
                      </a:lnTo>
                      <a:lnTo>
                        <a:pt x="8" y="479"/>
                      </a:lnTo>
                      <a:lnTo>
                        <a:pt x="8" y="481"/>
                      </a:lnTo>
                      <a:lnTo>
                        <a:pt x="8" y="481"/>
                      </a:lnTo>
                      <a:lnTo>
                        <a:pt x="10" y="483"/>
                      </a:lnTo>
                      <a:lnTo>
                        <a:pt x="10" y="485"/>
                      </a:lnTo>
                      <a:lnTo>
                        <a:pt x="10" y="485"/>
                      </a:lnTo>
                      <a:lnTo>
                        <a:pt x="10" y="488"/>
                      </a:lnTo>
                      <a:lnTo>
                        <a:pt x="10" y="496"/>
                      </a:lnTo>
                      <a:lnTo>
                        <a:pt x="11" y="496"/>
                      </a:lnTo>
                      <a:lnTo>
                        <a:pt x="13" y="498"/>
                      </a:lnTo>
                      <a:lnTo>
                        <a:pt x="15" y="498"/>
                      </a:lnTo>
                      <a:lnTo>
                        <a:pt x="17" y="498"/>
                      </a:lnTo>
                      <a:lnTo>
                        <a:pt x="19" y="498"/>
                      </a:lnTo>
                      <a:lnTo>
                        <a:pt x="21" y="498"/>
                      </a:lnTo>
                      <a:lnTo>
                        <a:pt x="23" y="496"/>
                      </a:lnTo>
                      <a:lnTo>
                        <a:pt x="23" y="496"/>
                      </a:lnTo>
                      <a:lnTo>
                        <a:pt x="23" y="496"/>
                      </a:lnTo>
                      <a:lnTo>
                        <a:pt x="23" y="494"/>
                      </a:lnTo>
                      <a:lnTo>
                        <a:pt x="23" y="494"/>
                      </a:lnTo>
                      <a:lnTo>
                        <a:pt x="25" y="494"/>
                      </a:lnTo>
                      <a:lnTo>
                        <a:pt x="25" y="494"/>
                      </a:lnTo>
                      <a:lnTo>
                        <a:pt x="27" y="494"/>
                      </a:lnTo>
                      <a:lnTo>
                        <a:pt x="29" y="492"/>
                      </a:lnTo>
                      <a:lnTo>
                        <a:pt x="29" y="492"/>
                      </a:lnTo>
                      <a:lnTo>
                        <a:pt x="32" y="488"/>
                      </a:lnTo>
                      <a:lnTo>
                        <a:pt x="34" y="488"/>
                      </a:lnTo>
                      <a:lnTo>
                        <a:pt x="36" y="490"/>
                      </a:lnTo>
                      <a:lnTo>
                        <a:pt x="42" y="496"/>
                      </a:lnTo>
                      <a:lnTo>
                        <a:pt x="42" y="500"/>
                      </a:lnTo>
                      <a:lnTo>
                        <a:pt x="42" y="500"/>
                      </a:lnTo>
                      <a:lnTo>
                        <a:pt x="42" y="509"/>
                      </a:lnTo>
                      <a:lnTo>
                        <a:pt x="42" y="511"/>
                      </a:lnTo>
                      <a:lnTo>
                        <a:pt x="42" y="511"/>
                      </a:lnTo>
                      <a:lnTo>
                        <a:pt x="44" y="513"/>
                      </a:lnTo>
                      <a:lnTo>
                        <a:pt x="44" y="515"/>
                      </a:lnTo>
                      <a:lnTo>
                        <a:pt x="44" y="517"/>
                      </a:lnTo>
                      <a:lnTo>
                        <a:pt x="44" y="519"/>
                      </a:lnTo>
                      <a:lnTo>
                        <a:pt x="46" y="519"/>
                      </a:lnTo>
                      <a:lnTo>
                        <a:pt x="46" y="521"/>
                      </a:lnTo>
                      <a:lnTo>
                        <a:pt x="48" y="521"/>
                      </a:lnTo>
                      <a:lnTo>
                        <a:pt x="51" y="525"/>
                      </a:lnTo>
                      <a:lnTo>
                        <a:pt x="53" y="525"/>
                      </a:lnTo>
                      <a:lnTo>
                        <a:pt x="57" y="527"/>
                      </a:lnTo>
                      <a:lnTo>
                        <a:pt x="59" y="527"/>
                      </a:lnTo>
                      <a:lnTo>
                        <a:pt x="59" y="528"/>
                      </a:lnTo>
                      <a:lnTo>
                        <a:pt x="61" y="528"/>
                      </a:lnTo>
                      <a:lnTo>
                        <a:pt x="63" y="530"/>
                      </a:lnTo>
                      <a:lnTo>
                        <a:pt x="65" y="530"/>
                      </a:lnTo>
                      <a:lnTo>
                        <a:pt x="67" y="530"/>
                      </a:lnTo>
                      <a:lnTo>
                        <a:pt x="76" y="528"/>
                      </a:lnTo>
                      <a:lnTo>
                        <a:pt x="76" y="528"/>
                      </a:lnTo>
                      <a:lnTo>
                        <a:pt x="80" y="530"/>
                      </a:lnTo>
                      <a:lnTo>
                        <a:pt x="80" y="530"/>
                      </a:lnTo>
                      <a:lnTo>
                        <a:pt x="82" y="530"/>
                      </a:lnTo>
                      <a:lnTo>
                        <a:pt x="82" y="532"/>
                      </a:lnTo>
                      <a:lnTo>
                        <a:pt x="84" y="532"/>
                      </a:lnTo>
                      <a:lnTo>
                        <a:pt x="86" y="532"/>
                      </a:lnTo>
                      <a:lnTo>
                        <a:pt x="90" y="534"/>
                      </a:lnTo>
                      <a:lnTo>
                        <a:pt x="90" y="534"/>
                      </a:lnTo>
                      <a:lnTo>
                        <a:pt x="93" y="534"/>
                      </a:lnTo>
                      <a:lnTo>
                        <a:pt x="93" y="536"/>
                      </a:lnTo>
                      <a:lnTo>
                        <a:pt x="95" y="538"/>
                      </a:lnTo>
                      <a:lnTo>
                        <a:pt x="99" y="542"/>
                      </a:lnTo>
                      <a:lnTo>
                        <a:pt x="99" y="546"/>
                      </a:lnTo>
                      <a:lnTo>
                        <a:pt x="101" y="546"/>
                      </a:lnTo>
                      <a:lnTo>
                        <a:pt x="101" y="547"/>
                      </a:lnTo>
                      <a:lnTo>
                        <a:pt x="103" y="547"/>
                      </a:lnTo>
                      <a:lnTo>
                        <a:pt x="103" y="547"/>
                      </a:lnTo>
                      <a:lnTo>
                        <a:pt x="109" y="551"/>
                      </a:lnTo>
                      <a:lnTo>
                        <a:pt x="118" y="553"/>
                      </a:lnTo>
                      <a:lnTo>
                        <a:pt x="122" y="551"/>
                      </a:lnTo>
                      <a:lnTo>
                        <a:pt x="122" y="553"/>
                      </a:lnTo>
                      <a:lnTo>
                        <a:pt x="124" y="553"/>
                      </a:lnTo>
                      <a:lnTo>
                        <a:pt x="124" y="553"/>
                      </a:lnTo>
                      <a:lnTo>
                        <a:pt x="133" y="553"/>
                      </a:lnTo>
                      <a:lnTo>
                        <a:pt x="137" y="553"/>
                      </a:lnTo>
                      <a:lnTo>
                        <a:pt x="139" y="553"/>
                      </a:lnTo>
                      <a:lnTo>
                        <a:pt x="141" y="553"/>
                      </a:lnTo>
                      <a:lnTo>
                        <a:pt x="145" y="553"/>
                      </a:lnTo>
                      <a:lnTo>
                        <a:pt x="145" y="551"/>
                      </a:lnTo>
                      <a:lnTo>
                        <a:pt x="147" y="551"/>
                      </a:lnTo>
                      <a:lnTo>
                        <a:pt x="151" y="553"/>
                      </a:lnTo>
                      <a:lnTo>
                        <a:pt x="154" y="553"/>
                      </a:lnTo>
                      <a:lnTo>
                        <a:pt x="164" y="553"/>
                      </a:lnTo>
                      <a:lnTo>
                        <a:pt x="170" y="551"/>
                      </a:lnTo>
                      <a:lnTo>
                        <a:pt x="173" y="551"/>
                      </a:lnTo>
                      <a:lnTo>
                        <a:pt x="175" y="551"/>
                      </a:lnTo>
                      <a:lnTo>
                        <a:pt x="177" y="551"/>
                      </a:lnTo>
                      <a:lnTo>
                        <a:pt x="181" y="553"/>
                      </a:lnTo>
                      <a:lnTo>
                        <a:pt x="185" y="553"/>
                      </a:lnTo>
                      <a:lnTo>
                        <a:pt x="187" y="553"/>
                      </a:lnTo>
                      <a:lnTo>
                        <a:pt x="187" y="553"/>
                      </a:lnTo>
                      <a:lnTo>
                        <a:pt x="189" y="553"/>
                      </a:lnTo>
                      <a:lnTo>
                        <a:pt x="189" y="553"/>
                      </a:lnTo>
                      <a:lnTo>
                        <a:pt x="191" y="555"/>
                      </a:lnTo>
                      <a:lnTo>
                        <a:pt x="192" y="557"/>
                      </a:lnTo>
                      <a:lnTo>
                        <a:pt x="194" y="563"/>
                      </a:lnTo>
                      <a:lnTo>
                        <a:pt x="194" y="566"/>
                      </a:lnTo>
                      <a:lnTo>
                        <a:pt x="194" y="570"/>
                      </a:lnTo>
                      <a:lnTo>
                        <a:pt x="194" y="572"/>
                      </a:lnTo>
                      <a:lnTo>
                        <a:pt x="194" y="572"/>
                      </a:lnTo>
                      <a:lnTo>
                        <a:pt x="192" y="572"/>
                      </a:lnTo>
                      <a:lnTo>
                        <a:pt x="192" y="572"/>
                      </a:lnTo>
                      <a:lnTo>
                        <a:pt x="192" y="572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2" y="574"/>
                      </a:lnTo>
                      <a:lnTo>
                        <a:pt x="194" y="580"/>
                      </a:lnTo>
                      <a:lnTo>
                        <a:pt x="196" y="582"/>
                      </a:lnTo>
                      <a:lnTo>
                        <a:pt x="198" y="582"/>
                      </a:lnTo>
                      <a:lnTo>
                        <a:pt x="208" y="584"/>
                      </a:lnTo>
                      <a:lnTo>
                        <a:pt x="212" y="582"/>
                      </a:lnTo>
                      <a:lnTo>
                        <a:pt x="217" y="582"/>
                      </a:lnTo>
                      <a:lnTo>
                        <a:pt x="219" y="580"/>
                      </a:lnTo>
                      <a:lnTo>
                        <a:pt x="221" y="580"/>
                      </a:lnTo>
                      <a:lnTo>
                        <a:pt x="223" y="578"/>
                      </a:lnTo>
                      <a:lnTo>
                        <a:pt x="225" y="576"/>
                      </a:lnTo>
                      <a:lnTo>
                        <a:pt x="227" y="574"/>
                      </a:lnTo>
                      <a:lnTo>
                        <a:pt x="227" y="572"/>
                      </a:lnTo>
                      <a:lnTo>
                        <a:pt x="231" y="570"/>
                      </a:lnTo>
                      <a:lnTo>
                        <a:pt x="232" y="570"/>
                      </a:lnTo>
                      <a:lnTo>
                        <a:pt x="238" y="570"/>
                      </a:lnTo>
                      <a:lnTo>
                        <a:pt x="240" y="570"/>
                      </a:lnTo>
                      <a:lnTo>
                        <a:pt x="240" y="568"/>
                      </a:lnTo>
                      <a:lnTo>
                        <a:pt x="242" y="566"/>
                      </a:lnTo>
                      <a:lnTo>
                        <a:pt x="242" y="565"/>
                      </a:lnTo>
                      <a:lnTo>
                        <a:pt x="242" y="561"/>
                      </a:lnTo>
                      <a:lnTo>
                        <a:pt x="240" y="559"/>
                      </a:lnTo>
                      <a:lnTo>
                        <a:pt x="240" y="557"/>
                      </a:lnTo>
                      <a:lnTo>
                        <a:pt x="240" y="557"/>
                      </a:lnTo>
                      <a:lnTo>
                        <a:pt x="240" y="555"/>
                      </a:lnTo>
                      <a:lnTo>
                        <a:pt x="242" y="555"/>
                      </a:lnTo>
                      <a:lnTo>
                        <a:pt x="244" y="553"/>
                      </a:lnTo>
                      <a:lnTo>
                        <a:pt x="248" y="551"/>
                      </a:lnTo>
                      <a:lnTo>
                        <a:pt x="248" y="549"/>
                      </a:lnTo>
                      <a:lnTo>
                        <a:pt x="250" y="549"/>
                      </a:lnTo>
                      <a:lnTo>
                        <a:pt x="252" y="546"/>
                      </a:lnTo>
                      <a:lnTo>
                        <a:pt x="252" y="544"/>
                      </a:lnTo>
                      <a:lnTo>
                        <a:pt x="253" y="544"/>
                      </a:lnTo>
                      <a:lnTo>
                        <a:pt x="253" y="542"/>
                      </a:lnTo>
                      <a:lnTo>
                        <a:pt x="253" y="542"/>
                      </a:lnTo>
                      <a:lnTo>
                        <a:pt x="253" y="542"/>
                      </a:lnTo>
                      <a:lnTo>
                        <a:pt x="253" y="540"/>
                      </a:lnTo>
                      <a:lnTo>
                        <a:pt x="253" y="540"/>
                      </a:lnTo>
                      <a:lnTo>
                        <a:pt x="253" y="540"/>
                      </a:lnTo>
                      <a:lnTo>
                        <a:pt x="253" y="538"/>
                      </a:lnTo>
                      <a:lnTo>
                        <a:pt x="253" y="538"/>
                      </a:lnTo>
                      <a:lnTo>
                        <a:pt x="255" y="536"/>
                      </a:lnTo>
                      <a:lnTo>
                        <a:pt x="255" y="532"/>
                      </a:lnTo>
                      <a:lnTo>
                        <a:pt x="257" y="530"/>
                      </a:lnTo>
                      <a:lnTo>
                        <a:pt x="259" y="530"/>
                      </a:lnTo>
                      <a:lnTo>
                        <a:pt x="265" y="530"/>
                      </a:lnTo>
                      <a:lnTo>
                        <a:pt x="267" y="528"/>
                      </a:lnTo>
                      <a:lnTo>
                        <a:pt x="276" y="521"/>
                      </a:lnTo>
                      <a:lnTo>
                        <a:pt x="280" y="519"/>
                      </a:lnTo>
                      <a:lnTo>
                        <a:pt x="284" y="519"/>
                      </a:lnTo>
                      <a:lnTo>
                        <a:pt x="290" y="519"/>
                      </a:lnTo>
                      <a:lnTo>
                        <a:pt x="290" y="519"/>
                      </a:lnTo>
                      <a:lnTo>
                        <a:pt x="292" y="519"/>
                      </a:lnTo>
                      <a:lnTo>
                        <a:pt x="292" y="519"/>
                      </a:lnTo>
                      <a:lnTo>
                        <a:pt x="292" y="519"/>
                      </a:lnTo>
                      <a:lnTo>
                        <a:pt x="292" y="521"/>
                      </a:lnTo>
                      <a:lnTo>
                        <a:pt x="293" y="521"/>
                      </a:lnTo>
                      <a:lnTo>
                        <a:pt x="293" y="521"/>
                      </a:lnTo>
                      <a:lnTo>
                        <a:pt x="293" y="521"/>
                      </a:lnTo>
                      <a:lnTo>
                        <a:pt x="295" y="521"/>
                      </a:lnTo>
                      <a:lnTo>
                        <a:pt x="295" y="521"/>
                      </a:lnTo>
                      <a:lnTo>
                        <a:pt x="295" y="519"/>
                      </a:lnTo>
                      <a:lnTo>
                        <a:pt x="297" y="517"/>
                      </a:lnTo>
                      <a:lnTo>
                        <a:pt x="297" y="517"/>
                      </a:lnTo>
                      <a:lnTo>
                        <a:pt x="301" y="517"/>
                      </a:lnTo>
                      <a:lnTo>
                        <a:pt x="301" y="517"/>
                      </a:lnTo>
                      <a:lnTo>
                        <a:pt x="303" y="515"/>
                      </a:lnTo>
                      <a:lnTo>
                        <a:pt x="303" y="513"/>
                      </a:lnTo>
                      <a:lnTo>
                        <a:pt x="305" y="513"/>
                      </a:lnTo>
                      <a:lnTo>
                        <a:pt x="316" y="513"/>
                      </a:lnTo>
                      <a:lnTo>
                        <a:pt x="318" y="515"/>
                      </a:lnTo>
                      <a:lnTo>
                        <a:pt x="318" y="515"/>
                      </a:lnTo>
                      <a:lnTo>
                        <a:pt x="320" y="515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2" y="519"/>
                      </a:lnTo>
                      <a:lnTo>
                        <a:pt x="324" y="519"/>
                      </a:lnTo>
                      <a:lnTo>
                        <a:pt x="324" y="521"/>
                      </a:lnTo>
                      <a:lnTo>
                        <a:pt x="324" y="521"/>
                      </a:lnTo>
                      <a:lnTo>
                        <a:pt x="326" y="528"/>
                      </a:lnTo>
                      <a:lnTo>
                        <a:pt x="326" y="530"/>
                      </a:lnTo>
                      <a:lnTo>
                        <a:pt x="326" y="530"/>
                      </a:lnTo>
                      <a:lnTo>
                        <a:pt x="326" y="532"/>
                      </a:lnTo>
                      <a:lnTo>
                        <a:pt x="326" y="534"/>
                      </a:lnTo>
                      <a:lnTo>
                        <a:pt x="328" y="534"/>
                      </a:lnTo>
                      <a:lnTo>
                        <a:pt x="328" y="536"/>
                      </a:lnTo>
                      <a:lnTo>
                        <a:pt x="328" y="536"/>
                      </a:lnTo>
                      <a:lnTo>
                        <a:pt x="326" y="536"/>
                      </a:lnTo>
                      <a:lnTo>
                        <a:pt x="326" y="536"/>
                      </a:lnTo>
                      <a:lnTo>
                        <a:pt x="316" y="536"/>
                      </a:lnTo>
                      <a:lnTo>
                        <a:pt x="314" y="536"/>
                      </a:lnTo>
                      <a:lnTo>
                        <a:pt x="314" y="536"/>
                      </a:lnTo>
                      <a:lnTo>
                        <a:pt x="314" y="538"/>
                      </a:lnTo>
                      <a:lnTo>
                        <a:pt x="314" y="538"/>
                      </a:lnTo>
                      <a:lnTo>
                        <a:pt x="314" y="540"/>
                      </a:lnTo>
                      <a:lnTo>
                        <a:pt x="314" y="540"/>
                      </a:lnTo>
                      <a:lnTo>
                        <a:pt x="314" y="542"/>
                      </a:lnTo>
                      <a:lnTo>
                        <a:pt x="316" y="544"/>
                      </a:lnTo>
                      <a:lnTo>
                        <a:pt x="318" y="547"/>
                      </a:lnTo>
                      <a:lnTo>
                        <a:pt x="318" y="549"/>
                      </a:lnTo>
                      <a:lnTo>
                        <a:pt x="318" y="551"/>
                      </a:lnTo>
                      <a:lnTo>
                        <a:pt x="318" y="551"/>
                      </a:lnTo>
                      <a:lnTo>
                        <a:pt x="320" y="551"/>
                      </a:lnTo>
                      <a:lnTo>
                        <a:pt x="320" y="551"/>
                      </a:lnTo>
                      <a:lnTo>
                        <a:pt x="320" y="549"/>
                      </a:lnTo>
                      <a:lnTo>
                        <a:pt x="322" y="549"/>
                      </a:lnTo>
                      <a:lnTo>
                        <a:pt x="322" y="549"/>
                      </a:lnTo>
                      <a:lnTo>
                        <a:pt x="322" y="549"/>
                      </a:lnTo>
                      <a:lnTo>
                        <a:pt x="324" y="549"/>
                      </a:lnTo>
                      <a:lnTo>
                        <a:pt x="324" y="549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28" y="551"/>
                      </a:lnTo>
                      <a:lnTo>
                        <a:pt x="328" y="551"/>
                      </a:lnTo>
                      <a:lnTo>
                        <a:pt x="330" y="551"/>
                      </a:lnTo>
                      <a:lnTo>
                        <a:pt x="332" y="551"/>
                      </a:lnTo>
                      <a:lnTo>
                        <a:pt x="332" y="551"/>
                      </a:lnTo>
                      <a:lnTo>
                        <a:pt x="333" y="551"/>
                      </a:lnTo>
                      <a:lnTo>
                        <a:pt x="333" y="551"/>
                      </a:lnTo>
                      <a:lnTo>
                        <a:pt x="335" y="551"/>
                      </a:lnTo>
                      <a:lnTo>
                        <a:pt x="337" y="551"/>
                      </a:lnTo>
                      <a:lnTo>
                        <a:pt x="337" y="551"/>
                      </a:lnTo>
                      <a:lnTo>
                        <a:pt x="337" y="553"/>
                      </a:lnTo>
                      <a:lnTo>
                        <a:pt x="339" y="553"/>
                      </a:lnTo>
                      <a:lnTo>
                        <a:pt x="339" y="553"/>
                      </a:lnTo>
                      <a:lnTo>
                        <a:pt x="343" y="551"/>
                      </a:lnTo>
                      <a:lnTo>
                        <a:pt x="345" y="549"/>
                      </a:lnTo>
                      <a:lnTo>
                        <a:pt x="347" y="547"/>
                      </a:lnTo>
                      <a:lnTo>
                        <a:pt x="347" y="547"/>
                      </a:lnTo>
                      <a:lnTo>
                        <a:pt x="349" y="547"/>
                      </a:lnTo>
                      <a:lnTo>
                        <a:pt x="353" y="549"/>
                      </a:lnTo>
                      <a:lnTo>
                        <a:pt x="354" y="551"/>
                      </a:lnTo>
                      <a:lnTo>
                        <a:pt x="356" y="551"/>
                      </a:lnTo>
                      <a:lnTo>
                        <a:pt x="358" y="551"/>
                      </a:lnTo>
                      <a:lnTo>
                        <a:pt x="370" y="547"/>
                      </a:lnTo>
                      <a:lnTo>
                        <a:pt x="373" y="544"/>
                      </a:lnTo>
                      <a:lnTo>
                        <a:pt x="377" y="542"/>
                      </a:lnTo>
                      <a:lnTo>
                        <a:pt x="379" y="542"/>
                      </a:lnTo>
                      <a:lnTo>
                        <a:pt x="381" y="538"/>
                      </a:lnTo>
                      <a:lnTo>
                        <a:pt x="383" y="536"/>
                      </a:lnTo>
                      <a:lnTo>
                        <a:pt x="385" y="536"/>
                      </a:lnTo>
                      <a:lnTo>
                        <a:pt x="385" y="534"/>
                      </a:lnTo>
                      <a:lnTo>
                        <a:pt x="391" y="534"/>
                      </a:lnTo>
                      <a:lnTo>
                        <a:pt x="394" y="532"/>
                      </a:lnTo>
                      <a:lnTo>
                        <a:pt x="396" y="528"/>
                      </a:lnTo>
                      <a:lnTo>
                        <a:pt x="398" y="528"/>
                      </a:lnTo>
                      <a:lnTo>
                        <a:pt x="398" y="528"/>
                      </a:lnTo>
                      <a:lnTo>
                        <a:pt x="400" y="528"/>
                      </a:lnTo>
                      <a:lnTo>
                        <a:pt x="400" y="528"/>
                      </a:lnTo>
                      <a:lnTo>
                        <a:pt x="402" y="528"/>
                      </a:lnTo>
                      <a:lnTo>
                        <a:pt x="402" y="528"/>
                      </a:lnTo>
                      <a:lnTo>
                        <a:pt x="404" y="528"/>
                      </a:lnTo>
                      <a:lnTo>
                        <a:pt x="404" y="530"/>
                      </a:lnTo>
                      <a:lnTo>
                        <a:pt x="404" y="532"/>
                      </a:lnTo>
                      <a:lnTo>
                        <a:pt x="406" y="534"/>
                      </a:lnTo>
                      <a:lnTo>
                        <a:pt x="406" y="536"/>
                      </a:lnTo>
                      <a:lnTo>
                        <a:pt x="406" y="538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8" y="540"/>
                      </a:lnTo>
                      <a:lnTo>
                        <a:pt x="408" y="540"/>
                      </a:lnTo>
                      <a:lnTo>
                        <a:pt x="410" y="540"/>
                      </a:lnTo>
                      <a:lnTo>
                        <a:pt x="410" y="538"/>
                      </a:lnTo>
                      <a:lnTo>
                        <a:pt x="412" y="538"/>
                      </a:lnTo>
                      <a:lnTo>
                        <a:pt x="412" y="538"/>
                      </a:lnTo>
                      <a:lnTo>
                        <a:pt x="413" y="538"/>
                      </a:lnTo>
                      <a:lnTo>
                        <a:pt x="415" y="538"/>
                      </a:lnTo>
                      <a:lnTo>
                        <a:pt x="415" y="540"/>
                      </a:lnTo>
                      <a:lnTo>
                        <a:pt x="417" y="540"/>
                      </a:lnTo>
                      <a:lnTo>
                        <a:pt x="417" y="542"/>
                      </a:lnTo>
                      <a:lnTo>
                        <a:pt x="425" y="544"/>
                      </a:lnTo>
                      <a:lnTo>
                        <a:pt x="431" y="544"/>
                      </a:lnTo>
                      <a:lnTo>
                        <a:pt x="433" y="544"/>
                      </a:lnTo>
                      <a:lnTo>
                        <a:pt x="434" y="542"/>
                      </a:lnTo>
                      <a:lnTo>
                        <a:pt x="440" y="542"/>
                      </a:lnTo>
                      <a:lnTo>
                        <a:pt x="444" y="540"/>
                      </a:lnTo>
                      <a:lnTo>
                        <a:pt x="446" y="540"/>
                      </a:lnTo>
                      <a:lnTo>
                        <a:pt x="450" y="540"/>
                      </a:lnTo>
                      <a:lnTo>
                        <a:pt x="452" y="540"/>
                      </a:lnTo>
                      <a:lnTo>
                        <a:pt x="452" y="538"/>
                      </a:lnTo>
                      <a:lnTo>
                        <a:pt x="452" y="538"/>
                      </a:lnTo>
                      <a:lnTo>
                        <a:pt x="452" y="536"/>
                      </a:lnTo>
                      <a:lnTo>
                        <a:pt x="452" y="536"/>
                      </a:lnTo>
                      <a:lnTo>
                        <a:pt x="452" y="534"/>
                      </a:lnTo>
                      <a:lnTo>
                        <a:pt x="452" y="534"/>
                      </a:lnTo>
                      <a:lnTo>
                        <a:pt x="452" y="532"/>
                      </a:lnTo>
                      <a:lnTo>
                        <a:pt x="454" y="532"/>
                      </a:lnTo>
                      <a:lnTo>
                        <a:pt x="457" y="530"/>
                      </a:lnTo>
                      <a:lnTo>
                        <a:pt x="467" y="530"/>
                      </a:lnTo>
                      <a:lnTo>
                        <a:pt x="469" y="528"/>
                      </a:lnTo>
                      <a:lnTo>
                        <a:pt x="474" y="527"/>
                      </a:lnTo>
                      <a:lnTo>
                        <a:pt x="476" y="527"/>
                      </a:lnTo>
                      <a:lnTo>
                        <a:pt x="478" y="525"/>
                      </a:lnTo>
                      <a:lnTo>
                        <a:pt x="480" y="525"/>
                      </a:lnTo>
                      <a:lnTo>
                        <a:pt x="480" y="523"/>
                      </a:lnTo>
                      <a:lnTo>
                        <a:pt x="480" y="521"/>
                      </a:lnTo>
                      <a:lnTo>
                        <a:pt x="480" y="521"/>
                      </a:lnTo>
                      <a:lnTo>
                        <a:pt x="480" y="521"/>
                      </a:lnTo>
                      <a:lnTo>
                        <a:pt x="480" y="519"/>
                      </a:lnTo>
                      <a:lnTo>
                        <a:pt x="482" y="519"/>
                      </a:lnTo>
                      <a:lnTo>
                        <a:pt x="486" y="521"/>
                      </a:lnTo>
                      <a:lnTo>
                        <a:pt x="488" y="521"/>
                      </a:lnTo>
                      <a:lnTo>
                        <a:pt x="490" y="523"/>
                      </a:lnTo>
                      <a:lnTo>
                        <a:pt x="494" y="521"/>
                      </a:lnTo>
                      <a:lnTo>
                        <a:pt x="494" y="523"/>
                      </a:lnTo>
                      <a:lnTo>
                        <a:pt x="495" y="523"/>
                      </a:lnTo>
                      <a:lnTo>
                        <a:pt x="497" y="523"/>
                      </a:lnTo>
                      <a:lnTo>
                        <a:pt x="497" y="523"/>
                      </a:lnTo>
                      <a:lnTo>
                        <a:pt x="501" y="523"/>
                      </a:lnTo>
                      <a:lnTo>
                        <a:pt x="503" y="525"/>
                      </a:lnTo>
                      <a:lnTo>
                        <a:pt x="505" y="527"/>
                      </a:lnTo>
                      <a:lnTo>
                        <a:pt x="507" y="528"/>
                      </a:lnTo>
                      <a:lnTo>
                        <a:pt x="509" y="530"/>
                      </a:lnTo>
                      <a:lnTo>
                        <a:pt x="509" y="532"/>
                      </a:lnTo>
                      <a:lnTo>
                        <a:pt x="509" y="532"/>
                      </a:lnTo>
                      <a:lnTo>
                        <a:pt x="509" y="532"/>
                      </a:lnTo>
                      <a:lnTo>
                        <a:pt x="509" y="534"/>
                      </a:lnTo>
                      <a:lnTo>
                        <a:pt x="509" y="536"/>
                      </a:lnTo>
                      <a:lnTo>
                        <a:pt x="511" y="536"/>
                      </a:lnTo>
                      <a:lnTo>
                        <a:pt x="511" y="536"/>
                      </a:lnTo>
                      <a:lnTo>
                        <a:pt x="513" y="536"/>
                      </a:lnTo>
                      <a:lnTo>
                        <a:pt x="514" y="536"/>
                      </a:lnTo>
                      <a:lnTo>
                        <a:pt x="514" y="536"/>
                      </a:lnTo>
                      <a:lnTo>
                        <a:pt x="516" y="534"/>
                      </a:lnTo>
                      <a:lnTo>
                        <a:pt x="518" y="532"/>
                      </a:lnTo>
                      <a:lnTo>
                        <a:pt x="520" y="532"/>
                      </a:lnTo>
                      <a:lnTo>
                        <a:pt x="520" y="532"/>
                      </a:lnTo>
                      <a:lnTo>
                        <a:pt x="524" y="532"/>
                      </a:lnTo>
                      <a:lnTo>
                        <a:pt x="528" y="532"/>
                      </a:lnTo>
                      <a:lnTo>
                        <a:pt x="530" y="532"/>
                      </a:lnTo>
                      <a:lnTo>
                        <a:pt x="532" y="532"/>
                      </a:lnTo>
                      <a:lnTo>
                        <a:pt x="534" y="532"/>
                      </a:lnTo>
                      <a:lnTo>
                        <a:pt x="534" y="534"/>
                      </a:lnTo>
                      <a:lnTo>
                        <a:pt x="535" y="534"/>
                      </a:lnTo>
                      <a:lnTo>
                        <a:pt x="535" y="536"/>
                      </a:lnTo>
                      <a:lnTo>
                        <a:pt x="535" y="538"/>
                      </a:lnTo>
                      <a:lnTo>
                        <a:pt x="537" y="538"/>
                      </a:lnTo>
                      <a:lnTo>
                        <a:pt x="537" y="538"/>
                      </a:lnTo>
                      <a:lnTo>
                        <a:pt x="539" y="538"/>
                      </a:lnTo>
                      <a:lnTo>
                        <a:pt x="541" y="538"/>
                      </a:lnTo>
                      <a:lnTo>
                        <a:pt x="543" y="536"/>
                      </a:lnTo>
                      <a:lnTo>
                        <a:pt x="543" y="536"/>
                      </a:lnTo>
                      <a:lnTo>
                        <a:pt x="545" y="536"/>
                      </a:lnTo>
                      <a:lnTo>
                        <a:pt x="545" y="536"/>
                      </a:lnTo>
                      <a:lnTo>
                        <a:pt x="547" y="534"/>
                      </a:lnTo>
                      <a:lnTo>
                        <a:pt x="549" y="534"/>
                      </a:lnTo>
                      <a:lnTo>
                        <a:pt x="549" y="534"/>
                      </a:lnTo>
                      <a:lnTo>
                        <a:pt x="549" y="536"/>
                      </a:lnTo>
                      <a:lnTo>
                        <a:pt x="549" y="536"/>
                      </a:lnTo>
                      <a:lnTo>
                        <a:pt x="549" y="536"/>
                      </a:lnTo>
                      <a:lnTo>
                        <a:pt x="551" y="536"/>
                      </a:lnTo>
                      <a:lnTo>
                        <a:pt x="551" y="536"/>
                      </a:lnTo>
                      <a:lnTo>
                        <a:pt x="558" y="534"/>
                      </a:lnTo>
                      <a:lnTo>
                        <a:pt x="558" y="532"/>
                      </a:lnTo>
                      <a:lnTo>
                        <a:pt x="560" y="530"/>
                      </a:lnTo>
                      <a:lnTo>
                        <a:pt x="566" y="528"/>
                      </a:lnTo>
                      <a:lnTo>
                        <a:pt x="568" y="528"/>
                      </a:lnTo>
                      <a:lnTo>
                        <a:pt x="568" y="528"/>
                      </a:lnTo>
                      <a:lnTo>
                        <a:pt x="568" y="527"/>
                      </a:lnTo>
                      <a:lnTo>
                        <a:pt x="570" y="528"/>
                      </a:lnTo>
                      <a:lnTo>
                        <a:pt x="574" y="530"/>
                      </a:lnTo>
                      <a:lnTo>
                        <a:pt x="575" y="532"/>
                      </a:lnTo>
                      <a:lnTo>
                        <a:pt x="579" y="532"/>
                      </a:lnTo>
                      <a:lnTo>
                        <a:pt x="579" y="534"/>
                      </a:lnTo>
                      <a:lnTo>
                        <a:pt x="581" y="534"/>
                      </a:lnTo>
                      <a:lnTo>
                        <a:pt x="581" y="534"/>
                      </a:lnTo>
                      <a:lnTo>
                        <a:pt x="581" y="536"/>
                      </a:lnTo>
                      <a:lnTo>
                        <a:pt x="581" y="536"/>
                      </a:lnTo>
                      <a:lnTo>
                        <a:pt x="581" y="538"/>
                      </a:lnTo>
                      <a:lnTo>
                        <a:pt x="587" y="542"/>
                      </a:lnTo>
                      <a:lnTo>
                        <a:pt x="589" y="542"/>
                      </a:lnTo>
                      <a:lnTo>
                        <a:pt x="589" y="544"/>
                      </a:lnTo>
                      <a:lnTo>
                        <a:pt x="589" y="546"/>
                      </a:lnTo>
                      <a:lnTo>
                        <a:pt x="589" y="546"/>
                      </a:lnTo>
                      <a:lnTo>
                        <a:pt x="589" y="547"/>
                      </a:lnTo>
                      <a:lnTo>
                        <a:pt x="589" y="547"/>
                      </a:lnTo>
                      <a:lnTo>
                        <a:pt x="589" y="547"/>
                      </a:lnTo>
                      <a:lnTo>
                        <a:pt x="587" y="549"/>
                      </a:lnTo>
                      <a:lnTo>
                        <a:pt x="587" y="549"/>
                      </a:lnTo>
                      <a:lnTo>
                        <a:pt x="587" y="551"/>
                      </a:lnTo>
                      <a:lnTo>
                        <a:pt x="589" y="551"/>
                      </a:lnTo>
                      <a:lnTo>
                        <a:pt x="589" y="551"/>
                      </a:lnTo>
                      <a:lnTo>
                        <a:pt x="589" y="551"/>
                      </a:lnTo>
                      <a:lnTo>
                        <a:pt x="591" y="551"/>
                      </a:lnTo>
                      <a:lnTo>
                        <a:pt x="593" y="551"/>
                      </a:lnTo>
                      <a:lnTo>
                        <a:pt x="595" y="549"/>
                      </a:lnTo>
                      <a:lnTo>
                        <a:pt x="595" y="549"/>
                      </a:lnTo>
                      <a:lnTo>
                        <a:pt x="596" y="551"/>
                      </a:lnTo>
                      <a:lnTo>
                        <a:pt x="596" y="551"/>
                      </a:lnTo>
                      <a:lnTo>
                        <a:pt x="608" y="557"/>
                      </a:lnTo>
                      <a:lnTo>
                        <a:pt x="608" y="557"/>
                      </a:lnTo>
                      <a:lnTo>
                        <a:pt x="610" y="557"/>
                      </a:lnTo>
                      <a:lnTo>
                        <a:pt x="610" y="557"/>
                      </a:lnTo>
                      <a:lnTo>
                        <a:pt x="610" y="557"/>
                      </a:lnTo>
                      <a:lnTo>
                        <a:pt x="612" y="555"/>
                      </a:lnTo>
                      <a:lnTo>
                        <a:pt x="614" y="555"/>
                      </a:lnTo>
                      <a:lnTo>
                        <a:pt x="615" y="551"/>
                      </a:lnTo>
                      <a:lnTo>
                        <a:pt x="615" y="547"/>
                      </a:lnTo>
                      <a:lnTo>
                        <a:pt x="617" y="544"/>
                      </a:lnTo>
                      <a:lnTo>
                        <a:pt x="617" y="542"/>
                      </a:lnTo>
                      <a:lnTo>
                        <a:pt x="617" y="532"/>
                      </a:lnTo>
                      <a:lnTo>
                        <a:pt x="617" y="530"/>
                      </a:lnTo>
                      <a:lnTo>
                        <a:pt x="617" y="528"/>
                      </a:lnTo>
                      <a:lnTo>
                        <a:pt x="617" y="519"/>
                      </a:lnTo>
                      <a:lnTo>
                        <a:pt x="619" y="517"/>
                      </a:lnTo>
                      <a:lnTo>
                        <a:pt x="621" y="515"/>
                      </a:lnTo>
                      <a:lnTo>
                        <a:pt x="623" y="515"/>
                      </a:lnTo>
                      <a:lnTo>
                        <a:pt x="625" y="513"/>
                      </a:lnTo>
                      <a:lnTo>
                        <a:pt x="627" y="511"/>
                      </a:lnTo>
                      <a:lnTo>
                        <a:pt x="629" y="506"/>
                      </a:lnTo>
                      <a:lnTo>
                        <a:pt x="627" y="500"/>
                      </a:lnTo>
                      <a:lnTo>
                        <a:pt x="629" y="496"/>
                      </a:lnTo>
                      <a:lnTo>
                        <a:pt x="629" y="494"/>
                      </a:lnTo>
                      <a:lnTo>
                        <a:pt x="633" y="485"/>
                      </a:lnTo>
                      <a:lnTo>
                        <a:pt x="635" y="483"/>
                      </a:lnTo>
                      <a:lnTo>
                        <a:pt x="636" y="481"/>
                      </a:lnTo>
                      <a:lnTo>
                        <a:pt x="636" y="481"/>
                      </a:lnTo>
                      <a:lnTo>
                        <a:pt x="638" y="483"/>
                      </a:lnTo>
                      <a:lnTo>
                        <a:pt x="640" y="487"/>
                      </a:lnTo>
                      <a:lnTo>
                        <a:pt x="642" y="487"/>
                      </a:lnTo>
                      <a:lnTo>
                        <a:pt x="642" y="487"/>
                      </a:lnTo>
                      <a:lnTo>
                        <a:pt x="644" y="485"/>
                      </a:lnTo>
                      <a:lnTo>
                        <a:pt x="644" y="483"/>
                      </a:lnTo>
                      <a:lnTo>
                        <a:pt x="642" y="483"/>
                      </a:lnTo>
                      <a:lnTo>
                        <a:pt x="642" y="481"/>
                      </a:lnTo>
                      <a:lnTo>
                        <a:pt x="642" y="479"/>
                      </a:lnTo>
                      <a:lnTo>
                        <a:pt x="642" y="479"/>
                      </a:lnTo>
                      <a:lnTo>
                        <a:pt x="644" y="479"/>
                      </a:lnTo>
                      <a:lnTo>
                        <a:pt x="644" y="479"/>
                      </a:lnTo>
                      <a:lnTo>
                        <a:pt x="646" y="477"/>
                      </a:lnTo>
                      <a:lnTo>
                        <a:pt x="646" y="471"/>
                      </a:lnTo>
                      <a:lnTo>
                        <a:pt x="646" y="469"/>
                      </a:lnTo>
                      <a:lnTo>
                        <a:pt x="648" y="469"/>
                      </a:lnTo>
                      <a:lnTo>
                        <a:pt x="648" y="468"/>
                      </a:lnTo>
                      <a:lnTo>
                        <a:pt x="652" y="466"/>
                      </a:lnTo>
                      <a:lnTo>
                        <a:pt x="654" y="462"/>
                      </a:lnTo>
                      <a:lnTo>
                        <a:pt x="654" y="460"/>
                      </a:lnTo>
                      <a:lnTo>
                        <a:pt x="656" y="458"/>
                      </a:lnTo>
                      <a:lnTo>
                        <a:pt x="654" y="454"/>
                      </a:lnTo>
                      <a:lnTo>
                        <a:pt x="654" y="450"/>
                      </a:lnTo>
                      <a:lnTo>
                        <a:pt x="656" y="449"/>
                      </a:lnTo>
                      <a:lnTo>
                        <a:pt x="659" y="445"/>
                      </a:lnTo>
                      <a:lnTo>
                        <a:pt x="659" y="443"/>
                      </a:lnTo>
                      <a:lnTo>
                        <a:pt x="661" y="443"/>
                      </a:lnTo>
                      <a:lnTo>
                        <a:pt x="661" y="443"/>
                      </a:lnTo>
                      <a:lnTo>
                        <a:pt x="661" y="445"/>
                      </a:lnTo>
                      <a:lnTo>
                        <a:pt x="663" y="447"/>
                      </a:lnTo>
                      <a:lnTo>
                        <a:pt x="663" y="447"/>
                      </a:lnTo>
                      <a:lnTo>
                        <a:pt x="665" y="447"/>
                      </a:lnTo>
                      <a:lnTo>
                        <a:pt x="667" y="447"/>
                      </a:lnTo>
                      <a:lnTo>
                        <a:pt x="669" y="445"/>
                      </a:lnTo>
                      <a:lnTo>
                        <a:pt x="671" y="445"/>
                      </a:lnTo>
                      <a:lnTo>
                        <a:pt x="673" y="443"/>
                      </a:lnTo>
                      <a:lnTo>
                        <a:pt x="675" y="441"/>
                      </a:lnTo>
                      <a:lnTo>
                        <a:pt x="676" y="441"/>
                      </a:lnTo>
                      <a:lnTo>
                        <a:pt x="678" y="443"/>
                      </a:lnTo>
                      <a:lnTo>
                        <a:pt x="678" y="443"/>
                      </a:lnTo>
                      <a:lnTo>
                        <a:pt x="680" y="447"/>
                      </a:lnTo>
                      <a:lnTo>
                        <a:pt x="682" y="447"/>
                      </a:lnTo>
                      <a:lnTo>
                        <a:pt x="682" y="447"/>
                      </a:lnTo>
                      <a:lnTo>
                        <a:pt x="684" y="447"/>
                      </a:lnTo>
                      <a:lnTo>
                        <a:pt x="686" y="445"/>
                      </a:lnTo>
                      <a:lnTo>
                        <a:pt x="688" y="445"/>
                      </a:lnTo>
                      <a:lnTo>
                        <a:pt x="688" y="443"/>
                      </a:lnTo>
                      <a:lnTo>
                        <a:pt x="690" y="441"/>
                      </a:lnTo>
                      <a:lnTo>
                        <a:pt x="694" y="439"/>
                      </a:lnTo>
                      <a:lnTo>
                        <a:pt x="696" y="439"/>
                      </a:lnTo>
                      <a:lnTo>
                        <a:pt x="697" y="439"/>
                      </a:lnTo>
                      <a:lnTo>
                        <a:pt x="699" y="437"/>
                      </a:lnTo>
                      <a:lnTo>
                        <a:pt x="701" y="437"/>
                      </a:lnTo>
                      <a:lnTo>
                        <a:pt x="703" y="437"/>
                      </a:lnTo>
                      <a:lnTo>
                        <a:pt x="703" y="435"/>
                      </a:lnTo>
                      <a:lnTo>
                        <a:pt x="703" y="433"/>
                      </a:lnTo>
                      <a:lnTo>
                        <a:pt x="703" y="431"/>
                      </a:lnTo>
                      <a:lnTo>
                        <a:pt x="705" y="430"/>
                      </a:lnTo>
                      <a:lnTo>
                        <a:pt x="711" y="426"/>
                      </a:lnTo>
                      <a:lnTo>
                        <a:pt x="713" y="426"/>
                      </a:lnTo>
                      <a:lnTo>
                        <a:pt x="715" y="426"/>
                      </a:lnTo>
                      <a:lnTo>
                        <a:pt x="715" y="424"/>
                      </a:lnTo>
                      <a:lnTo>
                        <a:pt x="713" y="422"/>
                      </a:lnTo>
                      <a:lnTo>
                        <a:pt x="713" y="420"/>
                      </a:lnTo>
                      <a:lnTo>
                        <a:pt x="715" y="418"/>
                      </a:lnTo>
                      <a:lnTo>
                        <a:pt x="716" y="416"/>
                      </a:lnTo>
                      <a:lnTo>
                        <a:pt x="715" y="412"/>
                      </a:lnTo>
                      <a:lnTo>
                        <a:pt x="715" y="411"/>
                      </a:lnTo>
                      <a:lnTo>
                        <a:pt x="715" y="409"/>
                      </a:lnTo>
                      <a:lnTo>
                        <a:pt x="716" y="407"/>
                      </a:lnTo>
                      <a:lnTo>
                        <a:pt x="718" y="405"/>
                      </a:lnTo>
                      <a:lnTo>
                        <a:pt x="722" y="405"/>
                      </a:lnTo>
                      <a:lnTo>
                        <a:pt x="722" y="403"/>
                      </a:lnTo>
                      <a:lnTo>
                        <a:pt x="726" y="401"/>
                      </a:lnTo>
                      <a:lnTo>
                        <a:pt x="730" y="397"/>
                      </a:lnTo>
                      <a:lnTo>
                        <a:pt x="730" y="395"/>
                      </a:lnTo>
                      <a:lnTo>
                        <a:pt x="730" y="391"/>
                      </a:lnTo>
                      <a:lnTo>
                        <a:pt x="730" y="390"/>
                      </a:lnTo>
                      <a:lnTo>
                        <a:pt x="730" y="388"/>
                      </a:lnTo>
                      <a:lnTo>
                        <a:pt x="732" y="386"/>
                      </a:lnTo>
                      <a:lnTo>
                        <a:pt x="737" y="384"/>
                      </a:lnTo>
                      <a:lnTo>
                        <a:pt x="741" y="382"/>
                      </a:lnTo>
                      <a:lnTo>
                        <a:pt x="743" y="380"/>
                      </a:lnTo>
                      <a:lnTo>
                        <a:pt x="745" y="382"/>
                      </a:lnTo>
                      <a:lnTo>
                        <a:pt x="747" y="382"/>
                      </a:lnTo>
                      <a:lnTo>
                        <a:pt x="749" y="380"/>
                      </a:lnTo>
                      <a:lnTo>
                        <a:pt x="751" y="376"/>
                      </a:lnTo>
                      <a:lnTo>
                        <a:pt x="751" y="374"/>
                      </a:lnTo>
                      <a:lnTo>
                        <a:pt x="751" y="371"/>
                      </a:lnTo>
                      <a:lnTo>
                        <a:pt x="753" y="363"/>
                      </a:lnTo>
                      <a:lnTo>
                        <a:pt x="753" y="361"/>
                      </a:lnTo>
                      <a:lnTo>
                        <a:pt x="751" y="359"/>
                      </a:lnTo>
                      <a:lnTo>
                        <a:pt x="749" y="355"/>
                      </a:lnTo>
                      <a:lnTo>
                        <a:pt x="747" y="355"/>
                      </a:lnTo>
                      <a:lnTo>
                        <a:pt x="745" y="353"/>
                      </a:lnTo>
                      <a:lnTo>
                        <a:pt x="745" y="353"/>
                      </a:lnTo>
                      <a:lnTo>
                        <a:pt x="739" y="355"/>
                      </a:lnTo>
                      <a:lnTo>
                        <a:pt x="739" y="355"/>
                      </a:lnTo>
                      <a:lnTo>
                        <a:pt x="737" y="353"/>
                      </a:lnTo>
                      <a:lnTo>
                        <a:pt x="737" y="352"/>
                      </a:lnTo>
                      <a:lnTo>
                        <a:pt x="737" y="352"/>
                      </a:lnTo>
                      <a:lnTo>
                        <a:pt x="736" y="352"/>
                      </a:lnTo>
                      <a:lnTo>
                        <a:pt x="736" y="352"/>
                      </a:lnTo>
                      <a:lnTo>
                        <a:pt x="734" y="350"/>
                      </a:lnTo>
                      <a:lnTo>
                        <a:pt x="732" y="344"/>
                      </a:lnTo>
                      <a:lnTo>
                        <a:pt x="728" y="342"/>
                      </a:lnTo>
                      <a:lnTo>
                        <a:pt x="726" y="340"/>
                      </a:lnTo>
                      <a:lnTo>
                        <a:pt x="722" y="340"/>
                      </a:lnTo>
                      <a:lnTo>
                        <a:pt x="716" y="338"/>
                      </a:lnTo>
                      <a:lnTo>
                        <a:pt x="715" y="338"/>
                      </a:lnTo>
                      <a:lnTo>
                        <a:pt x="713" y="336"/>
                      </a:lnTo>
                      <a:lnTo>
                        <a:pt x="713" y="336"/>
                      </a:lnTo>
                      <a:lnTo>
                        <a:pt x="711" y="338"/>
                      </a:lnTo>
                      <a:lnTo>
                        <a:pt x="709" y="340"/>
                      </a:lnTo>
                      <a:lnTo>
                        <a:pt x="707" y="340"/>
                      </a:lnTo>
                      <a:lnTo>
                        <a:pt x="703" y="342"/>
                      </a:lnTo>
                      <a:lnTo>
                        <a:pt x="703" y="344"/>
                      </a:lnTo>
                      <a:lnTo>
                        <a:pt x="701" y="342"/>
                      </a:lnTo>
                      <a:lnTo>
                        <a:pt x="701" y="342"/>
                      </a:lnTo>
                      <a:lnTo>
                        <a:pt x="699" y="340"/>
                      </a:lnTo>
                      <a:lnTo>
                        <a:pt x="699" y="338"/>
                      </a:lnTo>
                      <a:lnTo>
                        <a:pt x="697" y="336"/>
                      </a:lnTo>
                      <a:lnTo>
                        <a:pt x="697" y="334"/>
                      </a:lnTo>
                      <a:lnTo>
                        <a:pt x="697" y="334"/>
                      </a:lnTo>
                      <a:lnTo>
                        <a:pt x="699" y="334"/>
                      </a:lnTo>
                      <a:lnTo>
                        <a:pt x="699" y="333"/>
                      </a:lnTo>
                      <a:lnTo>
                        <a:pt x="699" y="333"/>
                      </a:lnTo>
                      <a:lnTo>
                        <a:pt x="701" y="329"/>
                      </a:lnTo>
                      <a:lnTo>
                        <a:pt x="701" y="327"/>
                      </a:lnTo>
                      <a:lnTo>
                        <a:pt x="703" y="327"/>
                      </a:lnTo>
                      <a:lnTo>
                        <a:pt x="703" y="327"/>
                      </a:lnTo>
                      <a:lnTo>
                        <a:pt x="705" y="325"/>
                      </a:lnTo>
                      <a:lnTo>
                        <a:pt x="705" y="323"/>
                      </a:lnTo>
                      <a:lnTo>
                        <a:pt x="707" y="323"/>
                      </a:lnTo>
                      <a:lnTo>
                        <a:pt x="707" y="321"/>
                      </a:lnTo>
                      <a:lnTo>
                        <a:pt x="707" y="319"/>
                      </a:lnTo>
                      <a:lnTo>
                        <a:pt x="705" y="315"/>
                      </a:lnTo>
                      <a:lnTo>
                        <a:pt x="703" y="310"/>
                      </a:lnTo>
                      <a:lnTo>
                        <a:pt x="701" y="308"/>
                      </a:lnTo>
                      <a:lnTo>
                        <a:pt x="701" y="308"/>
                      </a:lnTo>
                      <a:lnTo>
                        <a:pt x="701" y="306"/>
                      </a:lnTo>
                      <a:lnTo>
                        <a:pt x="701" y="306"/>
                      </a:lnTo>
                      <a:lnTo>
                        <a:pt x="701" y="304"/>
                      </a:lnTo>
                      <a:lnTo>
                        <a:pt x="703" y="302"/>
                      </a:lnTo>
                      <a:lnTo>
                        <a:pt x="707" y="302"/>
                      </a:lnTo>
                      <a:lnTo>
                        <a:pt x="709" y="304"/>
                      </a:lnTo>
                      <a:lnTo>
                        <a:pt x="713" y="308"/>
                      </a:lnTo>
                      <a:lnTo>
                        <a:pt x="715" y="312"/>
                      </a:lnTo>
                      <a:lnTo>
                        <a:pt x="718" y="312"/>
                      </a:lnTo>
                      <a:lnTo>
                        <a:pt x="720" y="312"/>
                      </a:lnTo>
                      <a:lnTo>
                        <a:pt x="722" y="310"/>
                      </a:lnTo>
                      <a:lnTo>
                        <a:pt x="728" y="308"/>
                      </a:lnTo>
                      <a:lnTo>
                        <a:pt x="730" y="308"/>
                      </a:lnTo>
                      <a:lnTo>
                        <a:pt x="736" y="308"/>
                      </a:lnTo>
                      <a:lnTo>
                        <a:pt x="737" y="308"/>
                      </a:lnTo>
                      <a:lnTo>
                        <a:pt x="743" y="312"/>
                      </a:lnTo>
                      <a:lnTo>
                        <a:pt x="745" y="312"/>
                      </a:lnTo>
                      <a:lnTo>
                        <a:pt x="755" y="312"/>
                      </a:lnTo>
                      <a:lnTo>
                        <a:pt x="758" y="312"/>
                      </a:lnTo>
                      <a:lnTo>
                        <a:pt x="760" y="312"/>
                      </a:lnTo>
                      <a:lnTo>
                        <a:pt x="774" y="314"/>
                      </a:lnTo>
                      <a:lnTo>
                        <a:pt x="781" y="314"/>
                      </a:lnTo>
                      <a:lnTo>
                        <a:pt x="785" y="314"/>
                      </a:lnTo>
                      <a:lnTo>
                        <a:pt x="785" y="314"/>
                      </a:lnTo>
                      <a:lnTo>
                        <a:pt x="787" y="312"/>
                      </a:lnTo>
                      <a:lnTo>
                        <a:pt x="787" y="310"/>
                      </a:lnTo>
                      <a:lnTo>
                        <a:pt x="793" y="310"/>
                      </a:lnTo>
                      <a:lnTo>
                        <a:pt x="795" y="308"/>
                      </a:lnTo>
                      <a:lnTo>
                        <a:pt x="797" y="306"/>
                      </a:lnTo>
                      <a:lnTo>
                        <a:pt x="797" y="306"/>
                      </a:lnTo>
                      <a:lnTo>
                        <a:pt x="797" y="304"/>
                      </a:lnTo>
                      <a:lnTo>
                        <a:pt x="797" y="302"/>
                      </a:lnTo>
                      <a:lnTo>
                        <a:pt x="797" y="302"/>
                      </a:lnTo>
                      <a:lnTo>
                        <a:pt x="798" y="300"/>
                      </a:lnTo>
                      <a:lnTo>
                        <a:pt x="802" y="300"/>
                      </a:lnTo>
                      <a:lnTo>
                        <a:pt x="804" y="300"/>
                      </a:lnTo>
                      <a:lnTo>
                        <a:pt x="806" y="298"/>
                      </a:lnTo>
                      <a:lnTo>
                        <a:pt x="808" y="296"/>
                      </a:lnTo>
                      <a:lnTo>
                        <a:pt x="808" y="296"/>
                      </a:lnTo>
                      <a:lnTo>
                        <a:pt x="808" y="295"/>
                      </a:lnTo>
                      <a:lnTo>
                        <a:pt x="808" y="293"/>
                      </a:lnTo>
                      <a:lnTo>
                        <a:pt x="808" y="293"/>
                      </a:lnTo>
                      <a:lnTo>
                        <a:pt x="810" y="291"/>
                      </a:lnTo>
                      <a:lnTo>
                        <a:pt x="806" y="287"/>
                      </a:lnTo>
                      <a:lnTo>
                        <a:pt x="804" y="285"/>
                      </a:lnTo>
                      <a:lnTo>
                        <a:pt x="804" y="285"/>
                      </a:lnTo>
                      <a:lnTo>
                        <a:pt x="804" y="285"/>
                      </a:lnTo>
                      <a:lnTo>
                        <a:pt x="802" y="283"/>
                      </a:lnTo>
                      <a:lnTo>
                        <a:pt x="804" y="283"/>
                      </a:lnTo>
                      <a:lnTo>
                        <a:pt x="804" y="281"/>
                      </a:lnTo>
                      <a:lnTo>
                        <a:pt x="804" y="279"/>
                      </a:lnTo>
                      <a:lnTo>
                        <a:pt x="804" y="279"/>
                      </a:lnTo>
                      <a:lnTo>
                        <a:pt x="802" y="279"/>
                      </a:lnTo>
                      <a:lnTo>
                        <a:pt x="802" y="277"/>
                      </a:lnTo>
                      <a:lnTo>
                        <a:pt x="800" y="277"/>
                      </a:lnTo>
                      <a:lnTo>
                        <a:pt x="798" y="275"/>
                      </a:lnTo>
                      <a:lnTo>
                        <a:pt x="798" y="274"/>
                      </a:lnTo>
                      <a:lnTo>
                        <a:pt x="798" y="274"/>
                      </a:lnTo>
                      <a:lnTo>
                        <a:pt x="798" y="272"/>
                      </a:lnTo>
                      <a:lnTo>
                        <a:pt x="798" y="272"/>
                      </a:lnTo>
                      <a:lnTo>
                        <a:pt x="798" y="272"/>
                      </a:lnTo>
                      <a:lnTo>
                        <a:pt x="800" y="272"/>
                      </a:lnTo>
                      <a:lnTo>
                        <a:pt x="802" y="270"/>
                      </a:lnTo>
                      <a:lnTo>
                        <a:pt x="802" y="270"/>
                      </a:lnTo>
                      <a:lnTo>
                        <a:pt x="804" y="262"/>
                      </a:lnTo>
                      <a:lnTo>
                        <a:pt x="806" y="260"/>
                      </a:lnTo>
                      <a:lnTo>
                        <a:pt x="806" y="258"/>
                      </a:lnTo>
                      <a:lnTo>
                        <a:pt x="806" y="258"/>
                      </a:lnTo>
                      <a:lnTo>
                        <a:pt x="806" y="253"/>
                      </a:lnTo>
                      <a:lnTo>
                        <a:pt x="806" y="251"/>
                      </a:lnTo>
                      <a:lnTo>
                        <a:pt x="806" y="249"/>
                      </a:lnTo>
                      <a:lnTo>
                        <a:pt x="804" y="249"/>
                      </a:lnTo>
                      <a:lnTo>
                        <a:pt x="804" y="249"/>
                      </a:lnTo>
                      <a:lnTo>
                        <a:pt x="802" y="247"/>
                      </a:lnTo>
                      <a:lnTo>
                        <a:pt x="802" y="247"/>
                      </a:lnTo>
                      <a:lnTo>
                        <a:pt x="804" y="241"/>
                      </a:lnTo>
                      <a:lnTo>
                        <a:pt x="804" y="239"/>
                      </a:lnTo>
                      <a:lnTo>
                        <a:pt x="804" y="237"/>
                      </a:lnTo>
                      <a:lnTo>
                        <a:pt x="804" y="236"/>
                      </a:lnTo>
                      <a:lnTo>
                        <a:pt x="804" y="236"/>
                      </a:lnTo>
                      <a:lnTo>
                        <a:pt x="804" y="234"/>
                      </a:lnTo>
                      <a:lnTo>
                        <a:pt x="804" y="234"/>
                      </a:lnTo>
                      <a:lnTo>
                        <a:pt x="804" y="234"/>
                      </a:lnTo>
                      <a:lnTo>
                        <a:pt x="806" y="234"/>
                      </a:lnTo>
                      <a:lnTo>
                        <a:pt x="808" y="234"/>
                      </a:lnTo>
                      <a:lnTo>
                        <a:pt x="810" y="234"/>
                      </a:lnTo>
                      <a:lnTo>
                        <a:pt x="810" y="234"/>
                      </a:lnTo>
                      <a:lnTo>
                        <a:pt x="812" y="232"/>
                      </a:lnTo>
                      <a:lnTo>
                        <a:pt x="812" y="232"/>
                      </a:lnTo>
                      <a:lnTo>
                        <a:pt x="810" y="2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3" name="Google Shape;403;p13"/>
                <p:cNvSpPr/>
                <p:nvPr/>
              </p:nvSpPr>
              <p:spPr>
                <a:xfrm>
                  <a:off x="4783138" y="2701925"/>
                  <a:ext cx="1289050" cy="92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" h="584" extrusionOk="0">
                      <a:moveTo>
                        <a:pt x="810" y="230"/>
                      </a:moveTo>
                      <a:lnTo>
                        <a:pt x="810" y="230"/>
                      </a:lnTo>
                      <a:lnTo>
                        <a:pt x="808" y="228"/>
                      </a:lnTo>
                      <a:lnTo>
                        <a:pt x="808" y="228"/>
                      </a:lnTo>
                      <a:lnTo>
                        <a:pt x="808" y="224"/>
                      </a:lnTo>
                      <a:lnTo>
                        <a:pt x="808" y="224"/>
                      </a:lnTo>
                      <a:lnTo>
                        <a:pt x="806" y="224"/>
                      </a:lnTo>
                      <a:lnTo>
                        <a:pt x="806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22"/>
                      </a:lnTo>
                      <a:lnTo>
                        <a:pt x="802" y="218"/>
                      </a:lnTo>
                      <a:lnTo>
                        <a:pt x="802" y="218"/>
                      </a:lnTo>
                      <a:lnTo>
                        <a:pt x="800" y="218"/>
                      </a:lnTo>
                      <a:lnTo>
                        <a:pt x="800" y="218"/>
                      </a:lnTo>
                      <a:lnTo>
                        <a:pt x="800" y="218"/>
                      </a:lnTo>
                      <a:lnTo>
                        <a:pt x="793" y="220"/>
                      </a:lnTo>
                      <a:lnTo>
                        <a:pt x="793" y="220"/>
                      </a:lnTo>
                      <a:lnTo>
                        <a:pt x="791" y="222"/>
                      </a:lnTo>
                      <a:lnTo>
                        <a:pt x="787" y="220"/>
                      </a:lnTo>
                      <a:lnTo>
                        <a:pt x="777" y="218"/>
                      </a:lnTo>
                      <a:lnTo>
                        <a:pt x="776" y="218"/>
                      </a:lnTo>
                      <a:lnTo>
                        <a:pt x="776" y="218"/>
                      </a:lnTo>
                      <a:lnTo>
                        <a:pt x="776" y="218"/>
                      </a:lnTo>
                      <a:lnTo>
                        <a:pt x="774" y="220"/>
                      </a:lnTo>
                      <a:lnTo>
                        <a:pt x="774" y="220"/>
                      </a:lnTo>
                      <a:lnTo>
                        <a:pt x="776" y="222"/>
                      </a:lnTo>
                      <a:lnTo>
                        <a:pt x="776" y="224"/>
                      </a:lnTo>
                      <a:lnTo>
                        <a:pt x="776" y="224"/>
                      </a:lnTo>
                      <a:lnTo>
                        <a:pt x="774" y="226"/>
                      </a:lnTo>
                      <a:lnTo>
                        <a:pt x="774" y="226"/>
                      </a:lnTo>
                      <a:lnTo>
                        <a:pt x="772" y="226"/>
                      </a:lnTo>
                      <a:lnTo>
                        <a:pt x="768" y="226"/>
                      </a:lnTo>
                      <a:lnTo>
                        <a:pt x="764" y="226"/>
                      </a:lnTo>
                      <a:lnTo>
                        <a:pt x="764" y="226"/>
                      </a:lnTo>
                      <a:lnTo>
                        <a:pt x="764" y="226"/>
                      </a:lnTo>
                      <a:lnTo>
                        <a:pt x="766" y="222"/>
                      </a:lnTo>
                      <a:lnTo>
                        <a:pt x="766" y="220"/>
                      </a:lnTo>
                      <a:lnTo>
                        <a:pt x="764" y="220"/>
                      </a:lnTo>
                      <a:lnTo>
                        <a:pt x="764" y="220"/>
                      </a:lnTo>
                      <a:lnTo>
                        <a:pt x="764" y="218"/>
                      </a:lnTo>
                      <a:lnTo>
                        <a:pt x="762" y="218"/>
                      </a:lnTo>
                      <a:lnTo>
                        <a:pt x="762" y="218"/>
                      </a:lnTo>
                      <a:lnTo>
                        <a:pt x="762" y="220"/>
                      </a:lnTo>
                      <a:lnTo>
                        <a:pt x="762" y="220"/>
                      </a:lnTo>
                      <a:lnTo>
                        <a:pt x="760" y="220"/>
                      </a:lnTo>
                      <a:lnTo>
                        <a:pt x="760" y="218"/>
                      </a:lnTo>
                      <a:lnTo>
                        <a:pt x="760" y="218"/>
                      </a:lnTo>
                      <a:lnTo>
                        <a:pt x="760" y="218"/>
                      </a:lnTo>
                      <a:lnTo>
                        <a:pt x="760" y="213"/>
                      </a:lnTo>
                      <a:lnTo>
                        <a:pt x="760" y="211"/>
                      </a:lnTo>
                      <a:lnTo>
                        <a:pt x="760" y="211"/>
                      </a:lnTo>
                      <a:lnTo>
                        <a:pt x="758" y="211"/>
                      </a:lnTo>
                      <a:lnTo>
                        <a:pt x="758" y="211"/>
                      </a:lnTo>
                      <a:lnTo>
                        <a:pt x="758" y="211"/>
                      </a:lnTo>
                      <a:lnTo>
                        <a:pt x="758" y="213"/>
                      </a:lnTo>
                      <a:lnTo>
                        <a:pt x="758" y="213"/>
                      </a:lnTo>
                      <a:lnTo>
                        <a:pt x="756" y="215"/>
                      </a:lnTo>
                      <a:lnTo>
                        <a:pt x="756" y="215"/>
                      </a:lnTo>
                      <a:lnTo>
                        <a:pt x="756" y="215"/>
                      </a:lnTo>
                      <a:lnTo>
                        <a:pt x="755" y="213"/>
                      </a:lnTo>
                      <a:lnTo>
                        <a:pt x="755" y="213"/>
                      </a:lnTo>
                      <a:lnTo>
                        <a:pt x="755" y="213"/>
                      </a:lnTo>
                      <a:lnTo>
                        <a:pt x="755" y="211"/>
                      </a:lnTo>
                      <a:lnTo>
                        <a:pt x="755" y="211"/>
                      </a:lnTo>
                      <a:lnTo>
                        <a:pt x="755" y="209"/>
                      </a:lnTo>
                      <a:lnTo>
                        <a:pt x="755" y="207"/>
                      </a:lnTo>
                      <a:lnTo>
                        <a:pt x="755" y="207"/>
                      </a:lnTo>
                      <a:lnTo>
                        <a:pt x="755" y="205"/>
                      </a:lnTo>
                      <a:lnTo>
                        <a:pt x="755" y="205"/>
                      </a:lnTo>
                      <a:lnTo>
                        <a:pt x="755" y="205"/>
                      </a:lnTo>
                      <a:lnTo>
                        <a:pt x="753" y="205"/>
                      </a:lnTo>
                      <a:lnTo>
                        <a:pt x="749" y="209"/>
                      </a:lnTo>
                      <a:lnTo>
                        <a:pt x="749" y="209"/>
                      </a:lnTo>
                      <a:lnTo>
                        <a:pt x="749" y="209"/>
                      </a:lnTo>
                      <a:lnTo>
                        <a:pt x="747" y="209"/>
                      </a:lnTo>
                      <a:lnTo>
                        <a:pt x="747" y="209"/>
                      </a:lnTo>
                      <a:lnTo>
                        <a:pt x="747" y="209"/>
                      </a:lnTo>
                      <a:lnTo>
                        <a:pt x="745" y="209"/>
                      </a:lnTo>
                      <a:lnTo>
                        <a:pt x="741" y="205"/>
                      </a:lnTo>
                      <a:lnTo>
                        <a:pt x="739" y="203"/>
                      </a:lnTo>
                      <a:lnTo>
                        <a:pt x="737" y="203"/>
                      </a:lnTo>
                      <a:lnTo>
                        <a:pt x="736" y="203"/>
                      </a:lnTo>
                      <a:lnTo>
                        <a:pt x="734" y="203"/>
                      </a:lnTo>
                      <a:lnTo>
                        <a:pt x="732" y="203"/>
                      </a:lnTo>
                      <a:lnTo>
                        <a:pt x="732" y="203"/>
                      </a:lnTo>
                      <a:lnTo>
                        <a:pt x="724" y="198"/>
                      </a:lnTo>
                      <a:lnTo>
                        <a:pt x="724" y="198"/>
                      </a:lnTo>
                      <a:lnTo>
                        <a:pt x="724" y="196"/>
                      </a:lnTo>
                      <a:lnTo>
                        <a:pt x="724" y="196"/>
                      </a:lnTo>
                      <a:lnTo>
                        <a:pt x="724" y="196"/>
                      </a:lnTo>
                      <a:lnTo>
                        <a:pt x="724" y="194"/>
                      </a:lnTo>
                      <a:lnTo>
                        <a:pt x="724" y="194"/>
                      </a:lnTo>
                      <a:lnTo>
                        <a:pt x="724" y="192"/>
                      </a:lnTo>
                      <a:lnTo>
                        <a:pt x="724" y="192"/>
                      </a:lnTo>
                      <a:lnTo>
                        <a:pt x="722" y="190"/>
                      </a:lnTo>
                      <a:lnTo>
                        <a:pt x="722" y="190"/>
                      </a:lnTo>
                      <a:lnTo>
                        <a:pt x="722" y="190"/>
                      </a:lnTo>
                      <a:lnTo>
                        <a:pt x="722" y="188"/>
                      </a:lnTo>
                      <a:lnTo>
                        <a:pt x="720" y="186"/>
                      </a:lnTo>
                      <a:lnTo>
                        <a:pt x="720" y="186"/>
                      </a:lnTo>
                      <a:lnTo>
                        <a:pt x="718" y="186"/>
                      </a:lnTo>
                      <a:lnTo>
                        <a:pt x="718" y="186"/>
                      </a:lnTo>
                      <a:lnTo>
                        <a:pt x="716" y="186"/>
                      </a:lnTo>
                      <a:lnTo>
                        <a:pt x="716" y="186"/>
                      </a:lnTo>
                      <a:lnTo>
                        <a:pt x="715" y="188"/>
                      </a:lnTo>
                      <a:lnTo>
                        <a:pt x="715" y="188"/>
                      </a:lnTo>
                      <a:lnTo>
                        <a:pt x="713" y="188"/>
                      </a:lnTo>
                      <a:lnTo>
                        <a:pt x="711" y="188"/>
                      </a:lnTo>
                      <a:lnTo>
                        <a:pt x="711" y="186"/>
                      </a:lnTo>
                      <a:lnTo>
                        <a:pt x="709" y="186"/>
                      </a:lnTo>
                      <a:lnTo>
                        <a:pt x="709" y="184"/>
                      </a:lnTo>
                      <a:lnTo>
                        <a:pt x="709" y="184"/>
                      </a:lnTo>
                      <a:lnTo>
                        <a:pt x="709" y="182"/>
                      </a:lnTo>
                      <a:lnTo>
                        <a:pt x="705" y="182"/>
                      </a:lnTo>
                      <a:lnTo>
                        <a:pt x="701" y="182"/>
                      </a:lnTo>
                      <a:lnTo>
                        <a:pt x="699" y="182"/>
                      </a:lnTo>
                      <a:lnTo>
                        <a:pt x="697" y="182"/>
                      </a:lnTo>
                      <a:lnTo>
                        <a:pt x="697" y="180"/>
                      </a:lnTo>
                      <a:lnTo>
                        <a:pt x="696" y="180"/>
                      </a:lnTo>
                      <a:lnTo>
                        <a:pt x="696" y="180"/>
                      </a:lnTo>
                      <a:lnTo>
                        <a:pt x="696" y="178"/>
                      </a:lnTo>
                      <a:lnTo>
                        <a:pt x="697" y="178"/>
                      </a:lnTo>
                      <a:lnTo>
                        <a:pt x="697" y="178"/>
                      </a:lnTo>
                      <a:lnTo>
                        <a:pt x="697" y="178"/>
                      </a:lnTo>
                      <a:lnTo>
                        <a:pt x="696" y="177"/>
                      </a:lnTo>
                      <a:lnTo>
                        <a:pt x="696" y="177"/>
                      </a:lnTo>
                      <a:lnTo>
                        <a:pt x="696" y="175"/>
                      </a:lnTo>
                      <a:lnTo>
                        <a:pt x="696" y="173"/>
                      </a:lnTo>
                      <a:lnTo>
                        <a:pt x="694" y="169"/>
                      </a:lnTo>
                      <a:lnTo>
                        <a:pt x="684" y="173"/>
                      </a:lnTo>
                      <a:lnTo>
                        <a:pt x="682" y="173"/>
                      </a:lnTo>
                      <a:lnTo>
                        <a:pt x="682" y="173"/>
                      </a:lnTo>
                      <a:lnTo>
                        <a:pt x="684" y="173"/>
                      </a:lnTo>
                      <a:lnTo>
                        <a:pt x="686" y="175"/>
                      </a:lnTo>
                      <a:lnTo>
                        <a:pt x="686" y="177"/>
                      </a:lnTo>
                      <a:lnTo>
                        <a:pt x="686" y="177"/>
                      </a:lnTo>
                      <a:lnTo>
                        <a:pt x="686" y="178"/>
                      </a:lnTo>
                      <a:lnTo>
                        <a:pt x="686" y="178"/>
                      </a:lnTo>
                      <a:lnTo>
                        <a:pt x="684" y="178"/>
                      </a:lnTo>
                      <a:lnTo>
                        <a:pt x="682" y="178"/>
                      </a:lnTo>
                      <a:lnTo>
                        <a:pt x="678" y="178"/>
                      </a:lnTo>
                      <a:lnTo>
                        <a:pt x="678" y="178"/>
                      </a:lnTo>
                      <a:lnTo>
                        <a:pt x="676" y="178"/>
                      </a:lnTo>
                      <a:lnTo>
                        <a:pt x="676" y="178"/>
                      </a:lnTo>
                      <a:lnTo>
                        <a:pt x="676" y="177"/>
                      </a:lnTo>
                      <a:lnTo>
                        <a:pt x="676" y="177"/>
                      </a:lnTo>
                      <a:lnTo>
                        <a:pt x="676" y="175"/>
                      </a:lnTo>
                      <a:lnTo>
                        <a:pt x="678" y="175"/>
                      </a:lnTo>
                      <a:lnTo>
                        <a:pt x="676" y="175"/>
                      </a:lnTo>
                      <a:lnTo>
                        <a:pt x="676" y="175"/>
                      </a:lnTo>
                      <a:lnTo>
                        <a:pt x="676" y="173"/>
                      </a:lnTo>
                      <a:lnTo>
                        <a:pt x="675" y="173"/>
                      </a:lnTo>
                      <a:lnTo>
                        <a:pt x="673" y="173"/>
                      </a:lnTo>
                      <a:lnTo>
                        <a:pt x="673" y="173"/>
                      </a:lnTo>
                      <a:lnTo>
                        <a:pt x="671" y="173"/>
                      </a:lnTo>
                      <a:lnTo>
                        <a:pt x="669" y="173"/>
                      </a:lnTo>
                      <a:lnTo>
                        <a:pt x="669" y="173"/>
                      </a:lnTo>
                      <a:lnTo>
                        <a:pt x="667" y="173"/>
                      </a:lnTo>
                      <a:lnTo>
                        <a:pt x="665" y="173"/>
                      </a:lnTo>
                      <a:lnTo>
                        <a:pt x="665" y="173"/>
                      </a:lnTo>
                      <a:lnTo>
                        <a:pt x="665" y="173"/>
                      </a:lnTo>
                      <a:lnTo>
                        <a:pt x="665" y="177"/>
                      </a:lnTo>
                      <a:lnTo>
                        <a:pt x="665" y="178"/>
                      </a:lnTo>
                      <a:lnTo>
                        <a:pt x="665" y="178"/>
                      </a:lnTo>
                      <a:lnTo>
                        <a:pt x="665" y="180"/>
                      </a:lnTo>
                      <a:lnTo>
                        <a:pt x="665" y="180"/>
                      </a:lnTo>
                      <a:lnTo>
                        <a:pt x="663" y="182"/>
                      </a:lnTo>
                      <a:lnTo>
                        <a:pt x="663" y="184"/>
                      </a:lnTo>
                      <a:lnTo>
                        <a:pt x="659" y="188"/>
                      </a:lnTo>
                      <a:lnTo>
                        <a:pt x="659" y="188"/>
                      </a:lnTo>
                      <a:lnTo>
                        <a:pt x="659" y="188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0"/>
                      </a:lnTo>
                      <a:lnTo>
                        <a:pt x="659" y="192"/>
                      </a:lnTo>
                      <a:lnTo>
                        <a:pt x="659" y="192"/>
                      </a:lnTo>
                      <a:lnTo>
                        <a:pt x="659" y="192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9" y="194"/>
                      </a:lnTo>
                      <a:lnTo>
                        <a:pt x="657" y="194"/>
                      </a:lnTo>
                      <a:lnTo>
                        <a:pt x="656" y="196"/>
                      </a:lnTo>
                      <a:lnTo>
                        <a:pt x="656" y="196"/>
                      </a:lnTo>
                      <a:lnTo>
                        <a:pt x="656" y="196"/>
                      </a:lnTo>
                      <a:lnTo>
                        <a:pt x="652" y="199"/>
                      </a:lnTo>
                      <a:lnTo>
                        <a:pt x="650" y="198"/>
                      </a:lnTo>
                      <a:lnTo>
                        <a:pt x="646" y="194"/>
                      </a:lnTo>
                      <a:lnTo>
                        <a:pt x="644" y="194"/>
                      </a:lnTo>
                      <a:lnTo>
                        <a:pt x="644" y="194"/>
                      </a:lnTo>
                      <a:lnTo>
                        <a:pt x="642" y="194"/>
                      </a:lnTo>
                      <a:lnTo>
                        <a:pt x="640" y="194"/>
                      </a:lnTo>
                      <a:lnTo>
                        <a:pt x="640" y="194"/>
                      </a:lnTo>
                      <a:lnTo>
                        <a:pt x="638" y="194"/>
                      </a:lnTo>
                      <a:lnTo>
                        <a:pt x="636" y="194"/>
                      </a:lnTo>
                      <a:lnTo>
                        <a:pt x="636" y="194"/>
                      </a:lnTo>
                      <a:lnTo>
                        <a:pt x="635" y="192"/>
                      </a:lnTo>
                      <a:lnTo>
                        <a:pt x="635" y="192"/>
                      </a:lnTo>
                      <a:lnTo>
                        <a:pt x="635" y="192"/>
                      </a:lnTo>
                      <a:lnTo>
                        <a:pt x="633" y="192"/>
                      </a:lnTo>
                      <a:lnTo>
                        <a:pt x="629" y="192"/>
                      </a:lnTo>
                      <a:lnTo>
                        <a:pt x="627" y="192"/>
                      </a:lnTo>
                      <a:lnTo>
                        <a:pt x="625" y="194"/>
                      </a:lnTo>
                      <a:lnTo>
                        <a:pt x="623" y="192"/>
                      </a:lnTo>
                      <a:lnTo>
                        <a:pt x="621" y="192"/>
                      </a:lnTo>
                      <a:lnTo>
                        <a:pt x="621" y="192"/>
                      </a:lnTo>
                      <a:lnTo>
                        <a:pt x="621" y="190"/>
                      </a:lnTo>
                      <a:lnTo>
                        <a:pt x="621" y="190"/>
                      </a:lnTo>
                      <a:lnTo>
                        <a:pt x="621" y="190"/>
                      </a:lnTo>
                      <a:lnTo>
                        <a:pt x="623" y="188"/>
                      </a:lnTo>
                      <a:lnTo>
                        <a:pt x="623" y="188"/>
                      </a:lnTo>
                      <a:lnTo>
                        <a:pt x="623" y="188"/>
                      </a:lnTo>
                      <a:lnTo>
                        <a:pt x="623" y="186"/>
                      </a:lnTo>
                      <a:lnTo>
                        <a:pt x="623" y="186"/>
                      </a:lnTo>
                      <a:lnTo>
                        <a:pt x="623" y="184"/>
                      </a:lnTo>
                      <a:lnTo>
                        <a:pt x="625" y="184"/>
                      </a:lnTo>
                      <a:lnTo>
                        <a:pt x="625" y="184"/>
                      </a:lnTo>
                      <a:lnTo>
                        <a:pt x="625" y="182"/>
                      </a:lnTo>
                      <a:lnTo>
                        <a:pt x="625" y="182"/>
                      </a:lnTo>
                      <a:lnTo>
                        <a:pt x="627" y="180"/>
                      </a:lnTo>
                      <a:lnTo>
                        <a:pt x="627" y="180"/>
                      </a:lnTo>
                      <a:lnTo>
                        <a:pt x="627" y="178"/>
                      </a:lnTo>
                      <a:lnTo>
                        <a:pt x="627" y="177"/>
                      </a:lnTo>
                      <a:lnTo>
                        <a:pt x="631" y="171"/>
                      </a:lnTo>
                      <a:lnTo>
                        <a:pt x="631" y="169"/>
                      </a:lnTo>
                      <a:lnTo>
                        <a:pt x="631" y="169"/>
                      </a:lnTo>
                      <a:lnTo>
                        <a:pt x="629" y="167"/>
                      </a:lnTo>
                      <a:lnTo>
                        <a:pt x="629" y="167"/>
                      </a:lnTo>
                      <a:lnTo>
                        <a:pt x="629" y="167"/>
                      </a:lnTo>
                      <a:lnTo>
                        <a:pt x="627" y="167"/>
                      </a:lnTo>
                      <a:lnTo>
                        <a:pt x="627" y="167"/>
                      </a:lnTo>
                      <a:lnTo>
                        <a:pt x="625" y="167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5" y="169"/>
                      </a:lnTo>
                      <a:lnTo>
                        <a:pt x="623" y="173"/>
                      </a:lnTo>
                      <a:lnTo>
                        <a:pt x="623" y="173"/>
                      </a:lnTo>
                      <a:lnTo>
                        <a:pt x="623" y="173"/>
                      </a:lnTo>
                      <a:lnTo>
                        <a:pt x="621" y="173"/>
                      </a:lnTo>
                      <a:lnTo>
                        <a:pt x="621" y="173"/>
                      </a:lnTo>
                      <a:lnTo>
                        <a:pt x="614" y="175"/>
                      </a:lnTo>
                      <a:lnTo>
                        <a:pt x="614" y="175"/>
                      </a:lnTo>
                      <a:lnTo>
                        <a:pt x="614" y="175"/>
                      </a:lnTo>
                      <a:lnTo>
                        <a:pt x="612" y="175"/>
                      </a:lnTo>
                      <a:lnTo>
                        <a:pt x="612" y="175"/>
                      </a:lnTo>
                      <a:lnTo>
                        <a:pt x="612" y="175"/>
                      </a:lnTo>
                      <a:lnTo>
                        <a:pt x="614" y="175"/>
                      </a:lnTo>
                      <a:lnTo>
                        <a:pt x="617" y="178"/>
                      </a:lnTo>
                      <a:lnTo>
                        <a:pt x="617" y="178"/>
                      </a:lnTo>
                      <a:lnTo>
                        <a:pt x="617" y="180"/>
                      </a:lnTo>
                      <a:lnTo>
                        <a:pt x="617" y="180"/>
                      </a:lnTo>
                      <a:lnTo>
                        <a:pt x="617" y="180"/>
                      </a:lnTo>
                      <a:lnTo>
                        <a:pt x="615" y="182"/>
                      </a:lnTo>
                      <a:lnTo>
                        <a:pt x="614" y="182"/>
                      </a:lnTo>
                      <a:lnTo>
                        <a:pt x="614" y="182"/>
                      </a:lnTo>
                      <a:lnTo>
                        <a:pt x="612" y="182"/>
                      </a:lnTo>
                      <a:lnTo>
                        <a:pt x="610" y="182"/>
                      </a:lnTo>
                      <a:lnTo>
                        <a:pt x="610" y="182"/>
                      </a:lnTo>
                      <a:lnTo>
                        <a:pt x="610" y="182"/>
                      </a:lnTo>
                      <a:lnTo>
                        <a:pt x="606" y="178"/>
                      </a:lnTo>
                      <a:lnTo>
                        <a:pt x="606" y="178"/>
                      </a:lnTo>
                      <a:lnTo>
                        <a:pt x="606" y="177"/>
                      </a:lnTo>
                      <a:lnTo>
                        <a:pt x="604" y="175"/>
                      </a:lnTo>
                      <a:lnTo>
                        <a:pt x="604" y="175"/>
                      </a:lnTo>
                      <a:lnTo>
                        <a:pt x="604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5"/>
                      </a:lnTo>
                      <a:lnTo>
                        <a:pt x="602" y="177"/>
                      </a:lnTo>
                      <a:lnTo>
                        <a:pt x="602" y="177"/>
                      </a:lnTo>
                      <a:lnTo>
                        <a:pt x="602" y="178"/>
                      </a:lnTo>
                      <a:lnTo>
                        <a:pt x="602" y="178"/>
                      </a:lnTo>
                      <a:lnTo>
                        <a:pt x="602" y="178"/>
                      </a:lnTo>
                      <a:lnTo>
                        <a:pt x="600" y="178"/>
                      </a:lnTo>
                      <a:lnTo>
                        <a:pt x="600" y="178"/>
                      </a:lnTo>
                      <a:lnTo>
                        <a:pt x="598" y="178"/>
                      </a:lnTo>
                      <a:lnTo>
                        <a:pt x="596" y="178"/>
                      </a:lnTo>
                      <a:lnTo>
                        <a:pt x="595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78"/>
                      </a:lnTo>
                      <a:lnTo>
                        <a:pt x="593" y="180"/>
                      </a:lnTo>
                      <a:lnTo>
                        <a:pt x="593" y="180"/>
                      </a:lnTo>
                      <a:lnTo>
                        <a:pt x="595" y="182"/>
                      </a:lnTo>
                      <a:lnTo>
                        <a:pt x="595" y="182"/>
                      </a:lnTo>
                      <a:lnTo>
                        <a:pt x="595" y="182"/>
                      </a:lnTo>
                      <a:lnTo>
                        <a:pt x="598" y="184"/>
                      </a:lnTo>
                      <a:lnTo>
                        <a:pt x="598" y="184"/>
                      </a:lnTo>
                      <a:lnTo>
                        <a:pt x="598" y="184"/>
                      </a:lnTo>
                      <a:lnTo>
                        <a:pt x="598" y="186"/>
                      </a:lnTo>
                      <a:lnTo>
                        <a:pt x="595" y="188"/>
                      </a:lnTo>
                      <a:lnTo>
                        <a:pt x="595" y="188"/>
                      </a:lnTo>
                      <a:lnTo>
                        <a:pt x="593" y="188"/>
                      </a:lnTo>
                      <a:lnTo>
                        <a:pt x="593" y="188"/>
                      </a:lnTo>
                      <a:lnTo>
                        <a:pt x="593" y="188"/>
                      </a:lnTo>
                      <a:lnTo>
                        <a:pt x="591" y="184"/>
                      </a:lnTo>
                      <a:lnTo>
                        <a:pt x="589" y="184"/>
                      </a:lnTo>
                      <a:lnTo>
                        <a:pt x="589" y="182"/>
                      </a:lnTo>
                      <a:lnTo>
                        <a:pt x="589" y="184"/>
                      </a:lnTo>
                      <a:lnTo>
                        <a:pt x="589" y="184"/>
                      </a:lnTo>
                      <a:lnTo>
                        <a:pt x="589" y="184"/>
                      </a:lnTo>
                      <a:lnTo>
                        <a:pt x="589" y="186"/>
                      </a:lnTo>
                      <a:lnTo>
                        <a:pt x="589" y="188"/>
                      </a:lnTo>
                      <a:lnTo>
                        <a:pt x="589" y="188"/>
                      </a:lnTo>
                      <a:lnTo>
                        <a:pt x="587" y="188"/>
                      </a:lnTo>
                      <a:lnTo>
                        <a:pt x="587" y="188"/>
                      </a:lnTo>
                      <a:lnTo>
                        <a:pt x="587" y="188"/>
                      </a:lnTo>
                      <a:lnTo>
                        <a:pt x="585" y="188"/>
                      </a:lnTo>
                      <a:lnTo>
                        <a:pt x="585" y="188"/>
                      </a:lnTo>
                      <a:lnTo>
                        <a:pt x="583" y="188"/>
                      </a:lnTo>
                      <a:lnTo>
                        <a:pt x="581" y="188"/>
                      </a:lnTo>
                      <a:lnTo>
                        <a:pt x="579" y="188"/>
                      </a:lnTo>
                      <a:lnTo>
                        <a:pt x="577" y="188"/>
                      </a:lnTo>
                      <a:lnTo>
                        <a:pt x="577" y="188"/>
                      </a:lnTo>
                      <a:lnTo>
                        <a:pt x="577" y="186"/>
                      </a:lnTo>
                      <a:lnTo>
                        <a:pt x="575" y="186"/>
                      </a:lnTo>
                      <a:lnTo>
                        <a:pt x="575" y="182"/>
                      </a:lnTo>
                      <a:lnTo>
                        <a:pt x="575" y="182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5" y="180"/>
                      </a:lnTo>
                      <a:lnTo>
                        <a:pt x="577" y="180"/>
                      </a:lnTo>
                      <a:lnTo>
                        <a:pt x="577" y="180"/>
                      </a:lnTo>
                      <a:lnTo>
                        <a:pt x="579" y="180"/>
                      </a:lnTo>
                      <a:lnTo>
                        <a:pt x="579" y="180"/>
                      </a:lnTo>
                      <a:lnTo>
                        <a:pt x="581" y="178"/>
                      </a:lnTo>
                      <a:lnTo>
                        <a:pt x="583" y="177"/>
                      </a:lnTo>
                      <a:lnTo>
                        <a:pt x="583" y="177"/>
                      </a:lnTo>
                      <a:lnTo>
                        <a:pt x="583" y="175"/>
                      </a:lnTo>
                      <a:lnTo>
                        <a:pt x="583" y="175"/>
                      </a:lnTo>
                      <a:lnTo>
                        <a:pt x="585" y="175"/>
                      </a:lnTo>
                      <a:lnTo>
                        <a:pt x="585" y="175"/>
                      </a:lnTo>
                      <a:lnTo>
                        <a:pt x="585" y="175"/>
                      </a:lnTo>
                      <a:lnTo>
                        <a:pt x="587" y="173"/>
                      </a:lnTo>
                      <a:lnTo>
                        <a:pt x="589" y="173"/>
                      </a:lnTo>
                      <a:lnTo>
                        <a:pt x="589" y="173"/>
                      </a:lnTo>
                      <a:lnTo>
                        <a:pt x="589" y="171"/>
                      </a:lnTo>
                      <a:lnTo>
                        <a:pt x="591" y="171"/>
                      </a:lnTo>
                      <a:lnTo>
                        <a:pt x="591" y="171"/>
                      </a:lnTo>
                      <a:lnTo>
                        <a:pt x="589" y="171"/>
                      </a:lnTo>
                      <a:lnTo>
                        <a:pt x="589" y="169"/>
                      </a:lnTo>
                      <a:lnTo>
                        <a:pt x="589" y="169"/>
                      </a:lnTo>
                      <a:lnTo>
                        <a:pt x="589" y="167"/>
                      </a:lnTo>
                      <a:lnTo>
                        <a:pt x="589" y="165"/>
                      </a:lnTo>
                      <a:lnTo>
                        <a:pt x="589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7" y="165"/>
                      </a:lnTo>
                      <a:lnTo>
                        <a:pt x="585" y="165"/>
                      </a:lnTo>
                      <a:lnTo>
                        <a:pt x="585" y="165"/>
                      </a:lnTo>
                      <a:lnTo>
                        <a:pt x="585" y="165"/>
                      </a:lnTo>
                      <a:lnTo>
                        <a:pt x="585" y="163"/>
                      </a:lnTo>
                      <a:lnTo>
                        <a:pt x="585" y="163"/>
                      </a:lnTo>
                      <a:lnTo>
                        <a:pt x="583" y="161"/>
                      </a:lnTo>
                      <a:lnTo>
                        <a:pt x="583" y="161"/>
                      </a:lnTo>
                      <a:lnTo>
                        <a:pt x="581" y="161"/>
                      </a:lnTo>
                      <a:lnTo>
                        <a:pt x="581" y="159"/>
                      </a:lnTo>
                      <a:lnTo>
                        <a:pt x="581" y="159"/>
                      </a:lnTo>
                      <a:lnTo>
                        <a:pt x="579" y="156"/>
                      </a:lnTo>
                      <a:lnTo>
                        <a:pt x="579" y="152"/>
                      </a:lnTo>
                      <a:lnTo>
                        <a:pt x="579" y="152"/>
                      </a:lnTo>
                      <a:lnTo>
                        <a:pt x="579" y="150"/>
                      </a:lnTo>
                      <a:lnTo>
                        <a:pt x="577" y="148"/>
                      </a:lnTo>
                      <a:lnTo>
                        <a:pt x="577" y="148"/>
                      </a:lnTo>
                      <a:lnTo>
                        <a:pt x="575" y="148"/>
                      </a:lnTo>
                      <a:lnTo>
                        <a:pt x="575" y="148"/>
                      </a:lnTo>
                      <a:lnTo>
                        <a:pt x="574" y="148"/>
                      </a:lnTo>
                      <a:lnTo>
                        <a:pt x="572" y="148"/>
                      </a:lnTo>
                      <a:lnTo>
                        <a:pt x="572" y="148"/>
                      </a:lnTo>
                      <a:lnTo>
                        <a:pt x="572" y="148"/>
                      </a:lnTo>
                      <a:lnTo>
                        <a:pt x="570" y="148"/>
                      </a:lnTo>
                      <a:lnTo>
                        <a:pt x="570" y="148"/>
                      </a:lnTo>
                      <a:lnTo>
                        <a:pt x="568" y="148"/>
                      </a:lnTo>
                      <a:lnTo>
                        <a:pt x="568" y="148"/>
                      </a:lnTo>
                      <a:lnTo>
                        <a:pt x="568" y="150"/>
                      </a:lnTo>
                      <a:lnTo>
                        <a:pt x="568" y="150"/>
                      </a:lnTo>
                      <a:lnTo>
                        <a:pt x="566" y="150"/>
                      </a:lnTo>
                      <a:lnTo>
                        <a:pt x="562" y="154"/>
                      </a:lnTo>
                      <a:lnTo>
                        <a:pt x="562" y="154"/>
                      </a:lnTo>
                      <a:lnTo>
                        <a:pt x="562" y="154"/>
                      </a:lnTo>
                      <a:lnTo>
                        <a:pt x="560" y="154"/>
                      </a:lnTo>
                      <a:lnTo>
                        <a:pt x="558" y="152"/>
                      </a:lnTo>
                      <a:lnTo>
                        <a:pt x="553" y="156"/>
                      </a:lnTo>
                      <a:lnTo>
                        <a:pt x="551" y="158"/>
                      </a:lnTo>
                      <a:lnTo>
                        <a:pt x="549" y="159"/>
                      </a:lnTo>
                      <a:lnTo>
                        <a:pt x="545" y="161"/>
                      </a:lnTo>
                      <a:lnTo>
                        <a:pt x="543" y="163"/>
                      </a:lnTo>
                      <a:lnTo>
                        <a:pt x="541" y="163"/>
                      </a:lnTo>
                      <a:lnTo>
                        <a:pt x="539" y="163"/>
                      </a:lnTo>
                      <a:lnTo>
                        <a:pt x="537" y="165"/>
                      </a:lnTo>
                      <a:lnTo>
                        <a:pt x="535" y="165"/>
                      </a:lnTo>
                      <a:lnTo>
                        <a:pt x="535" y="165"/>
                      </a:lnTo>
                      <a:lnTo>
                        <a:pt x="535" y="167"/>
                      </a:lnTo>
                      <a:lnTo>
                        <a:pt x="535" y="167"/>
                      </a:lnTo>
                      <a:lnTo>
                        <a:pt x="535" y="167"/>
                      </a:lnTo>
                      <a:lnTo>
                        <a:pt x="535" y="169"/>
                      </a:lnTo>
                      <a:lnTo>
                        <a:pt x="535" y="169"/>
                      </a:lnTo>
                      <a:lnTo>
                        <a:pt x="537" y="169"/>
                      </a:lnTo>
                      <a:lnTo>
                        <a:pt x="537" y="171"/>
                      </a:lnTo>
                      <a:lnTo>
                        <a:pt x="539" y="173"/>
                      </a:lnTo>
                      <a:lnTo>
                        <a:pt x="539" y="173"/>
                      </a:lnTo>
                      <a:lnTo>
                        <a:pt x="539" y="175"/>
                      </a:lnTo>
                      <a:lnTo>
                        <a:pt x="537" y="175"/>
                      </a:lnTo>
                      <a:lnTo>
                        <a:pt x="537" y="175"/>
                      </a:lnTo>
                      <a:lnTo>
                        <a:pt x="535" y="175"/>
                      </a:lnTo>
                      <a:lnTo>
                        <a:pt x="534" y="177"/>
                      </a:lnTo>
                      <a:lnTo>
                        <a:pt x="532" y="177"/>
                      </a:lnTo>
                      <a:lnTo>
                        <a:pt x="532" y="177"/>
                      </a:lnTo>
                      <a:lnTo>
                        <a:pt x="530" y="175"/>
                      </a:lnTo>
                      <a:lnTo>
                        <a:pt x="530" y="175"/>
                      </a:lnTo>
                      <a:lnTo>
                        <a:pt x="530" y="175"/>
                      </a:lnTo>
                      <a:lnTo>
                        <a:pt x="530" y="173"/>
                      </a:lnTo>
                      <a:lnTo>
                        <a:pt x="526" y="175"/>
                      </a:lnTo>
                      <a:lnTo>
                        <a:pt x="520" y="175"/>
                      </a:lnTo>
                      <a:lnTo>
                        <a:pt x="518" y="175"/>
                      </a:lnTo>
                      <a:lnTo>
                        <a:pt x="516" y="173"/>
                      </a:lnTo>
                      <a:lnTo>
                        <a:pt x="513" y="173"/>
                      </a:lnTo>
                      <a:lnTo>
                        <a:pt x="511" y="171"/>
                      </a:lnTo>
                      <a:lnTo>
                        <a:pt x="511" y="171"/>
                      </a:lnTo>
                      <a:lnTo>
                        <a:pt x="509" y="171"/>
                      </a:lnTo>
                      <a:lnTo>
                        <a:pt x="509" y="171"/>
                      </a:lnTo>
                      <a:lnTo>
                        <a:pt x="507" y="173"/>
                      </a:lnTo>
                      <a:lnTo>
                        <a:pt x="507" y="173"/>
                      </a:lnTo>
                      <a:lnTo>
                        <a:pt x="505" y="177"/>
                      </a:lnTo>
                      <a:lnTo>
                        <a:pt x="505" y="177"/>
                      </a:lnTo>
                      <a:lnTo>
                        <a:pt x="505" y="178"/>
                      </a:lnTo>
                      <a:lnTo>
                        <a:pt x="503" y="178"/>
                      </a:lnTo>
                      <a:lnTo>
                        <a:pt x="501" y="178"/>
                      </a:lnTo>
                      <a:lnTo>
                        <a:pt x="501" y="178"/>
                      </a:lnTo>
                      <a:lnTo>
                        <a:pt x="501" y="178"/>
                      </a:lnTo>
                      <a:lnTo>
                        <a:pt x="499" y="178"/>
                      </a:lnTo>
                      <a:lnTo>
                        <a:pt x="499" y="177"/>
                      </a:lnTo>
                      <a:lnTo>
                        <a:pt x="499" y="177"/>
                      </a:lnTo>
                      <a:lnTo>
                        <a:pt x="499" y="177"/>
                      </a:lnTo>
                      <a:lnTo>
                        <a:pt x="499" y="175"/>
                      </a:lnTo>
                      <a:lnTo>
                        <a:pt x="497" y="175"/>
                      </a:lnTo>
                      <a:lnTo>
                        <a:pt x="495" y="175"/>
                      </a:lnTo>
                      <a:lnTo>
                        <a:pt x="495" y="175"/>
                      </a:lnTo>
                      <a:lnTo>
                        <a:pt x="495" y="177"/>
                      </a:lnTo>
                      <a:lnTo>
                        <a:pt x="495" y="177"/>
                      </a:lnTo>
                      <a:lnTo>
                        <a:pt x="495" y="178"/>
                      </a:lnTo>
                      <a:lnTo>
                        <a:pt x="495" y="180"/>
                      </a:lnTo>
                      <a:lnTo>
                        <a:pt x="495" y="180"/>
                      </a:lnTo>
                      <a:lnTo>
                        <a:pt x="495" y="182"/>
                      </a:lnTo>
                      <a:lnTo>
                        <a:pt x="492" y="182"/>
                      </a:lnTo>
                      <a:lnTo>
                        <a:pt x="490" y="182"/>
                      </a:lnTo>
                      <a:lnTo>
                        <a:pt x="490" y="182"/>
                      </a:lnTo>
                      <a:lnTo>
                        <a:pt x="490" y="180"/>
                      </a:lnTo>
                      <a:lnTo>
                        <a:pt x="490" y="180"/>
                      </a:lnTo>
                      <a:lnTo>
                        <a:pt x="490" y="178"/>
                      </a:lnTo>
                      <a:lnTo>
                        <a:pt x="490" y="177"/>
                      </a:lnTo>
                      <a:lnTo>
                        <a:pt x="490" y="175"/>
                      </a:lnTo>
                      <a:lnTo>
                        <a:pt x="490" y="175"/>
                      </a:lnTo>
                      <a:lnTo>
                        <a:pt x="490" y="175"/>
                      </a:lnTo>
                      <a:lnTo>
                        <a:pt x="492" y="171"/>
                      </a:lnTo>
                      <a:lnTo>
                        <a:pt x="494" y="171"/>
                      </a:lnTo>
                      <a:lnTo>
                        <a:pt x="495" y="167"/>
                      </a:lnTo>
                      <a:lnTo>
                        <a:pt x="497" y="163"/>
                      </a:lnTo>
                      <a:lnTo>
                        <a:pt x="499" y="161"/>
                      </a:lnTo>
                      <a:lnTo>
                        <a:pt x="499" y="159"/>
                      </a:lnTo>
                      <a:lnTo>
                        <a:pt x="499" y="159"/>
                      </a:lnTo>
                      <a:lnTo>
                        <a:pt x="497" y="159"/>
                      </a:lnTo>
                      <a:lnTo>
                        <a:pt x="497" y="159"/>
                      </a:lnTo>
                      <a:lnTo>
                        <a:pt x="495" y="161"/>
                      </a:lnTo>
                      <a:lnTo>
                        <a:pt x="495" y="161"/>
                      </a:lnTo>
                      <a:lnTo>
                        <a:pt x="494" y="161"/>
                      </a:lnTo>
                      <a:lnTo>
                        <a:pt x="494" y="161"/>
                      </a:lnTo>
                      <a:lnTo>
                        <a:pt x="494" y="161"/>
                      </a:lnTo>
                      <a:lnTo>
                        <a:pt x="492" y="161"/>
                      </a:lnTo>
                      <a:lnTo>
                        <a:pt x="490" y="161"/>
                      </a:lnTo>
                      <a:lnTo>
                        <a:pt x="490" y="163"/>
                      </a:lnTo>
                      <a:lnTo>
                        <a:pt x="490" y="163"/>
                      </a:lnTo>
                      <a:lnTo>
                        <a:pt x="490" y="163"/>
                      </a:lnTo>
                      <a:lnTo>
                        <a:pt x="490" y="165"/>
                      </a:lnTo>
                      <a:lnTo>
                        <a:pt x="488" y="165"/>
                      </a:lnTo>
                      <a:lnTo>
                        <a:pt x="488" y="165"/>
                      </a:lnTo>
                      <a:lnTo>
                        <a:pt x="488" y="165"/>
                      </a:lnTo>
                      <a:lnTo>
                        <a:pt x="486" y="165"/>
                      </a:lnTo>
                      <a:lnTo>
                        <a:pt x="486" y="163"/>
                      </a:lnTo>
                      <a:lnTo>
                        <a:pt x="486" y="161"/>
                      </a:lnTo>
                      <a:lnTo>
                        <a:pt x="486" y="161"/>
                      </a:lnTo>
                      <a:lnTo>
                        <a:pt x="486" y="159"/>
                      </a:lnTo>
                      <a:lnTo>
                        <a:pt x="486" y="159"/>
                      </a:lnTo>
                      <a:lnTo>
                        <a:pt x="486" y="159"/>
                      </a:lnTo>
                      <a:lnTo>
                        <a:pt x="488" y="156"/>
                      </a:lnTo>
                      <a:lnTo>
                        <a:pt x="488" y="154"/>
                      </a:lnTo>
                      <a:lnTo>
                        <a:pt x="488" y="154"/>
                      </a:lnTo>
                      <a:lnTo>
                        <a:pt x="488" y="152"/>
                      </a:lnTo>
                      <a:lnTo>
                        <a:pt x="488" y="152"/>
                      </a:lnTo>
                      <a:lnTo>
                        <a:pt x="486" y="152"/>
                      </a:lnTo>
                      <a:lnTo>
                        <a:pt x="484" y="156"/>
                      </a:lnTo>
                      <a:lnTo>
                        <a:pt x="482" y="158"/>
                      </a:lnTo>
                      <a:lnTo>
                        <a:pt x="482" y="159"/>
                      </a:lnTo>
                      <a:lnTo>
                        <a:pt x="482" y="159"/>
                      </a:lnTo>
                      <a:lnTo>
                        <a:pt x="482" y="161"/>
                      </a:lnTo>
                      <a:lnTo>
                        <a:pt x="486" y="169"/>
                      </a:lnTo>
                      <a:lnTo>
                        <a:pt x="486" y="171"/>
                      </a:lnTo>
                      <a:lnTo>
                        <a:pt x="486" y="171"/>
                      </a:lnTo>
                      <a:lnTo>
                        <a:pt x="486" y="173"/>
                      </a:lnTo>
                      <a:lnTo>
                        <a:pt x="484" y="173"/>
                      </a:lnTo>
                      <a:lnTo>
                        <a:pt x="484" y="173"/>
                      </a:lnTo>
                      <a:lnTo>
                        <a:pt x="482" y="173"/>
                      </a:lnTo>
                      <a:lnTo>
                        <a:pt x="480" y="171"/>
                      </a:lnTo>
                      <a:lnTo>
                        <a:pt x="480" y="171"/>
                      </a:lnTo>
                      <a:lnTo>
                        <a:pt x="478" y="173"/>
                      </a:lnTo>
                      <a:lnTo>
                        <a:pt x="478" y="173"/>
                      </a:lnTo>
                      <a:lnTo>
                        <a:pt x="476" y="171"/>
                      </a:lnTo>
                      <a:lnTo>
                        <a:pt x="474" y="171"/>
                      </a:lnTo>
                      <a:lnTo>
                        <a:pt x="474" y="171"/>
                      </a:lnTo>
                      <a:lnTo>
                        <a:pt x="473" y="173"/>
                      </a:lnTo>
                      <a:lnTo>
                        <a:pt x="473" y="173"/>
                      </a:lnTo>
                      <a:lnTo>
                        <a:pt x="473" y="175"/>
                      </a:lnTo>
                      <a:lnTo>
                        <a:pt x="471" y="175"/>
                      </a:lnTo>
                      <a:lnTo>
                        <a:pt x="471" y="175"/>
                      </a:lnTo>
                      <a:lnTo>
                        <a:pt x="469" y="175"/>
                      </a:lnTo>
                      <a:lnTo>
                        <a:pt x="469" y="175"/>
                      </a:lnTo>
                      <a:lnTo>
                        <a:pt x="469" y="171"/>
                      </a:lnTo>
                      <a:lnTo>
                        <a:pt x="469" y="169"/>
                      </a:lnTo>
                      <a:lnTo>
                        <a:pt x="467" y="169"/>
                      </a:lnTo>
                      <a:lnTo>
                        <a:pt x="467" y="169"/>
                      </a:lnTo>
                      <a:lnTo>
                        <a:pt x="463" y="171"/>
                      </a:lnTo>
                      <a:lnTo>
                        <a:pt x="461" y="171"/>
                      </a:lnTo>
                      <a:lnTo>
                        <a:pt x="461" y="173"/>
                      </a:lnTo>
                      <a:lnTo>
                        <a:pt x="459" y="171"/>
                      </a:lnTo>
                      <a:lnTo>
                        <a:pt x="459" y="171"/>
                      </a:lnTo>
                      <a:lnTo>
                        <a:pt x="459" y="171"/>
                      </a:lnTo>
                      <a:lnTo>
                        <a:pt x="459" y="169"/>
                      </a:lnTo>
                      <a:lnTo>
                        <a:pt x="459" y="167"/>
                      </a:lnTo>
                      <a:lnTo>
                        <a:pt x="459" y="167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3" y="163"/>
                      </a:lnTo>
                      <a:lnTo>
                        <a:pt x="461" y="163"/>
                      </a:lnTo>
                      <a:lnTo>
                        <a:pt x="461" y="161"/>
                      </a:lnTo>
                      <a:lnTo>
                        <a:pt x="461" y="161"/>
                      </a:lnTo>
                      <a:lnTo>
                        <a:pt x="461" y="161"/>
                      </a:lnTo>
                      <a:lnTo>
                        <a:pt x="459" y="161"/>
                      </a:lnTo>
                      <a:lnTo>
                        <a:pt x="459" y="161"/>
                      </a:lnTo>
                      <a:lnTo>
                        <a:pt x="457" y="161"/>
                      </a:lnTo>
                      <a:lnTo>
                        <a:pt x="457" y="161"/>
                      </a:lnTo>
                      <a:lnTo>
                        <a:pt x="457" y="161"/>
                      </a:lnTo>
                      <a:lnTo>
                        <a:pt x="457" y="163"/>
                      </a:lnTo>
                      <a:lnTo>
                        <a:pt x="457" y="165"/>
                      </a:lnTo>
                      <a:lnTo>
                        <a:pt x="457" y="165"/>
                      </a:lnTo>
                      <a:lnTo>
                        <a:pt x="455" y="167"/>
                      </a:lnTo>
                      <a:lnTo>
                        <a:pt x="455" y="167"/>
                      </a:lnTo>
                      <a:lnTo>
                        <a:pt x="454" y="167"/>
                      </a:lnTo>
                      <a:lnTo>
                        <a:pt x="454" y="167"/>
                      </a:lnTo>
                      <a:lnTo>
                        <a:pt x="452" y="167"/>
                      </a:lnTo>
                      <a:lnTo>
                        <a:pt x="452" y="169"/>
                      </a:lnTo>
                      <a:lnTo>
                        <a:pt x="450" y="171"/>
                      </a:lnTo>
                      <a:lnTo>
                        <a:pt x="448" y="171"/>
                      </a:lnTo>
                      <a:lnTo>
                        <a:pt x="448" y="173"/>
                      </a:lnTo>
                      <a:lnTo>
                        <a:pt x="446" y="171"/>
                      </a:lnTo>
                      <a:lnTo>
                        <a:pt x="446" y="171"/>
                      </a:lnTo>
                      <a:lnTo>
                        <a:pt x="446" y="169"/>
                      </a:lnTo>
                      <a:lnTo>
                        <a:pt x="446" y="167"/>
                      </a:lnTo>
                      <a:lnTo>
                        <a:pt x="446" y="165"/>
                      </a:lnTo>
                      <a:lnTo>
                        <a:pt x="448" y="163"/>
                      </a:lnTo>
                      <a:lnTo>
                        <a:pt x="448" y="163"/>
                      </a:lnTo>
                      <a:lnTo>
                        <a:pt x="450" y="161"/>
                      </a:lnTo>
                      <a:lnTo>
                        <a:pt x="452" y="159"/>
                      </a:lnTo>
                      <a:lnTo>
                        <a:pt x="452" y="159"/>
                      </a:lnTo>
                      <a:lnTo>
                        <a:pt x="452" y="159"/>
                      </a:lnTo>
                      <a:lnTo>
                        <a:pt x="454" y="158"/>
                      </a:lnTo>
                      <a:lnTo>
                        <a:pt x="454" y="158"/>
                      </a:lnTo>
                      <a:lnTo>
                        <a:pt x="452" y="156"/>
                      </a:lnTo>
                      <a:lnTo>
                        <a:pt x="452" y="154"/>
                      </a:lnTo>
                      <a:lnTo>
                        <a:pt x="454" y="154"/>
                      </a:lnTo>
                      <a:lnTo>
                        <a:pt x="454" y="150"/>
                      </a:lnTo>
                      <a:lnTo>
                        <a:pt x="455" y="150"/>
                      </a:lnTo>
                      <a:lnTo>
                        <a:pt x="455" y="146"/>
                      </a:lnTo>
                      <a:lnTo>
                        <a:pt x="455" y="146"/>
                      </a:lnTo>
                      <a:lnTo>
                        <a:pt x="455" y="144"/>
                      </a:lnTo>
                      <a:lnTo>
                        <a:pt x="454" y="144"/>
                      </a:lnTo>
                      <a:lnTo>
                        <a:pt x="454" y="144"/>
                      </a:lnTo>
                      <a:lnTo>
                        <a:pt x="454" y="144"/>
                      </a:lnTo>
                      <a:lnTo>
                        <a:pt x="452" y="144"/>
                      </a:lnTo>
                      <a:lnTo>
                        <a:pt x="452" y="144"/>
                      </a:lnTo>
                      <a:lnTo>
                        <a:pt x="450" y="144"/>
                      </a:lnTo>
                      <a:lnTo>
                        <a:pt x="450" y="144"/>
                      </a:lnTo>
                      <a:lnTo>
                        <a:pt x="450" y="144"/>
                      </a:lnTo>
                      <a:lnTo>
                        <a:pt x="450" y="142"/>
                      </a:lnTo>
                      <a:lnTo>
                        <a:pt x="452" y="140"/>
                      </a:lnTo>
                      <a:lnTo>
                        <a:pt x="452" y="140"/>
                      </a:lnTo>
                      <a:lnTo>
                        <a:pt x="452" y="139"/>
                      </a:lnTo>
                      <a:lnTo>
                        <a:pt x="452" y="137"/>
                      </a:lnTo>
                      <a:lnTo>
                        <a:pt x="450" y="137"/>
                      </a:lnTo>
                      <a:lnTo>
                        <a:pt x="450" y="135"/>
                      </a:lnTo>
                      <a:lnTo>
                        <a:pt x="448" y="135"/>
                      </a:lnTo>
                      <a:lnTo>
                        <a:pt x="448" y="135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6" y="139"/>
                      </a:lnTo>
                      <a:lnTo>
                        <a:pt x="446" y="139"/>
                      </a:lnTo>
                      <a:lnTo>
                        <a:pt x="444" y="140"/>
                      </a:lnTo>
                      <a:lnTo>
                        <a:pt x="444" y="140"/>
                      </a:lnTo>
                      <a:lnTo>
                        <a:pt x="446" y="144"/>
                      </a:lnTo>
                      <a:lnTo>
                        <a:pt x="446" y="146"/>
                      </a:lnTo>
                      <a:lnTo>
                        <a:pt x="444" y="146"/>
                      </a:lnTo>
                      <a:lnTo>
                        <a:pt x="444" y="146"/>
                      </a:lnTo>
                      <a:lnTo>
                        <a:pt x="442" y="148"/>
                      </a:lnTo>
                      <a:lnTo>
                        <a:pt x="440" y="146"/>
                      </a:lnTo>
                      <a:lnTo>
                        <a:pt x="440" y="146"/>
                      </a:lnTo>
                      <a:lnTo>
                        <a:pt x="440" y="144"/>
                      </a:lnTo>
                      <a:lnTo>
                        <a:pt x="440" y="140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38" y="137"/>
                      </a:lnTo>
                      <a:lnTo>
                        <a:pt x="436" y="137"/>
                      </a:lnTo>
                      <a:lnTo>
                        <a:pt x="436" y="139"/>
                      </a:lnTo>
                      <a:lnTo>
                        <a:pt x="434" y="139"/>
                      </a:lnTo>
                      <a:lnTo>
                        <a:pt x="434" y="139"/>
                      </a:lnTo>
                      <a:lnTo>
                        <a:pt x="433" y="139"/>
                      </a:lnTo>
                      <a:lnTo>
                        <a:pt x="433" y="140"/>
                      </a:lnTo>
                      <a:lnTo>
                        <a:pt x="433" y="142"/>
                      </a:lnTo>
                      <a:lnTo>
                        <a:pt x="433" y="142"/>
                      </a:lnTo>
                      <a:lnTo>
                        <a:pt x="434" y="144"/>
                      </a:lnTo>
                      <a:lnTo>
                        <a:pt x="434" y="146"/>
                      </a:lnTo>
                      <a:lnTo>
                        <a:pt x="434" y="146"/>
                      </a:lnTo>
                      <a:lnTo>
                        <a:pt x="434" y="148"/>
                      </a:lnTo>
                      <a:lnTo>
                        <a:pt x="434" y="148"/>
                      </a:lnTo>
                      <a:lnTo>
                        <a:pt x="434" y="150"/>
                      </a:lnTo>
                      <a:lnTo>
                        <a:pt x="434" y="150"/>
                      </a:lnTo>
                      <a:lnTo>
                        <a:pt x="434" y="150"/>
                      </a:lnTo>
                      <a:lnTo>
                        <a:pt x="434" y="152"/>
                      </a:lnTo>
                      <a:lnTo>
                        <a:pt x="434" y="154"/>
                      </a:lnTo>
                      <a:lnTo>
                        <a:pt x="434" y="154"/>
                      </a:lnTo>
                      <a:lnTo>
                        <a:pt x="433" y="154"/>
                      </a:lnTo>
                      <a:lnTo>
                        <a:pt x="433" y="154"/>
                      </a:lnTo>
                      <a:lnTo>
                        <a:pt x="433" y="154"/>
                      </a:lnTo>
                      <a:lnTo>
                        <a:pt x="431" y="152"/>
                      </a:lnTo>
                      <a:lnTo>
                        <a:pt x="431" y="152"/>
                      </a:lnTo>
                      <a:lnTo>
                        <a:pt x="429" y="150"/>
                      </a:lnTo>
                      <a:lnTo>
                        <a:pt x="429" y="150"/>
                      </a:lnTo>
                      <a:lnTo>
                        <a:pt x="427" y="148"/>
                      </a:lnTo>
                      <a:lnTo>
                        <a:pt x="427" y="148"/>
                      </a:lnTo>
                      <a:lnTo>
                        <a:pt x="427" y="148"/>
                      </a:lnTo>
                      <a:lnTo>
                        <a:pt x="425" y="148"/>
                      </a:lnTo>
                      <a:lnTo>
                        <a:pt x="423" y="148"/>
                      </a:lnTo>
                      <a:lnTo>
                        <a:pt x="421" y="148"/>
                      </a:lnTo>
                      <a:lnTo>
                        <a:pt x="421" y="148"/>
                      </a:lnTo>
                      <a:lnTo>
                        <a:pt x="419" y="148"/>
                      </a:lnTo>
                      <a:lnTo>
                        <a:pt x="419" y="148"/>
                      </a:lnTo>
                      <a:lnTo>
                        <a:pt x="419" y="150"/>
                      </a:lnTo>
                      <a:lnTo>
                        <a:pt x="419" y="150"/>
                      </a:lnTo>
                      <a:lnTo>
                        <a:pt x="419" y="150"/>
                      </a:lnTo>
                      <a:lnTo>
                        <a:pt x="419" y="152"/>
                      </a:lnTo>
                      <a:lnTo>
                        <a:pt x="419" y="152"/>
                      </a:lnTo>
                      <a:lnTo>
                        <a:pt x="419" y="152"/>
                      </a:lnTo>
                      <a:lnTo>
                        <a:pt x="417" y="154"/>
                      </a:lnTo>
                      <a:lnTo>
                        <a:pt x="417" y="154"/>
                      </a:lnTo>
                      <a:lnTo>
                        <a:pt x="415" y="158"/>
                      </a:lnTo>
                      <a:lnTo>
                        <a:pt x="413" y="159"/>
                      </a:lnTo>
                      <a:lnTo>
                        <a:pt x="413" y="159"/>
                      </a:lnTo>
                      <a:lnTo>
                        <a:pt x="413" y="161"/>
                      </a:lnTo>
                      <a:lnTo>
                        <a:pt x="413" y="161"/>
                      </a:lnTo>
                      <a:lnTo>
                        <a:pt x="413" y="163"/>
                      </a:lnTo>
                      <a:lnTo>
                        <a:pt x="413" y="163"/>
                      </a:lnTo>
                      <a:lnTo>
                        <a:pt x="415" y="163"/>
                      </a:lnTo>
                      <a:lnTo>
                        <a:pt x="417" y="165"/>
                      </a:lnTo>
                      <a:lnTo>
                        <a:pt x="417" y="167"/>
                      </a:lnTo>
                      <a:lnTo>
                        <a:pt x="419" y="169"/>
                      </a:lnTo>
                      <a:lnTo>
                        <a:pt x="423" y="177"/>
                      </a:lnTo>
                      <a:lnTo>
                        <a:pt x="423" y="178"/>
                      </a:lnTo>
                      <a:lnTo>
                        <a:pt x="423" y="182"/>
                      </a:lnTo>
                      <a:lnTo>
                        <a:pt x="425" y="194"/>
                      </a:lnTo>
                      <a:lnTo>
                        <a:pt x="427" y="196"/>
                      </a:lnTo>
                      <a:lnTo>
                        <a:pt x="427" y="198"/>
                      </a:lnTo>
                      <a:lnTo>
                        <a:pt x="431" y="201"/>
                      </a:lnTo>
                      <a:lnTo>
                        <a:pt x="433" y="203"/>
                      </a:lnTo>
                      <a:lnTo>
                        <a:pt x="433" y="205"/>
                      </a:lnTo>
                      <a:lnTo>
                        <a:pt x="434" y="207"/>
                      </a:lnTo>
                      <a:lnTo>
                        <a:pt x="434" y="209"/>
                      </a:lnTo>
                      <a:lnTo>
                        <a:pt x="434" y="213"/>
                      </a:lnTo>
                      <a:lnTo>
                        <a:pt x="434" y="217"/>
                      </a:lnTo>
                      <a:lnTo>
                        <a:pt x="434" y="218"/>
                      </a:lnTo>
                      <a:lnTo>
                        <a:pt x="434" y="218"/>
                      </a:lnTo>
                      <a:lnTo>
                        <a:pt x="434" y="218"/>
                      </a:lnTo>
                      <a:lnTo>
                        <a:pt x="433" y="220"/>
                      </a:lnTo>
                      <a:lnTo>
                        <a:pt x="433" y="222"/>
                      </a:lnTo>
                      <a:lnTo>
                        <a:pt x="433" y="224"/>
                      </a:lnTo>
                      <a:lnTo>
                        <a:pt x="433" y="224"/>
                      </a:lnTo>
                      <a:lnTo>
                        <a:pt x="433" y="226"/>
                      </a:lnTo>
                      <a:lnTo>
                        <a:pt x="434" y="226"/>
                      </a:lnTo>
                      <a:lnTo>
                        <a:pt x="434" y="228"/>
                      </a:lnTo>
                      <a:lnTo>
                        <a:pt x="436" y="228"/>
                      </a:lnTo>
                      <a:lnTo>
                        <a:pt x="436" y="226"/>
                      </a:lnTo>
                      <a:lnTo>
                        <a:pt x="440" y="226"/>
                      </a:lnTo>
                      <a:lnTo>
                        <a:pt x="442" y="226"/>
                      </a:lnTo>
                      <a:lnTo>
                        <a:pt x="442" y="226"/>
                      </a:lnTo>
                      <a:lnTo>
                        <a:pt x="444" y="226"/>
                      </a:lnTo>
                      <a:lnTo>
                        <a:pt x="446" y="226"/>
                      </a:lnTo>
                      <a:lnTo>
                        <a:pt x="446" y="228"/>
                      </a:lnTo>
                      <a:lnTo>
                        <a:pt x="448" y="230"/>
                      </a:lnTo>
                      <a:lnTo>
                        <a:pt x="448" y="230"/>
                      </a:lnTo>
                      <a:lnTo>
                        <a:pt x="448" y="232"/>
                      </a:lnTo>
                      <a:lnTo>
                        <a:pt x="448" y="234"/>
                      </a:lnTo>
                      <a:lnTo>
                        <a:pt x="450" y="236"/>
                      </a:lnTo>
                      <a:lnTo>
                        <a:pt x="452" y="237"/>
                      </a:lnTo>
                      <a:lnTo>
                        <a:pt x="452" y="237"/>
                      </a:lnTo>
                      <a:lnTo>
                        <a:pt x="450" y="239"/>
                      </a:lnTo>
                      <a:lnTo>
                        <a:pt x="450" y="239"/>
                      </a:lnTo>
                      <a:lnTo>
                        <a:pt x="450" y="241"/>
                      </a:lnTo>
                      <a:lnTo>
                        <a:pt x="450" y="241"/>
                      </a:lnTo>
                      <a:lnTo>
                        <a:pt x="450" y="241"/>
                      </a:lnTo>
                      <a:lnTo>
                        <a:pt x="452" y="241"/>
                      </a:lnTo>
                      <a:lnTo>
                        <a:pt x="452" y="241"/>
                      </a:lnTo>
                      <a:lnTo>
                        <a:pt x="452" y="243"/>
                      </a:lnTo>
                      <a:lnTo>
                        <a:pt x="454" y="243"/>
                      </a:lnTo>
                      <a:lnTo>
                        <a:pt x="455" y="243"/>
                      </a:lnTo>
                      <a:lnTo>
                        <a:pt x="457" y="243"/>
                      </a:lnTo>
                      <a:lnTo>
                        <a:pt x="457" y="247"/>
                      </a:lnTo>
                      <a:lnTo>
                        <a:pt x="455" y="249"/>
                      </a:lnTo>
                      <a:lnTo>
                        <a:pt x="455" y="251"/>
                      </a:lnTo>
                      <a:lnTo>
                        <a:pt x="454" y="251"/>
                      </a:lnTo>
                      <a:lnTo>
                        <a:pt x="454" y="253"/>
                      </a:lnTo>
                      <a:lnTo>
                        <a:pt x="454" y="253"/>
                      </a:lnTo>
                      <a:lnTo>
                        <a:pt x="450" y="256"/>
                      </a:lnTo>
                      <a:lnTo>
                        <a:pt x="448" y="258"/>
                      </a:lnTo>
                      <a:lnTo>
                        <a:pt x="448" y="260"/>
                      </a:lnTo>
                      <a:lnTo>
                        <a:pt x="446" y="264"/>
                      </a:lnTo>
                      <a:lnTo>
                        <a:pt x="444" y="266"/>
                      </a:lnTo>
                      <a:lnTo>
                        <a:pt x="442" y="268"/>
                      </a:lnTo>
                      <a:lnTo>
                        <a:pt x="440" y="268"/>
                      </a:lnTo>
                      <a:lnTo>
                        <a:pt x="440" y="270"/>
                      </a:lnTo>
                      <a:lnTo>
                        <a:pt x="438" y="268"/>
                      </a:lnTo>
                      <a:lnTo>
                        <a:pt x="436" y="268"/>
                      </a:lnTo>
                      <a:lnTo>
                        <a:pt x="436" y="266"/>
                      </a:lnTo>
                      <a:lnTo>
                        <a:pt x="436" y="264"/>
                      </a:lnTo>
                      <a:lnTo>
                        <a:pt x="436" y="264"/>
                      </a:lnTo>
                      <a:lnTo>
                        <a:pt x="436" y="262"/>
                      </a:lnTo>
                      <a:lnTo>
                        <a:pt x="434" y="262"/>
                      </a:lnTo>
                      <a:lnTo>
                        <a:pt x="434" y="262"/>
                      </a:lnTo>
                      <a:lnTo>
                        <a:pt x="433" y="262"/>
                      </a:lnTo>
                      <a:lnTo>
                        <a:pt x="431" y="262"/>
                      </a:lnTo>
                      <a:lnTo>
                        <a:pt x="429" y="262"/>
                      </a:lnTo>
                      <a:lnTo>
                        <a:pt x="427" y="260"/>
                      </a:lnTo>
                      <a:lnTo>
                        <a:pt x="425" y="260"/>
                      </a:lnTo>
                      <a:lnTo>
                        <a:pt x="423" y="256"/>
                      </a:lnTo>
                      <a:lnTo>
                        <a:pt x="421" y="256"/>
                      </a:lnTo>
                      <a:lnTo>
                        <a:pt x="415" y="251"/>
                      </a:lnTo>
                      <a:lnTo>
                        <a:pt x="413" y="251"/>
                      </a:lnTo>
                      <a:lnTo>
                        <a:pt x="412" y="249"/>
                      </a:lnTo>
                      <a:lnTo>
                        <a:pt x="410" y="249"/>
                      </a:lnTo>
                      <a:lnTo>
                        <a:pt x="410" y="249"/>
                      </a:lnTo>
                      <a:lnTo>
                        <a:pt x="410" y="251"/>
                      </a:lnTo>
                      <a:lnTo>
                        <a:pt x="408" y="251"/>
                      </a:lnTo>
                      <a:lnTo>
                        <a:pt x="408" y="253"/>
                      </a:lnTo>
                      <a:lnTo>
                        <a:pt x="408" y="253"/>
                      </a:lnTo>
                      <a:lnTo>
                        <a:pt x="408" y="255"/>
                      </a:lnTo>
                      <a:lnTo>
                        <a:pt x="408" y="255"/>
                      </a:lnTo>
                      <a:lnTo>
                        <a:pt x="408" y="256"/>
                      </a:lnTo>
                      <a:lnTo>
                        <a:pt x="408" y="256"/>
                      </a:lnTo>
                      <a:lnTo>
                        <a:pt x="406" y="258"/>
                      </a:lnTo>
                      <a:lnTo>
                        <a:pt x="406" y="258"/>
                      </a:lnTo>
                      <a:lnTo>
                        <a:pt x="404" y="260"/>
                      </a:lnTo>
                      <a:lnTo>
                        <a:pt x="402" y="260"/>
                      </a:lnTo>
                      <a:lnTo>
                        <a:pt x="400" y="260"/>
                      </a:lnTo>
                      <a:lnTo>
                        <a:pt x="398" y="260"/>
                      </a:lnTo>
                      <a:lnTo>
                        <a:pt x="398" y="258"/>
                      </a:lnTo>
                      <a:lnTo>
                        <a:pt x="396" y="258"/>
                      </a:lnTo>
                      <a:lnTo>
                        <a:pt x="396" y="256"/>
                      </a:lnTo>
                      <a:lnTo>
                        <a:pt x="396" y="255"/>
                      </a:lnTo>
                      <a:lnTo>
                        <a:pt x="396" y="255"/>
                      </a:lnTo>
                      <a:lnTo>
                        <a:pt x="398" y="251"/>
                      </a:lnTo>
                      <a:lnTo>
                        <a:pt x="398" y="251"/>
                      </a:lnTo>
                      <a:lnTo>
                        <a:pt x="398" y="249"/>
                      </a:lnTo>
                      <a:lnTo>
                        <a:pt x="398" y="249"/>
                      </a:lnTo>
                      <a:lnTo>
                        <a:pt x="396" y="249"/>
                      </a:lnTo>
                      <a:lnTo>
                        <a:pt x="394" y="247"/>
                      </a:lnTo>
                      <a:lnTo>
                        <a:pt x="393" y="247"/>
                      </a:lnTo>
                      <a:lnTo>
                        <a:pt x="393" y="245"/>
                      </a:lnTo>
                      <a:lnTo>
                        <a:pt x="391" y="243"/>
                      </a:lnTo>
                      <a:lnTo>
                        <a:pt x="391" y="243"/>
                      </a:lnTo>
                      <a:lnTo>
                        <a:pt x="391" y="243"/>
                      </a:lnTo>
                      <a:lnTo>
                        <a:pt x="389" y="241"/>
                      </a:lnTo>
                      <a:lnTo>
                        <a:pt x="389" y="241"/>
                      </a:lnTo>
                      <a:lnTo>
                        <a:pt x="389" y="241"/>
                      </a:lnTo>
                      <a:lnTo>
                        <a:pt x="387" y="239"/>
                      </a:lnTo>
                      <a:lnTo>
                        <a:pt x="387" y="239"/>
                      </a:lnTo>
                      <a:lnTo>
                        <a:pt x="387" y="237"/>
                      </a:lnTo>
                      <a:lnTo>
                        <a:pt x="389" y="234"/>
                      </a:lnTo>
                      <a:lnTo>
                        <a:pt x="391" y="232"/>
                      </a:lnTo>
                      <a:lnTo>
                        <a:pt x="391" y="230"/>
                      </a:lnTo>
                      <a:lnTo>
                        <a:pt x="391" y="228"/>
                      </a:lnTo>
                      <a:lnTo>
                        <a:pt x="391" y="228"/>
                      </a:lnTo>
                      <a:lnTo>
                        <a:pt x="391" y="226"/>
                      </a:lnTo>
                      <a:lnTo>
                        <a:pt x="391" y="226"/>
                      </a:lnTo>
                      <a:lnTo>
                        <a:pt x="391" y="224"/>
                      </a:lnTo>
                      <a:lnTo>
                        <a:pt x="391" y="224"/>
                      </a:lnTo>
                      <a:lnTo>
                        <a:pt x="391" y="220"/>
                      </a:lnTo>
                      <a:lnTo>
                        <a:pt x="389" y="218"/>
                      </a:lnTo>
                      <a:lnTo>
                        <a:pt x="389" y="218"/>
                      </a:lnTo>
                      <a:lnTo>
                        <a:pt x="387" y="217"/>
                      </a:lnTo>
                      <a:lnTo>
                        <a:pt x="387" y="215"/>
                      </a:lnTo>
                      <a:lnTo>
                        <a:pt x="387" y="213"/>
                      </a:lnTo>
                      <a:lnTo>
                        <a:pt x="387" y="211"/>
                      </a:lnTo>
                      <a:lnTo>
                        <a:pt x="385" y="205"/>
                      </a:lnTo>
                      <a:lnTo>
                        <a:pt x="385" y="205"/>
                      </a:lnTo>
                      <a:lnTo>
                        <a:pt x="383" y="205"/>
                      </a:lnTo>
                      <a:lnTo>
                        <a:pt x="383" y="205"/>
                      </a:lnTo>
                      <a:lnTo>
                        <a:pt x="381" y="203"/>
                      </a:lnTo>
                      <a:lnTo>
                        <a:pt x="381" y="201"/>
                      </a:lnTo>
                      <a:lnTo>
                        <a:pt x="383" y="201"/>
                      </a:lnTo>
                      <a:lnTo>
                        <a:pt x="387" y="198"/>
                      </a:lnTo>
                      <a:lnTo>
                        <a:pt x="391" y="196"/>
                      </a:lnTo>
                      <a:lnTo>
                        <a:pt x="394" y="192"/>
                      </a:lnTo>
                      <a:lnTo>
                        <a:pt x="396" y="190"/>
                      </a:lnTo>
                      <a:lnTo>
                        <a:pt x="396" y="188"/>
                      </a:lnTo>
                      <a:lnTo>
                        <a:pt x="398" y="184"/>
                      </a:lnTo>
                      <a:lnTo>
                        <a:pt x="396" y="182"/>
                      </a:lnTo>
                      <a:lnTo>
                        <a:pt x="396" y="180"/>
                      </a:lnTo>
                      <a:lnTo>
                        <a:pt x="396" y="180"/>
                      </a:lnTo>
                      <a:lnTo>
                        <a:pt x="398" y="178"/>
                      </a:lnTo>
                      <a:lnTo>
                        <a:pt x="398" y="177"/>
                      </a:lnTo>
                      <a:lnTo>
                        <a:pt x="398" y="175"/>
                      </a:lnTo>
                      <a:lnTo>
                        <a:pt x="400" y="173"/>
                      </a:lnTo>
                      <a:lnTo>
                        <a:pt x="400" y="171"/>
                      </a:lnTo>
                      <a:lnTo>
                        <a:pt x="400" y="169"/>
                      </a:lnTo>
                      <a:lnTo>
                        <a:pt x="400" y="169"/>
                      </a:lnTo>
                      <a:lnTo>
                        <a:pt x="398" y="167"/>
                      </a:lnTo>
                      <a:lnTo>
                        <a:pt x="394" y="156"/>
                      </a:lnTo>
                      <a:lnTo>
                        <a:pt x="393" y="154"/>
                      </a:lnTo>
                      <a:lnTo>
                        <a:pt x="391" y="154"/>
                      </a:lnTo>
                      <a:lnTo>
                        <a:pt x="391" y="152"/>
                      </a:lnTo>
                      <a:lnTo>
                        <a:pt x="389" y="150"/>
                      </a:lnTo>
                      <a:lnTo>
                        <a:pt x="389" y="150"/>
                      </a:lnTo>
                      <a:lnTo>
                        <a:pt x="391" y="148"/>
                      </a:lnTo>
                      <a:lnTo>
                        <a:pt x="391" y="148"/>
                      </a:lnTo>
                      <a:lnTo>
                        <a:pt x="396" y="142"/>
                      </a:lnTo>
                      <a:lnTo>
                        <a:pt x="398" y="140"/>
                      </a:lnTo>
                      <a:lnTo>
                        <a:pt x="398" y="135"/>
                      </a:lnTo>
                      <a:lnTo>
                        <a:pt x="400" y="133"/>
                      </a:lnTo>
                      <a:lnTo>
                        <a:pt x="408" y="131"/>
                      </a:lnTo>
                      <a:lnTo>
                        <a:pt x="412" y="131"/>
                      </a:lnTo>
                      <a:lnTo>
                        <a:pt x="412" y="131"/>
                      </a:lnTo>
                      <a:lnTo>
                        <a:pt x="415" y="131"/>
                      </a:lnTo>
                      <a:lnTo>
                        <a:pt x="417" y="131"/>
                      </a:lnTo>
                      <a:lnTo>
                        <a:pt x="417" y="131"/>
                      </a:lnTo>
                      <a:lnTo>
                        <a:pt x="419" y="131"/>
                      </a:lnTo>
                      <a:lnTo>
                        <a:pt x="419" y="129"/>
                      </a:lnTo>
                      <a:lnTo>
                        <a:pt x="423" y="127"/>
                      </a:lnTo>
                      <a:lnTo>
                        <a:pt x="433" y="125"/>
                      </a:lnTo>
                      <a:lnTo>
                        <a:pt x="434" y="123"/>
                      </a:lnTo>
                      <a:lnTo>
                        <a:pt x="436" y="123"/>
                      </a:lnTo>
                      <a:lnTo>
                        <a:pt x="436" y="123"/>
                      </a:lnTo>
                      <a:lnTo>
                        <a:pt x="436" y="123"/>
                      </a:lnTo>
                      <a:lnTo>
                        <a:pt x="436" y="121"/>
                      </a:lnTo>
                      <a:lnTo>
                        <a:pt x="436" y="121"/>
                      </a:lnTo>
                      <a:lnTo>
                        <a:pt x="436" y="120"/>
                      </a:lnTo>
                      <a:lnTo>
                        <a:pt x="434" y="118"/>
                      </a:lnTo>
                      <a:lnTo>
                        <a:pt x="434" y="116"/>
                      </a:lnTo>
                      <a:lnTo>
                        <a:pt x="433" y="116"/>
                      </a:lnTo>
                      <a:lnTo>
                        <a:pt x="433" y="114"/>
                      </a:lnTo>
                      <a:lnTo>
                        <a:pt x="433" y="114"/>
                      </a:lnTo>
                      <a:lnTo>
                        <a:pt x="434" y="112"/>
                      </a:lnTo>
                      <a:lnTo>
                        <a:pt x="434" y="110"/>
                      </a:lnTo>
                      <a:lnTo>
                        <a:pt x="434" y="108"/>
                      </a:lnTo>
                      <a:lnTo>
                        <a:pt x="434" y="108"/>
                      </a:lnTo>
                      <a:lnTo>
                        <a:pt x="436" y="106"/>
                      </a:lnTo>
                      <a:lnTo>
                        <a:pt x="438" y="106"/>
                      </a:lnTo>
                      <a:lnTo>
                        <a:pt x="438" y="106"/>
                      </a:lnTo>
                      <a:lnTo>
                        <a:pt x="440" y="104"/>
                      </a:lnTo>
                      <a:lnTo>
                        <a:pt x="442" y="101"/>
                      </a:lnTo>
                      <a:lnTo>
                        <a:pt x="444" y="97"/>
                      </a:lnTo>
                      <a:lnTo>
                        <a:pt x="448" y="93"/>
                      </a:lnTo>
                      <a:lnTo>
                        <a:pt x="448" y="91"/>
                      </a:lnTo>
                      <a:lnTo>
                        <a:pt x="448" y="89"/>
                      </a:lnTo>
                      <a:lnTo>
                        <a:pt x="448" y="87"/>
                      </a:lnTo>
                      <a:lnTo>
                        <a:pt x="450" y="83"/>
                      </a:lnTo>
                      <a:lnTo>
                        <a:pt x="454" y="78"/>
                      </a:lnTo>
                      <a:lnTo>
                        <a:pt x="454" y="78"/>
                      </a:lnTo>
                      <a:lnTo>
                        <a:pt x="454" y="76"/>
                      </a:lnTo>
                      <a:lnTo>
                        <a:pt x="454" y="76"/>
                      </a:lnTo>
                      <a:lnTo>
                        <a:pt x="452" y="74"/>
                      </a:lnTo>
                      <a:lnTo>
                        <a:pt x="452" y="74"/>
                      </a:lnTo>
                      <a:lnTo>
                        <a:pt x="452" y="72"/>
                      </a:lnTo>
                      <a:lnTo>
                        <a:pt x="452" y="70"/>
                      </a:lnTo>
                      <a:lnTo>
                        <a:pt x="452" y="70"/>
                      </a:lnTo>
                      <a:lnTo>
                        <a:pt x="452" y="70"/>
                      </a:lnTo>
                      <a:lnTo>
                        <a:pt x="454" y="68"/>
                      </a:lnTo>
                      <a:lnTo>
                        <a:pt x="454" y="68"/>
                      </a:lnTo>
                      <a:lnTo>
                        <a:pt x="455" y="68"/>
                      </a:lnTo>
                      <a:lnTo>
                        <a:pt x="454" y="66"/>
                      </a:lnTo>
                      <a:lnTo>
                        <a:pt x="454" y="64"/>
                      </a:lnTo>
                      <a:lnTo>
                        <a:pt x="454" y="64"/>
                      </a:lnTo>
                      <a:lnTo>
                        <a:pt x="454" y="62"/>
                      </a:lnTo>
                      <a:lnTo>
                        <a:pt x="454" y="61"/>
                      </a:lnTo>
                      <a:lnTo>
                        <a:pt x="454" y="61"/>
                      </a:lnTo>
                      <a:lnTo>
                        <a:pt x="454" y="59"/>
                      </a:lnTo>
                      <a:lnTo>
                        <a:pt x="455" y="59"/>
                      </a:lnTo>
                      <a:lnTo>
                        <a:pt x="455" y="59"/>
                      </a:lnTo>
                      <a:lnTo>
                        <a:pt x="457" y="59"/>
                      </a:lnTo>
                      <a:lnTo>
                        <a:pt x="459" y="59"/>
                      </a:lnTo>
                      <a:lnTo>
                        <a:pt x="461" y="57"/>
                      </a:lnTo>
                      <a:lnTo>
                        <a:pt x="461" y="57"/>
                      </a:lnTo>
                      <a:lnTo>
                        <a:pt x="461" y="55"/>
                      </a:lnTo>
                      <a:lnTo>
                        <a:pt x="463" y="53"/>
                      </a:lnTo>
                      <a:lnTo>
                        <a:pt x="465" y="51"/>
                      </a:lnTo>
                      <a:lnTo>
                        <a:pt x="465" y="51"/>
                      </a:lnTo>
                      <a:lnTo>
                        <a:pt x="463" y="51"/>
                      </a:lnTo>
                      <a:lnTo>
                        <a:pt x="463" y="51"/>
                      </a:lnTo>
                      <a:lnTo>
                        <a:pt x="463" y="49"/>
                      </a:lnTo>
                      <a:lnTo>
                        <a:pt x="463" y="49"/>
                      </a:lnTo>
                      <a:lnTo>
                        <a:pt x="463" y="45"/>
                      </a:lnTo>
                      <a:lnTo>
                        <a:pt x="463" y="42"/>
                      </a:lnTo>
                      <a:lnTo>
                        <a:pt x="463" y="40"/>
                      </a:lnTo>
                      <a:lnTo>
                        <a:pt x="461" y="36"/>
                      </a:lnTo>
                      <a:lnTo>
                        <a:pt x="455" y="28"/>
                      </a:lnTo>
                      <a:lnTo>
                        <a:pt x="455" y="26"/>
                      </a:lnTo>
                      <a:lnTo>
                        <a:pt x="454" y="23"/>
                      </a:lnTo>
                      <a:lnTo>
                        <a:pt x="454" y="19"/>
                      </a:lnTo>
                      <a:lnTo>
                        <a:pt x="454" y="19"/>
                      </a:lnTo>
                      <a:lnTo>
                        <a:pt x="454" y="19"/>
                      </a:lnTo>
                      <a:lnTo>
                        <a:pt x="454" y="17"/>
                      </a:lnTo>
                      <a:lnTo>
                        <a:pt x="454" y="17"/>
                      </a:lnTo>
                      <a:lnTo>
                        <a:pt x="452" y="15"/>
                      </a:lnTo>
                      <a:lnTo>
                        <a:pt x="452" y="15"/>
                      </a:lnTo>
                      <a:lnTo>
                        <a:pt x="450" y="15"/>
                      </a:lnTo>
                      <a:lnTo>
                        <a:pt x="446" y="15"/>
                      </a:lnTo>
                      <a:lnTo>
                        <a:pt x="446" y="15"/>
                      </a:lnTo>
                      <a:lnTo>
                        <a:pt x="444" y="15"/>
                      </a:lnTo>
                      <a:lnTo>
                        <a:pt x="442" y="11"/>
                      </a:lnTo>
                      <a:lnTo>
                        <a:pt x="440" y="9"/>
                      </a:lnTo>
                      <a:lnTo>
                        <a:pt x="438" y="9"/>
                      </a:lnTo>
                      <a:lnTo>
                        <a:pt x="438" y="9"/>
                      </a:lnTo>
                      <a:lnTo>
                        <a:pt x="436" y="9"/>
                      </a:lnTo>
                      <a:lnTo>
                        <a:pt x="436" y="7"/>
                      </a:lnTo>
                      <a:lnTo>
                        <a:pt x="436" y="7"/>
                      </a:lnTo>
                      <a:lnTo>
                        <a:pt x="434" y="5"/>
                      </a:lnTo>
                      <a:lnTo>
                        <a:pt x="434" y="7"/>
                      </a:lnTo>
                      <a:lnTo>
                        <a:pt x="433" y="7"/>
                      </a:lnTo>
                      <a:lnTo>
                        <a:pt x="433" y="5"/>
                      </a:lnTo>
                      <a:lnTo>
                        <a:pt x="431" y="5"/>
                      </a:lnTo>
                      <a:lnTo>
                        <a:pt x="427" y="7"/>
                      </a:lnTo>
                      <a:lnTo>
                        <a:pt x="425" y="7"/>
                      </a:lnTo>
                      <a:lnTo>
                        <a:pt x="423" y="7"/>
                      </a:lnTo>
                      <a:lnTo>
                        <a:pt x="423" y="7"/>
                      </a:lnTo>
                      <a:lnTo>
                        <a:pt x="423" y="7"/>
                      </a:lnTo>
                      <a:lnTo>
                        <a:pt x="421" y="9"/>
                      </a:lnTo>
                      <a:lnTo>
                        <a:pt x="421" y="9"/>
                      </a:lnTo>
                      <a:lnTo>
                        <a:pt x="419" y="9"/>
                      </a:lnTo>
                      <a:lnTo>
                        <a:pt x="417" y="9"/>
                      </a:lnTo>
                      <a:lnTo>
                        <a:pt x="413" y="7"/>
                      </a:lnTo>
                      <a:lnTo>
                        <a:pt x="412" y="7"/>
                      </a:lnTo>
                      <a:lnTo>
                        <a:pt x="410" y="5"/>
                      </a:lnTo>
                      <a:lnTo>
                        <a:pt x="408" y="5"/>
                      </a:lnTo>
                      <a:lnTo>
                        <a:pt x="406" y="4"/>
                      </a:lnTo>
                      <a:lnTo>
                        <a:pt x="406" y="4"/>
                      </a:lnTo>
                      <a:lnTo>
                        <a:pt x="406" y="4"/>
                      </a:lnTo>
                      <a:lnTo>
                        <a:pt x="404" y="4"/>
                      </a:lnTo>
                      <a:lnTo>
                        <a:pt x="402" y="4"/>
                      </a:lnTo>
                      <a:lnTo>
                        <a:pt x="402" y="2"/>
                      </a:lnTo>
                      <a:lnTo>
                        <a:pt x="400" y="0"/>
                      </a:lnTo>
                      <a:lnTo>
                        <a:pt x="398" y="0"/>
                      </a:lnTo>
                      <a:lnTo>
                        <a:pt x="396" y="0"/>
                      </a:lnTo>
                      <a:lnTo>
                        <a:pt x="393" y="0"/>
                      </a:lnTo>
                      <a:lnTo>
                        <a:pt x="393" y="0"/>
                      </a:lnTo>
                      <a:lnTo>
                        <a:pt x="391" y="0"/>
                      </a:lnTo>
                      <a:lnTo>
                        <a:pt x="391" y="4"/>
                      </a:lnTo>
                      <a:lnTo>
                        <a:pt x="391" y="4"/>
                      </a:lnTo>
                      <a:lnTo>
                        <a:pt x="389" y="4"/>
                      </a:lnTo>
                      <a:lnTo>
                        <a:pt x="387" y="4"/>
                      </a:lnTo>
                      <a:lnTo>
                        <a:pt x="385" y="4"/>
                      </a:lnTo>
                      <a:lnTo>
                        <a:pt x="383" y="4"/>
                      </a:lnTo>
                      <a:lnTo>
                        <a:pt x="381" y="4"/>
                      </a:lnTo>
                      <a:lnTo>
                        <a:pt x="381" y="5"/>
                      </a:lnTo>
                      <a:lnTo>
                        <a:pt x="381" y="7"/>
                      </a:lnTo>
                      <a:lnTo>
                        <a:pt x="377" y="5"/>
                      </a:lnTo>
                      <a:lnTo>
                        <a:pt x="375" y="5"/>
                      </a:lnTo>
                      <a:lnTo>
                        <a:pt x="375" y="7"/>
                      </a:lnTo>
                      <a:lnTo>
                        <a:pt x="375" y="9"/>
                      </a:lnTo>
                      <a:lnTo>
                        <a:pt x="375" y="9"/>
                      </a:lnTo>
                      <a:lnTo>
                        <a:pt x="375" y="11"/>
                      </a:lnTo>
                      <a:lnTo>
                        <a:pt x="375" y="11"/>
                      </a:lnTo>
                      <a:lnTo>
                        <a:pt x="375" y="13"/>
                      </a:lnTo>
                      <a:lnTo>
                        <a:pt x="373" y="13"/>
                      </a:lnTo>
                      <a:lnTo>
                        <a:pt x="373" y="15"/>
                      </a:lnTo>
                      <a:lnTo>
                        <a:pt x="373" y="17"/>
                      </a:lnTo>
                      <a:lnTo>
                        <a:pt x="373" y="17"/>
                      </a:lnTo>
                      <a:lnTo>
                        <a:pt x="372" y="17"/>
                      </a:lnTo>
                      <a:lnTo>
                        <a:pt x="372" y="17"/>
                      </a:lnTo>
                      <a:lnTo>
                        <a:pt x="370" y="17"/>
                      </a:lnTo>
                      <a:lnTo>
                        <a:pt x="370" y="17"/>
                      </a:lnTo>
                      <a:lnTo>
                        <a:pt x="368" y="17"/>
                      </a:lnTo>
                      <a:lnTo>
                        <a:pt x="368" y="17"/>
                      </a:lnTo>
                      <a:lnTo>
                        <a:pt x="366" y="17"/>
                      </a:lnTo>
                      <a:lnTo>
                        <a:pt x="364" y="17"/>
                      </a:lnTo>
                      <a:lnTo>
                        <a:pt x="362" y="19"/>
                      </a:lnTo>
                      <a:lnTo>
                        <a:pt x="360" y="19"/>
                      </a:lnTo>
                      <a:lnTo>
                        <a:pt x="358" y="19"/>
                      </a:lnTo>
                      <a:lnTo>
                        <a:pt x="356" y="19"/>
                      </a:lnTo>
                      <a:lnTo>
                        <a:pt x="356" y="21"/>
                      </a:lnTo>
                      <a:lnTo>
                        <a:pt x="356" y="21"/>
                      </a:lnTo>
                      <a:lnTo>
                        <a:pt x="356" y="23"/>
                      </a:lnTo>
                      <a:lnTo>
                        <a:pt x="354" y="23"/>
                      </a:lnTo>
                      <a:lnTo>
                        <a:pt x="354" y="24"/>
                      </a:lnTo>
                      <a:lnTo>
                        <a:pt x="349" y="24"/>
                      </a:lnTo>
                      <a:lnTo>
                        <a:pt x="351" y="28"/>
                      </a:lnTo>
                      <a:lnTo>
                        <a:pt x="349" y="30"/>
                      </a:lnTo>
                      <a:lnTo>
                        <a:pt x="345" y="32"/>
                      </a:lnTo>
                      <a:lnTo>
                        <a:pt x="343" y="32"/>
                      </a:lnTo>
                      <a:lnTo>
                        <a:pt x="341" y="34"/>
                      </a:lnTo>
                      <a:lnTo>
                        <a:pt x="339" y="36"/>
                      </a:lnTo>
                      <a:lnTo>
                        <a:pt x="339" y="36"/>
                      </a:lnTo>
                      <a:lnTo>
                        <a:pt x="337" y="36"/>
                      </a:lnTo>
                      <a:lnTo>
                        <a:pt x="333" y="38"/>
                      </a:lnTo>
                      <a:lnTo>
                        <a:pt x="332" y="38"/>
                      </a:lnTo>
                      <a:lnTo>
                        <a:pt x="332" y="38"/>
                      </a:lnTo>
                      <a:lnTo>
                        <a:pt x="326" y="42"/>
                      </a:lnTo>
                      <a:lnTo>
                        <a:pt x="322" y="43"/>
                      </a:lnTo>
                      <a:lnTo>
                        <a:pt x="322" y="45"/>
                      </a:lnTo>
                      <a:lnTo>
                        <a:pt x="320" y="45"/>
                      </a:lnTo>
                      <a:lnTo>
                        <a:pt x="316" y="45"/>
                      </a:lnTo>
                      <a:lnTo>
                        <a:pt x="314" y="45"/>
                      </a:lnTo>
                      <a:lnTo>
                        <a:pt x="314" y="47"/>
                      </a:lnTo>
                      <a:lnTo>
                        <a:pt x="314" y="47"/>
                      </a:lnTo>
                      <a:lnTo>
                        <a:pt x="314" y="49"/>
                      </a:lnTo>
                      <a:lnTo>
                        <a:pt x="313" y="49"/>
                      </a:lnTo>
                      <a:lnTo>
                        <a:pt x="311" y="49"/>
                      </a:lnTo>
                      <a:lnTo>
                        <a:pt x="311" y="49"/>
                      </a:lnTo>
                      <a:lnTo>
                        <a:pt x="309" y="51"/>
                      </a:lnTo>
                      <a:lnTo>
                        <a:pt x="307" y="49"/>
                      </a:lnTo>
                      <a:lnTo>
                        <a:pt x="305" y="51"/>
                      </a:lnTo>
                      <a:lnTo>
                        <a:pt x="303" y="51"/>
                      </a:lnTo>
                      <a:lnTo>
                        <a:pt x="303" y="53"/>
                      </a:lnTo>
                      <a:lnTo>
                        <a:pt x="301" y="55"/>
                      </a:lnTo>
                      <a:lnTo>
                        <a:pt x="301" y="57"/>
                      </a:lnTo>
                      <a:lnTo>
                        <a:pt x="301" y="57"/>
                      </a:lnTo>
                      <a:lnTo>
                        <a:pt x="299" y="57"/>
                      </a:lnTo>
                      <a:lnTo>
                        <a:pt x="299" y="59"/>
                      </a:lnTo>
                      <a:lnTo>
                        <a:pt x="297" y="59"/>
                      </a:lnTo>
                      <a:lnTo>
                        <a:pt x="295" y="61"/>
                      </a:lnTo>
                      <a:lnTo>
                        <a:pt x="293" y="62"/>
                      </a:lnTo>
                      <a:lnTo>
                        <a:pt x="290" y="62"/>
                      </a:lnTo>
                      <a:lnTo>
                        <a:pt x="288" y="62"/>
                      </a:lnTo>
                      <a:lnTo>
                        <a:pt x="286" y="62"/>
                      </a:lnTo>
                      <a:lnTo>
                        <a:pt x="284" y="64"/>
                      </a:lnTo>
                      <a:lnTo>
                        <a:pt x="282" y="66"/>
                      </a:lnTo>
                      <a:lnTo>
                        <a:pt x="282" y="66"/>
                      </a:lnTo>
                      <a:lnTo>
                        <a:pt x="282" y="68"/>
                      </a:lnTo>
                      <a:lnTo>
                        <a:pt x="282" y="68"/>
                      </a:lnTo>
                      <a:lnTo>
                        <a:pt x="280" y="68"/>
                      </a:lnTo>
                      <a:lnTo>
                        <a:pt x="280" y="68"/>
                      </a:lnTo>
                      <a:lnTo>
                        <a:pt x="278" y="68"/>
                      </a:lnTo>
                      <a:lnTo>
                        <a:pt x="276" y="70"/>
                      </a:lnTo>
                      <a:lnTo>
                        <a:pt x="274" y="70"/>
                      </a:lnTo>
                      <a:lnTo>
                        <a:pt x="274" y="72"/>
                      </a:lnTo>
                      <a:lnTo>
                        <a:pt x="274" y="72"/>
                      </a:lnTo>
                      <a:lnTo>
                        <a:pt x="272" y="74"/>
                      </a:lnTo>
                      <a:lnTo>
                        <a:pt x="271" y="74"/>
                      </a:lnTo>
                      <a:lnTo>
                        <a:pt x="271" y="76"/>
                      </a:lnTo>
                      <a:lnTo>
                        <a:pt x="269" y="76"/>
                      </a:lnTo>
                      <a:lnTo>
                        <a:pt x="269" y="78"/>
                      </a:lnTo>
                      <a:lnTo>
                        <a:pt x="265" y="78"/>
                      </a:lnTo>
                      <a:lnTo>
                        <a:pt x="265" y="78"/>
                      </a:lnTo>
                      <a:lnTo>
                        <a:pt x="265" y="80"/>
                      </a:lnTo>
                      <a:lnTo>
                        <a:pt x="265" y="80"/>
                      </a:lnTo>
                      <a:lnTo>
                        <a:pt x="263" y="81"/>
                      </a:lnTo>
                      <a:lnTo>
                        <a:pt x="263" y="81"/>
                      </a:lnTo>
                      <a:lnTo>
                        <a:pt x="257" y="85"/>
                      </a:lnTo>
                      <a:lnTo>
                        <a:pt x="255" y="87"/>
                      </a:lnTo>
                      <a:lnTo>
                        <a:pt x="255" y="87"/>
                      </a:lnTo>
                      <a:lnTo>
                        <a:pt x="255" y="89"/>
                      </a:lnTo>
                      <a:lnTo>
                        <a:pt x="255" y="91"/>
                      </a:lnTo>
                      <a:lnTo>
                        <a:pt x="255" y="91"/>
                      </a:lnTo>
                      <a:lnTo>
                        <a:pt x="253" y="91"/>
                      </a:lnTo>
                      <a:lnTo>
                        <a:pt x="253" y="91"/>
                      </a:lnTo>
                      <a:lnTo>
                        <a:pt x="253" y="93"/>
                      </a:lnTo>
                      <a:lnTo>
                        <a:pt x="252" y="93"/>
                      </a:lnTo>
                      <a:lnTo>
                        <a:pt x="250" y="95"/>
                      </a:lnTo>
                      <a:lnTo>
                        <a:pt x="250" y="97"/>
                      </a:lnTo>
                      <a:lnTo>
                        <a:pt x="248" y="97"/>
                      </a:lnTo>
                      <a:lnTo>
                        <a:pt x="246" y="97"/>
                      </a:lnTo>
                      <a:lnTo>
                        <a:pt x="242" y="95"/>
                      </a:lnTo>
                      <a:lnTo>
                        <a:pt x="240" y="95"/>
                      </a:lnTo>
                      <a:lnTo>
                        <a:pt x="240" y="97"/>
                      </a:lnTo>
                      <a:lnTo>
                        <a:pt x="240" y="99"/>
                      </a:lnTo>
                      <a:lnTo>
                        <a:pt x="238" y="99"/>
                      </a:lnTo>
                      <a:lnTo>
                        <a:pt x="238" y="101"/>
                      </a:lnTo>
                      <a:lnTo>
                        <a:pt x="236" y="101"/>
                      </a:lnTo>
                      <a:lnTo>
                        <a:pt x="236" y="101"/>
                      </a:lnTo>
                      <a:lnTo>
                        <a:pt x="232" y="102"/>
                      </a:lnTo>
                      <a:lnTo>
                        <a:pt x="232" y="102"/>
                      </a:lnTo>
                      <a:lnTo>
                        <a:pt x="232" y="102"/>
                      </a:lnTo>
                      <a:lnTo>
                        <a:pt x="231" y="106"/>
                      </a:lnTo>
                      <a:lnTo>
                        <a:pt x="229" y="108"/>
                      </a:lnTo>
                      <a:lnTo>
                        <a:pt x="229" y="110"/>
                      </a:lnTo>
                      <a:lnTo>
                        <a:pt x="229" y="112"/>
                      </a:lnTo>
                      <a:lnTo>
                        <a:pt x="229" y="114"/>
                      </a:lnTo>
                      <a:lnTo>
                        <a:pt x="229" y="114"/>
                      </a:lnTo>
                      <a:lnTo>
                        <a:pt x="227" y="114"/>
                      </a:lnTo>
                      <a:lnTo>
                        <a:pt x="227" y="116"/>
                      </a:lnTo>
                      <a:lnTo>
                        <a:pt x="225" y="116"/>
                      </a:lnTo>
                      <a:lnTo>
                        <a:pt x="227" y="118"/>
                      </a:lnTo>
                      <a:lnTo>
                        <a:pt x="227" y="118"/>
                      </a:lnTo>
                      <a:lnTo>
                        <a:pt x="227" y="120"/>
                      </a:lnTo>
                      <a:lnTo>
                        <a:pt x="231" y="133"/>
                      </a:lnTo>
                      <a:lnTo>
                        <a:pt x="232" y="139"/>
                      </a:lnTo>
                      <a:lnTo>
                        <a:pt x="232" y="142"/>
                      </a:lnTo>
                      <a:lnTo>
                        <a:pt x="232" y="142"/>
                      </a:lnTo>
                      <a:lnTo>
                        <a:pt x="232" y="144"/>
                      </a:lnTo>
                      <a:lnTo>
                        <a:pt x="234" y="144"/>
                      </a:lnTo>
                      <a:lnTo>
                        <a:pt x="234" y="144"/>
                      </a:lnTo>
                      <a:lnTo>
                        <a:pt x="236" y="144"/>
                      </a:lnTo>
                      <a:lnTo>
                        <a:pt x="236" y="144"/>
                      </a:lnTo>
                      <a:lnTo>
                        <a:pt x="238" y="146"/>
                      </a:lnTo>
                      <a:lnTo>
                        <a:pt x="240" y="150"/>
                      </a:lnTo>
                      <a:lnTo>
                        <a:pt x="240" y="150"/>
                      </a:lnTo>
                      <a:lnTo>
                        <a:pt x="242" y="152"/>
                      </a:lnTo>
                      <a:lnTo>
                        <a:pt x="242" y="152"/>
                      </a:lnTo>
                      <a:lnTo>
                        <a:pt x="244" y="152"/>
                      </a:lnTo>
                      <a:lnTo>
                        <a:pt x="246" y="152"/>
                      </a:lnTo>
                      <a:lnTo>
                        <a:pt x="246" y="152"/>
                      </a:lnTo>
                      <a:lnTo>
                        <a:pt x="248" y="152"/>
                      </a:lnTo>
                      <a:lnTo>
                        <a:pt x="252" y="156"/>
                      </a:lnTo>
                      <a:lnTo>
                        <a:pt x="252" y="156"/>
                      </a:lnTo>
                      <a:lnTo>
                        <a:pt x="253" y="156"/>
                      </a:lnTo>
                      <a:lnTo>
                        <a:pt x="253" y="156"/>
                      </a:lnTo>
                      <a:lnTo>
                        <a:pt x="257" y="156"/>
                      </a:lnTo>
                      <a:lnTo>
                        <a:pt x="257" y="154"/>
                      </a:lnTo>
                      <a:lnTo>
                        <a:pt x="257" y="154"/>
                      </a:lnTo>
                      <a:lnTo>
                        <a:pt x="261" y="156"/>
                      </a:lnTo>
                      <a:lnTo>
                        <a:pt x="263" y="156"/>
                      </a:lnTo>
                      <a:lnTo>
                        <a:pt x="267" y="158"/>
                      </a:lnTo>
                      <a:lnTo>
                        <a:pt x="267" y="158"/>
                      </a:lnTo>
                      <a:lnTo>
                        <a:pt x="267" y="158"/>
                      </a:lnTo>
                      <a:lnTo>
                        <a:pt x="269" y="158"/>
                      </a:lnTo>
                      <a:lnTo>
                        <a:pt x="274" y="158"/>
                      </a:lnTo>
                      <a:lnTo>
                        <a:pt x="276" y="156"/>
                      </a:lnTo>
                      <a:lnTo>
                        <a:pt x="280" y="154"/>
                      </a:lnTo>
                      <a:lnTo>
                        <a:pt x="282" y="154"/>
                      </a:lnTo>
                      <a:lnTo>
                        <a:pt x="282" y="154"/>
                      </a:lnTo>
                      <a:lnTo>
                        <a:pt x="284" y="154"/>
                      </a:lnTo>
                      <a:lnTo>
                        <a:pt x="286" y="154"/>
                      </a:lnTo>
                      <a:lnTo>
                        <a:pt x="288" y="156"/>
                      </a:lnTo>
                      <a:lnTo>
                        <a:pt x="290" y="156"/>
                      </a:lnTo>
                      <a:lnTo>
                        <a:pt x="290" y="156"/>
                      </a:lnTo>
                      <a:lnTo>
                        <a:pt x="292" y="154"/>
                      </a:lnTo>
                      <a:lnTo>
                        <a:pt x="292" y="154"/>
                      </a:lnTo>
                      <a:lnTo>
                        <a:pt x="293" y="152"/>
                      </a:lnTo>
                      <a:lnTo>
                        <a:pt x="293" y="152"/>
                      </a:lnTo>
                      <a:lnTo>
                        <a:pt x="295" y="148"/>
                      </a:lnTo>
                      <a:lnTo>
                        <a:pt x="295" y="148"/>
                      </a:lnTo>
                      <a:lnTo>
                        <a:pt x="295" y="146"/>
                      </a:lnTo>
                      <a:lnTo>
                        <a:pt x="297" y="146"/>
                      </a:lnTo>
                      <a:lnTo>
                        <a:pt x="299" y="144"/>
                      </a:lnTo>
                      <a:lnTo>
                        <a:pt x="301" y="144"/>
                      </a:lnTo>
                      <a:lnTo>
                        <a:pt x="303" y="144"/>
                      </a:lnTo>
                      <a:lnTo>
                        <a:pt x="305" y="144"/>
                      </a:lnTo>
                      <a:lnTo>
                        <a:pt x="305" y="144"/>
                      </a:lnTo>
                      <a:lnTo>
                        <a:pt x="305" y="144"/>
                      </a:lnTo>
                      <a:lnTo>
                        <a:pt x="307" y="146"/>
                      </a:lnTo>
                      <a:lnTo>
                        <a:pt x="307" y="146"/>
                      </a:lnTo>
                      <a:lnTo>
                        <a:pt x="307" y="146"/>
                      </a:lnTo>
                      <a:lnTo>
                        <a:pt x="307" y="148"/>
                      </a:lnTo>
                      <a:lnTo>
                        <a:pt x="307" y="148"/>
                      </a:lnTo>
                      <a:lnTo>
                        <a:pt x="307" y="148"/>
                      </a:lnTo>
                      <a:lnTo>
                        <a:pt x="307" y="150"/>
                      </a:lnTo>
                      <a:lnTo>
                        <a:pt x="307" y="150"/>
                      </a:lnTo>
                      <a:lnTo>
                        <a:pt x="305" y="152"/>
                      </a:lnTo>
                      <a:lnTo>
                        <a:pt x="305" y="152"/>
                      </a:lnTo>
                      <a:lnTo>
                        <a:pt x="305" y="154"/>
                      </a:lnTo>
                      <a:lnTo>
                        <a:pt x="307" y="154"/>
                      </a:lnTo>
                      <a:lnTo>
                        <a:pt x="307" y="156"/>
                      </a:lnTo>
                      <a:lnTo>
                        <a:pt x="307" y="156"/>
                      </a:lnTo>
                      <a:lnTo>
                        <a:pt x="307" y="158"/>
                      </a:lnTo>
                      <a:lnTo>
                        <a:pt x="307" y="158"/>
                      </a:lnTo>
                      <a:lnTo>
                        <a:pt x="307" y="159"/>
                      </a:lnTo>
                      <a:lnTo>
                        <a:pt x="307" y="159"/>
                      </a:lnTo>
                      <a:lnTo>
                        <a:pt x="307" y="159"/>
                      </a:lnTo>
                      <a:lnTo>
                        <a:pt x="307" y="161"/>
                      </a:lnTo>
                      <a:lnTo>
                        <a:pt x="307" y="161"/>
                      </a:lnTo>
                      <a:lnTo>
                        <a:pt x="307" y="163"/>
                      </a:lnTo>
                      <a:lnTo>
                        <a:pt x="309" y="163"/>
                      </a:lnTo>
                      <a:lnTo>
                        <a:pt x="311" y="167"/>
                      </a:lnTo>
                      <a:lnTo>
                        <a:pt x="311" y="167"/>
                      </a:lnTo>
                      <a:lnTo>
                        <a:pt x="311" y="169"/>
                      </a:lnTo>
                      <a:lnTo>
                        <a:pt x="311" y="169"/>
                      </a:lnTo>
                      <a:lnTo>
                        <a:pt x="311" y="169"/>
                      </a:lnTo>
                      <a:lnTo>
                        <a:pt x="311" y="171"/>
                      </a:lnTo>
                      <a:lnTo>
                        <a:pt x="309" y="171"/>
                      </a:lnTo>
                      <a:lnTo>
                        <a:pt x="311" y="173"/>
                      </a:lnTo>
                      <a:lnTo>
                        <a:pt x="311" y="175"/>
                      </a:lnTo>
                      <a:lnTo>
                        <a:pt x="309" y="175"/>
                      </a:lnTo>
                      <a:lnTo>
                        <a:pt x="309" y="175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7" y="177"/>
                      </a:lnTo>
                      <a:lnTo>
                        <a:pt x="305" y="178"/>
                      </a:lnTo>
                      <a:lnTo>
                        <a:pt x="305" y="178"/>
                      </a:lnTo>
                      <a:lnTo>
                        <a:pt x="303" y="178"/>
                      </a:lnTo>
                      <a:lnTo>
                        <a:pt x="301" y="178"/>
                      </a:lnTo>
                      <a:lnTo>
                        <a:pt x="299" y="177"/>
                      </a:lnTo>
                      <a:lnTo>
                        <a:pt x="299" y="177"/>
                      </a:lnTo>
                      <a:lnTo>
                        <a:pt x="297" y="177"/>
                      </a:lnTo>
                      <a:lnTo>
                        <a:pt x="295" y="177"/>
                      </a:lnTo>
                      <a:lnTo>
                        <a:pt x="293" y="177"/>
                      </a:lnTo>
                      <a:lnTo>
                        <a:pt x="292" y="177"/>
                      </a:lnTo>
                      <a:lnTo>
                        <a:pt x="292" y="177"/>
                      </a:lnTo>
                      <a:lnTo>
                        <a:pt x="282" y="180"/>
                      </a:lnTo>
                      <a:lnTo>
                        <a:pt x="278" y="180"/>
                      </a:lnTo>
                      <a:lnTo>
                        <a:pt x="276" y="180"/>
                      </a:lnTo>
                      <a:lnTo>
                        <a:pt x="274" y="180"/>
                      </a:lnTo>
                      <a:lnTo>
                        <a:pt x="274" y="180"/>
                      </a:lnTo>
                      <a:lnTo>
                        <a:pt x="267" y="184"/>
                      </a:lnTo>
                      <a:lnTo>
                        <a:pt x="263" y="184"/>
                      </a:lnTo>
                      <a:lnTo>
                        <a:pt x="261" y="186"/>
                      </a:lnTo>
                      <a:lnTo>
                        <a:pt x="261" y="186"/>
                      </a:lnTo>
                      <a:lnTo>
                        <a:pt x="261" y="188"/>
                      </a:lnTo>
                      <a:lnTo>
                        <a:pt x="259" y="188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59" y="190"/>
                      </a:lnTo>
                      <a:lnTo>
                        <a:pt x="261" y="194"/>
                      </a:lnTo>
                      <a:lnTo>
                        <a:pt x="263" y="196"/>
                      </a:lnTo>
                      <a:lnTo>
                        <a:pt x="263" y="198"/>
                      </a:lnTo>
                      <a:lnTo>
                        <a:pt x="263" y="199"/>
                      </a:lnTo>
                      <a:lnTo>
                        <a:pt x="263" y="201"/>
                      </a:lnTo>
                      <a:lnTo>
                        <a:pt x="263" y="201"/>
                      </a:lnTo>
                      <a:lnTo>
                        <a:pt x="261" y="203"/>
                      </a:lnTo>
                      <a:lnTo>
                        <a:pt x="261" y="203"/>
                      </a:lnTo>
                      <a:lnTo>
                        <a:pt x="259" y="203"/>
                      </a:lnTo>
                      <a:lnTo>
                        <a:pt x="257" y="203"/>
                      </a:lnTo>
                      <a:lnTo>
                        <a:pt x="255" y="205"/>
                      </a:lnTo>
                      <a:lnTo>
                        <a:pt x="255" y="205"/>
                      </a:lnTo>
                      <a:lnTo>
                        <a:pt x="255" y="205"/>
                      </a:lnTo>
                      <a:lnTo>
                        <a:pt x="253" y="205"/>
                      </a:lnTo>
                      <a:lnTo>
                        <a:pt x="253" y="207"/>
                      </a:lnTo>
                      <a:lnTo>
                        <a:pt x="253" y="207"/>
                      </a:lnTo>
                      <a:lnTo>
                        <a:pt x="255" y="209"/>
                      </a:lnTo>
                      <a:lnTo>
                        <a:pt x="259" y="215"/>
                      </a:lnTo>
                      <a:lnTo>
                        <a:pt x="263" y="217"/>
                      </a:lnTo>
                      <a:lnTo>
                        <a:pt x="267" y="217"/>
                      </a:lnTo>
                      <a:lnTo>
                        <a:pt x="267" y="217"/>
                      </a:lnTo>
                      <a:lnTo>
                        <a:pt x="269" y="217"/>
                      </a:lnTo>
                      <a:lnTo>
                        <a:pt x="269" y="217"/>
                      </a:lnTo>
                      <a:lnTo>
                        <a:pt x="271" y="217"/>
                      </a:lnTo>
                      <a:lnTo>
                        <a:pt x="271" y="217"/>
                      </a:lnTo>
                      <a:lnTo>
                        <a:pt x="274" y="220"/>
                      </a:lnTo>
                      <a:lnTo>
                        <a:pt x="276" y="222"/>
                      </a:lnTo>
                      <a:lnTo>
                        <a:pt x="278" y="222"/>
                      </a:lnTo>
                      <a:lnTo>
                        <a:pt x="278" y="226"/>
                      </a:lnTo>
                      <a:lnTo>
                        <a:pt x="280" y="230"/>
                      </a:lnTo>
                      <a:lnTo>
                        <a:pt x="280" y="232"/>
                      </a:lnTo>
                      <a:lnTo>
                        <a:pt x="280" y="234"/>
                      </a:lnTo>
                      <a:lnTo>
                        <a:pt x="278" y="236"/>
                      </a:lnTo>
                      <a:lnTo>
                        <a:pt x="278" y="236"/>
                      </a:lnTo>
                      <a:lnTo>
                        <a:pt x="276" y="236"/>
                      </a:lnTo>
                      <a:lnTo>
                        <a:pt x="269" y="241"/>
                      </a:lnTo>
                      <a:lnTo>
                        <a:pt x="269" y="241"/>
                      </a:lnTo>
                      <a:lnTo>
                        <a:pt x="267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41"/>
                      </a:lnTo>
                      <a:lnTo>
                        <a:pt x="265" y="239"/>
                      </a:lnTo>
                      <a:lnTo>
                        <a:pt x="265" y="237"/>
                      </a:lnTo>
                      <a:lnTo>
                        <a:pt x="265" y="237"/>
                      </a:lnTo>
                      <a:lnTo>
                        <a:pt x="265" y="237"/>
                      </a:lnTo>
                      <a:lnTo>
                        <a:pt x="263" y="236"/>
                      </a:lnTo>
                      <a:lnTo>
                        <a:pt x="263" y="236"/>
                      </a:lnTo>
                      <a:lnTo>
                        <a:pt x="263" y="234"/>
                      </a:lnTo>
                      <a:lnTo>
                        <a:pt x="263" y="234"/>
                      </a:lnTo>
                      <a:lnTo>
                        <a:pt x="261" y="234"/>
                      </a:lnTo>
                      <a:lnTo>
                        <a:pt x="261" y="234"/>
                      </a:lnTo>
                      <a:lnTo>
                        <a:pt x="259" y="234"/>
                      </a:lnTo>
                      <a:lnTo>
                        <a:pt x="259" y="234"/>
                      </a:lnTo>
                      <a:lnTo>
                        <a:pt x="259" y="234"/>
                      </a:lnTo>
                      <a:lnTo>
                        <a:pt x="257" y="232"/>
                      </a:lnTo>
                      <a:lnTo>
                        <a:pt x="257" y="232"/>
                      </a:lnTo>
                      <a:lnTo>
                        <a:pt x="257" y="234"/>
                      </a:lnTo>
                      <a:lnTo>
                        <a:pt x="255" y="234"/>
                      </a:lnTo>
                      <a:lnTo>
                        <a:pt x="255" y="236"/>
                      </a:lnTo>
                      <a:lnTo>
                        <a:pt x="257" y="237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5" y="243"/>
                      </a:lnTo>
                      <a:lnTo>
                        <a:pt x="255" y="243"/>
                      </a:lnTo>
                      <a:lnTo>
                        <a:pt x="255" y="245"/>
                      </a:lnTo>
                      <a:lnTo>
                        <a:pt x="255" y="245"/>
                      </a:lnTo>
                      <a:lnTo>
                        <a:pt x="257" y="247"/>
                      </a:lnTo>
                      <a:lnTo>
                        <a:pt x="257" y="255"/>
                      </a:lnTo>
                      <a:lnTo>
                        <a:pt x="257" y="256"/>
                      </a:lnTo>
                      <a:lnTo>
                        <a:pt x="259" y="258"/>
                      </a:lnTo>
                      <a:lnTo>
                        <a:pt x="263" y="264"/>
                      </a:lnTo>
                      <a:lnTo>
                        <a:pt x="263" y="266"/>
                      </a:lnTo>
                      <a:lnTo>
                        <a:pt x="265" y="268"/>
                      </a:lnTo>
                      <a:lnTo>
                        <a:pt x="263" y="268"/>
                      </a:lnTo>
                      <a:lnTo>
                        <a:pt x="263" y="270"/>
                      </a:lnTo>
                      <a:lnTo>
                        <a:pt x="263" y="270"/>
                      </a:lnTo>
                      <a:lnTo>
                        <a:pt x="263" y="272"/>
                      </a:lnTo>
                      <a:lnTo>
                        <a:pt x="261" y="272"/>
                      </a:lnTo>
                      <a:lnTo>
                        <a:pt x="261" y="274"/>
                      </a:lnTo>
                      <a:lnTo>
                        <a:pt x="261" y="274"/>
                      </a:lnTo>
                      <a:lnTo>
                        <a:pt x="259" y="274"/>
                      </a:lnTo>
                      <a:lnTo>
                        <a:pt x="257" y="274"/>
                      </a:lnTo>
                      <a:lnTo>
                        <a:pt x="257" y="274"/>
                      </a:lnTo>
                      <a:lnTo>
                        <a:pt x="257" y="274"/>
                      </a:lnTo>
                      <a:lnTo>
                        <a:pt x="255" y="275"/>
                      </a:lnTo>
                      <a:lnTo>
                        <a:pt x="252" y="275"/>
                      </a:lnTo>
                      <a:lnTo>
                        <a:pt x="250" y="274"/>
                      </a:lnTo>
                      <a:lnTo>
                        <a:pt x="248" y="272"/>
                      </a:lnTo>
                      <a:lnTo>
                        <a:pt x="244" y="268"/>
                      </a:lnTo>
                      <a:lnTo>
                        <a:pt x="242" y="268"/>
                      </a:lnTo>
                      <a:lnTo>
                        <a:pt x="242" y="266"/>
                      </a:lnTo>
                      <a:lnTo>
                        <a:pt x="242" y="266"/>
                      </a:lnTo>
                      <a:lnTo>
                        <a:pt x="242" y="264"/>
                      </a:lnTo>
                      <a:lnTo>
                        <a:pt x="244" y="264"/>
                      </a:lnTo>
                      <a:lnTo>
                        <a:pt x="244" y="262"/>
                      </a:lnTo>
                      <a:lnTo>
                        <a:pt x="244" y="260"/>
                      </a:lnTo>
                      <a:lnTo>
                        <a:pt x="244" y="260"/>
                      </a:lnTo>
                      <a:lnTo>
                        <a:pt x="242" y="260"/>
                      </a:lnTo>
                      <a:lnTo>
                        <a:pt x="242" y="260"/>
                      </a:lnTo>
                      <a:lnTo>
                        <a:pt x="238" y="260"/>
                      </a:lnTo>
                      <a:lnTo>
                        <a:pt x="236" y="262"/>
                      </a:lnTo>
                      <a:lnTo>
                        <a:pt x="234" y="262"/>
                      </a:lnTo>
                      <a:lnTo>
                        <a:pt x="234" y="264"/>
                      </a:lnTo>
                      <a:lnTo>
                        <a:pt x="234" y="264"/>
                      </a:lnTo>
                      <a:lnTo>
                        <a:pt x="232" y="268"/>
                      </a:lnTo>
                      <a:lnTo>
                        <a:pt x="232" y="268"/>
                      </a:lnTo>
                      <a:lnTo>
                        <a:pt x="232" y="270"/>
                      </a:lnTo>
                      <a:lnTo>
                        <a:pt x="231" y="270"/>
                      </a:lnTo>
                      <a:lnTo>
                        <a:pt x="229" y="270"/>
                      </a:lnTo>
                      <a:lnTo>
                        <a:pt x="229" y="270"/>
                      </a:lnTo>
                      <a:lnTo>
                        <a:pt x="227" y="270"/>
                      </a:lnTo>
                      <a:lnTo>
                        <a:pt x="227" y="268"/>
                      </a:lnTo>
                      <a:lnTo>
                        <a:pt x="227" y="266"/>
                      </a:lnTo>
                      <a:lnTo>
                        <a:pt x="225" y="266"/>
                      </a:lnTo>
                      <a:lnTo>
                        <a:pt x="225" y="264"/>
                      </a:lnTo>
                      <a:lnTo>
                        <a:pt x="223" y="264"/>
                      </a:lnTo>
                      <a:lnTo>
                        <a:pt x="219" y="264"/>
                      </a:lnTo>
                      <a:lnTo>
                        <a:pt x="217" y="264"/>
                      </a:lnTo>
                      <a:lnTo>
                        <a:pt x="215" y="264"/>
                      </a:lnTo>
                      <a:lnTo>
                        <a:pt x="210" y="262"/>
                      </a:lnTo>
                      <a:lnTo>
                        <a:pt x="208" y="262"/>
                      </a:lnTo>
                      <a:lnTo>
                        <a:pt x="206" y="262"/>
                      </a:lnTo>
                      <a:lnTo>
                        <a:pt x="202" y="262"/>
                      </a:lnTo>
                      <a:lnTo>
                        <a:pt x="202" y="262"/>
                      </a:lnTo>
                      <a:lnTo>
                        <a:pt x="200" y="262"/>
                      </a:lnTo>
                      <a:lnTo>
                        <a:pt x="200" y="260"/>
                      </a:lnTo>
                      <a:lnTo>
                        <a:pt x="198" y="260"/>
                      </a:lnTo>
                      <a:lnTo>
                        <a:pt x="198" y="258"/>
                      </a:lnTo>
                      <a:lnTo>
                        <a:pt x="198" y="258"/>
                      </a:lnTo>
                      <a:lnTo>
                        <a:pt x="200" y="256"/>
                      </a:lnTo>
                      <a:lnTo>
                        <a:pt x="200" y="256"/>
                      </a:lnTo>
                      <a:lnTo>
                        <a:pt x="198" y="255"/>
                      </a:lnTo>
                      <a:lnTo>
                        <a:pt x="198" y="255"/>
                      </a:lnTo>
                      <a:lnTo>
                        <a:pt x="198" y="255"/>
                      </a:lnTo>
                      <a:lnTo>
                        <a:pt x="196" y="256"/>
                      </a:lnTo>
                      <a:lnTo>
                        <a:pt x="194" y="256"/>
                      </a:lnTo>
                      <a:lnTo>
                        <a:pt x="194" y="258"/>
                      </a:lnTo>
                      <a:lnTo>
                        <a:pt x="192" y="258"/>
                      </a:lnTo>
                      <a:lnTo>
                        <a:pt x="192" y="260"/>
                      </a:lnTo>
                      <a:lnTo>
                        <a:pt x="192" y="262"/>
                      </a:lnTo>
                      <a:lnTo>
                        <a:pt x="192" y="264"/>
                      </a:lnTo>
                      <a:lnTo>
                        <a:pt x="192" y="266"/>
                      </a:lnTo>
                      <a:lnTo>
                        <a:pt x="192" y="268"/>
                      </a:lnTo>
                      <a:lnTo>
                        <a:pt x="192" y="272"/>
                      </a:lnTo>
                      <a:lnTo>
                        <a:pt x="192" y="272"/>
                      </a:lnTo>
                      <a:lnTo>
                        <a:pt x="192" y="275"/>
                      </a:lnTo>
                      <a:lnTo>
                        <a:pt x="192" y="275"/>
                      </a:lnTo>
                      <a:lnTo>
                        <a:pt x="192" y="277"/>
                      </a:lnTo>
                      <a:lnTo>
                        <a:pt x="189" y="281"/>
                      </a:lnTo>
                      <a:lnTo>
                        <a:pt x="181" y="285"/>
                      </a:lnTo>
                      <a:lnTo>
                        <a:pt x="181" y="287"/>
                      </a:lnTo>
                      <a:lnTo>
                        <a:pt x="179" y="289"/>
                      </a:lnTo>
                      <a:lnTo>
                        <a:pt x="181" y="289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1"/>
                      </a:lnTo>
                      <a:lnTo>
                        <a:pt x="181" y="293"/>
                      </a:lnTo>
                      <a:lnTo>
                        <a:pt x="181" y="293"/>
                      </a:lnTo>
                      <a:lnTo>
                        <a:pt x="181" y="295"/>
                      </a:lnTo>
                      <a:lnTo>
                        <a:pt x="179" y="295"/>
                      </a:lnTo>
                      <a:lnTo>
                        <a:pt x="171" y="298"/>
                      </a:lnTo>
                      <a:lnTo>
                        <a:pt x="168" y="300"/>
                      </a:lnTo>
                      <a:lnTo>
                        <a:pt x="164" y="302"/>
                      </a:lnTo>
                      <a:lnTo>
                        <a:pt x="162" y="302"/>
                      </a:lnTo>
                      <a:lnTo>
                        <a:pt x="160" y="302"/>
                      </a:lnTo>
                      <a:lnTo>
                        <a:pt x="160" y="302"/>
                      </a:lnTo>
                      <a:lnTo>
                        <a:pt x="160" y="300"/>
                      </a:lnTo>
                      <a:lnTo>
                        <a:pt x="158" y="300"/>
                      </a:lnTo>
                      <a:lnTo>
                        <a:pt x="158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0"/>
                      </a:lnTo>
                      <a:lnTo>
                        <a:pt x="156" y="304"/>
                      </a:lnTo>
                      <a:lnTo>
                        <a:pt x="156" y="304"/>
                      </a:lnTo>
                      <a:lnTo>
                        <a:pt x="156" y="306"/>
                      </a:lnTo>
                      <a:lnTo>
                        <a:pt x="154" y="308"/>
                      </a:lnTo>
                      <a:lnTo>
                        <a:pt x="154" y="310"/>
                      </a:lnTo>
                      <a:lnTo>
                        <a:pt x="154" y="310"/>
                      </a:lnTo>
                      <a:lnTo>
                        <a:pt x="154" y="312"/>
                      </a:lnTo>
                      <a:lnTo>
                        <a:pt x="154" y="312"/>
                      </a:lnTo>
                      <a:lnTo>
                        <a:pt x="152" y="312"/>
                      </a:lnTo>
                      <a:lnTo>
                        <a:pt x="152" y="312"/>
                      </a:lnTo>
                      <a:lnTo>
                        <a:pt x="151" y="310"/>
                      </a:lnTo>
                      <a:lnTo>
                        <a:pt x="149" y="310"/>
                      </a:lnTo>
                      <a:lnTo>
                        <a:pt x="149" y="310"/>
                      </a:lnTo>
                      <a:lnTo>
                        <a:pt x="145" y="310"/>
                      </a:lnTo>
                      <a:lnTo>
                        <a:pt x="143" y="308"/>
                      </a:lnTo>
                      <a:lnTo>
                        <a:pt x="143" y="306"/>
                      </a:lnTo>
                      <a:lnTo>
                        <a:pt x="143" y="304"/>
                      </a:lnTo>
                      <a:lnTo>
                        <a:pt x="143" y="304"/>
                      </a:lnTo>
                      <a:lnTo>
                        <a:pt x="137" y="300"/>
                      </a:lnTo>
                      <a:lnTo>
                        <a:pt x="135" y="300"/>
                      </a:lnTo>
                      <a:lnTo>
                        <a:pt x="135" y="298"/>
                      </a:lnTo>
                      <a:lnTo>
                        <a:pt x="135" y="296"/>
                      </a:lnTo>
                      <a:lnTo>
                        <a:pt x="133" y="293"/>
                      </a:lnTo>
                      <a:lnTo>
                        <a:pt x="133" y="293"/>
                      </a:lnTo>
                      <a:lnTo>
                        <a:pt x="135" y="289"/>
                      </a:lnTo>
                      <a:lnTo>
                        <a:pt x="137" y="287"/>
                      </a:lnTo>
                      <a:lnTo>
                        <a:pt x="137" y="287"/>
                      </a:lnTo>
                      <a:lnTo>
                        <a:pt x="137" y="287"/>
                      </a:lnTo>
                      <a:lnTo>
                        <a:pt x="139" y="287"/>
                      </a:lnTo>
                      <a:lnTo>
                        <a:pt x="139" y="287"/>
                      </a:lnTo>
                      <a:lnTo>
                        <a:pt x="141" y="289"/>
                      </a:lnTo>
                      <a:lnTo>
                        <a:pt x="143" y="289"/>
                      </a:lnTo>
                      <a:lnTo>
                        <a:pt x="143" y="289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7" y="291"/>
                      </a:lnTo>
                      <a:lnTo>
                        <a:pt x="149" y="291"/>
                      </a:lnTo>
                      <a:lnTo>
                        <a:pt x="149" y="291"/>
                      </a:lnTo>
                      <a:lnTo>
                        <a:pt x="151" y="289"/>
                      </a:lnTo>
                      <a:lnTo>
                        <a:pt x="152" y="289"/>
                      </a:lnTo>
                      <a:lnTo>
                        <a:pt x="152" y="289"/>
                      </a:lnTo>
                      <a:lnTo>
                        <a:pt x="154" y="291"/>
                      </a:lnTo>
                      <a:lnTo>
                        <a:pt x="156" y="291"/>
                      </a:lnTo>
                      <a:lnTo>
                        <a:pt x="156" y="291"/>
                      </a:lnTo>
                      <a:lnTo>
                        <a:pt x="156" y="291"/>
                      </a:lnTo>
                      <a:lnTo>
                        <a:pt x="158" y="291"/>
                      </a:lnTo>
                      <a:lnTo>
                        <a:pt x="158" y="289"/>
                      </a:lnTo>
                      <a:lnTo>
                        <a:pt x="158" y="287"/>
                      </a:lnTo>
                      <a:lnTo>
                        <a:pt x="160" y="285"/>
                      </a:lnTo>
                      <a:lnTo>
                        <a:pt x="162" y="283"/>
                      </a:lnTo>
                      <a:lnTo>
                        <a:pt x="164" y="281"/>
                      </a:lnTo>
                      <a:lnTo>
                        <a:pt x="164" y="279"/>
                      </a:lnTo>
                      <a:lnTo>
                        <a:pt x="164" y="279"/>
                      </a:lnTo>
                      <a:lnTo>
                        <a:pt x="160" y="277"/>
                      </a:lnTo>
                      <a:lnTo>
                        <a:pt x="158" y="275"/>
                      </a:lnTo>
                      <a:lnTo>
                        <a:pt x="158" y="274"/>
                      </a:lnTo>
                      <a:lnTo>
                        <a:pt x="158" y="272"/>
                      </a:lnTo>
                      <a:lnTo>
                        <a:pt x="160" y="270"/>
                      </a:lnTo>
                      <a:lnTo>
                        <a:pt x="162" y="266"/>
                      </a:lnTo>
                      <a:lnTo>
                        <a:pt x="164" y="264"/>
                      </a:lnTo>
                      <a:lnTo>
                        <a:pt x="164" y="262"/>
                      </a:lnTo>
                      <a:lnTo>
                        <a:pt x="164" y="260"/>
                      </a:lnTo>
                      <a:lnTo>
                        <a:pt x="162" y="258"/>
                      </a:lnTo>
                      <a:lnTo>
                        <a:pt x="162" y="258"/>
                      </a:lnTo>
                      <a:lnTo>
                        <a:pt x="162" y="258"/>
                      </a:lnTo>
                      <a:lnTo>
                        <a:pt x="160" y="258"/>
                      </a:lnTo>
                      <a:lnTo>
                        <a:pt x="160" y="256"/>
                      </a:lnTo>
                      <a:lnTo>
                        <a:pt x="158" y="256"/>
                      </a:lnTo>
                      <a:lnTo>
                        <a:pt x="158" y="255"/>
                      </a:lnTo>
                      <a:lnTo>
                        <a:pt x="158" y="251"/>
                      </a:lnTo>
                      <a:lnTo>
                        <a:pt x="158" y="249"/>
                      </a:lnTo>
                      <a:lnTo>
                        <a:pt x="156" y="249"/>
                      </a:lnTo>
                      <a:lnTo>
                        <a:pt x="156" y="247"/>
                      </a:lnTo>
                      <a:lnTo>
                        <a:pt x="158" y="243"/>
                      </a:lnTo>
                      <a:lnTo>
                        <a:pt x="158" y="241"/>
                      </a:lnTo>
                      <a:lnTo>
                        <a:pt x="160" y="241"/>
                      </a:lnTo>
                      <a:lnTo>
                        <a:pt x="160" y="241"/>
                      </a:lnTo>
                      <a:lnTo>
                        <a:pt x="162" y="241"/>
                      </a:lnTo>
                      <a:lnTo>
                        <a:pt x="166" y="243"/>
                      </a:lnTo>
                      <a:lnTo>
                        <a:pt x="166" y="243"/>
                      </a:lnTo>
                      <a:lnTo>
                        <a:pt x="168" y="243"/>
                      </a:lnTo>
                      <a:lnTo>
                        <a:pt x="170" y="243"/>
                      </a:lnTo>
                      <a:lnTo>
                        <a:pt x="170" y="241"/>
                      </a:lnTo>
                      <a:lnTo>
                        <a:pt x="170" y="241"/>
                      </a:lnTo>
                      <a:lnTo>
                        <a:pt x="170" y="239"/>
                      </a:lnTo>
                      <a:lnTo>
                        <a:pt x="170" y="239"/>
                      </a:lnTo>
                      <a:lnTo>
                        <a:pt x="170" y="230"/>
                      </a:lnTo>
                      <a:lnTo>
                        <a:pt x="168" y="226"/>
                      </a:lnTo>
                      <a:lnTo>
                        <a:pt x="166" y="224"/>
                      </a:lnTo>
                      <a:lnTo>
                        <a:pt x="164" y="224"/>
                      </a:lnTo>
                      <a:lnTo>
                        <a:pt x="164" y="222"/>
                      </a:lnTo>
                      <a:lnTo>
                        <a:pt x="164" y="222"/>
                      </a:lnTo>
                      <a:lnTo>
                        <a:pt x="164" y="220"/>
                      </a:lnTo>
                      <a:lnTo>
                        <a:pt x="164" y="218"/>
                      </a:lnTo>
                      <a:lnTo>
                        <a:pt x="162" y="215"/>
                      </a:lnTo>
                      <a:lnTo>
                        <a:pt x="160" y="213"/>
                      </a:lnTo>
                      <a:lnTo>
                        <a:pt x="160" y="213"/>
                      </a:lnTo>
                      <a:lnTo>
                        <a:pt x="158" y="213"/>
                      </a:lnTo>
                      <a:lnTo>
                        <a:pt x="156" y="213"/>
                      </a:lnTo>
                      <a:lnTo>
                        <a:pt x="156" y="213"/>
                      </a:lnTo>
                      <a:lnTo>
                        <a:pt x="149" y="217"/>
                      </a:lnTo>
                      <a:lnTo>
                        <a:pt x="145" y="217"/>
                      </a:lnTo>
                      <a:lnTo>
                        <a:pt x="139" y="217"/>
                      </a:lnTo>
                      <a:lnTo>
                        <a:pt x="131" y="220"/>
                      </a:lnTo>
                      <a:lnTo>
                        <a:pt x="128" y="220"/>
                      </a:lnTo>
                      <a:lnTo>
                        <a:pt x="126" y="220"/>
                      </a:lnTo>
                      <a:lnTo>
                        <a:pt x="120" y="218"/>
                      </a:lnTo>
                      <a:lnTo>
                        <a:pt x="118" y="218"/>
                      </a:lnTo>
                      <a:lnTo>
                        <a:pt x="114" y="218"/>
                      </a:lnTo>
                      <a:lnTo>
                        <a:pt x="112" y="218"/>
                      </a:lnTo>
                      <a:lnTo>
                        <a:pt x="111" y="218"/>
                      </a:lnTo>
                      <a:lnTo>
                        <a:pt x="109" y="218"/>
                      </a:lnTo>
                      <a:lnTo>
                        <a:pt x="107" y="217"/>
                      </a:lnTo>
                      <a:lnTo>
                        <a:pt x="107" y="217"/>
                      </a:lnTo>
                      <a:lnTo>
                        <a:pt x="105" y="215"/>
                      </a:lnTo>
                      <a:lnTo>
                        <a:pt x="105" y="215"/>
                      </a:lnTo>
                      <a:lnTo>
                        <a:pt x="105" y="213"/>
                      </a:lnTo>
                      <a:lnTo>
                        <a:pt x="107" y="211"/>
                      </a:lnTo>
                      <a:lnTo>
                        <a:pt x="109" y="209"/>
                      </a:lnTo>
                      <a:lnTo>
                        <a:pt x="109" y="209"/>
                      </a:lnTo>
                      <a:lnTo>
                        <a:pt x="109" y="207"/>
                      </a:lnTo>
                      <a:lnTo>
                        <a:pt x="109" y="207"/>
                      </a:lnTo>
                      <a:lnTo>
                        <a:pt x="109" y="205"/>
                      </a:lnTo>
                      <a:lnTo>
                        <a:pt x="107" y="203"/>
                      </a:lnTo>
                      <a:lnTo>
                        <a:pt x="107" y="201"/>
                      </a:lnTo>
                      <a:lnTo>
                        <a:pt x="107" y="201"/>
                      </a:lnTo>
                      <a:lnTo>
                        <a:pt x="107" y="201"/>
                      </a:lnTo>
                      <a:lnTo>
                        <a:pt x="107" y="199"/>
                      </a:lnTo>
                      <a:lnTo>
                        <a:pt x="109" y="201"/>
                      </a:lnTo>
                      <a:lnTo>
                        <a:pt x="109" y="201"/>
                      </a:lnTo>
                      <a:lnTo>
                        <a:pt x="111" y="203"/>
                      </a:lnTo>
                      <a:lnTo>
                        <a:pt x="112" y="205"/>
                      </a:lnTo>
                      <a:lnTo>
                        <a:pt x="114" y="205"/>
                      </a:lnTo>
                      <a:lnTo>
                        <a:pt x="114" y="205"/>
                      </a:lnTo>
                      <a:lnTo>
                        <a:pt x="116" y="205"/>
                      </a:lnTo>
                      <a:lnTo>
                        <a:pt x="118" y="205"/>
                      </a:lnTo>
                      <a:lnTo>
                        <a:pt x="120" y="205"/>
                      </a:lnTo>
                      <a:lnTo>
                        <a:pt x="122" y="205"/>
                      </a:lnTo>
                      <a:lnTo>
                        <a:pt x="124" y="205"/>
                      </a:lnTo>
                      <a:lnTo>
                        <a:pt x="124" y="203"/>
                      </a:lnTo>
                      <a:lnTo>
                        <a:pt x="126" y="203"/>
                      </a:lnTo>
                      <a:lnTo>
                        <a:pt x="126" y="201"/>
                      </a:lnTo>
                      <a:lnTo>
                        <a:pt x="126" y="201"/>
                      </a:lnTo>
                      <a:lnTo>
                        <a:pt x="128" y="199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22" y="201"/>
                      </a:lnTo>
                      <a:lnTo>
                        <a:pt x="118" y="201"/>
                      </a:lnTo>
                      <a:lnTo>
                        <a:pt x="116" y="201"/>
                      </a:lnTo>
                      <a:lnTo>
                        <a:pt x="114" y="201"/>
                      </a:lnTo>
                      <a:lnTo>
                        <a:pt x="112" y="199"/>
                      </a:lnTo>
                      <a:lnTo>
                        <a:pt x="112" y="199"/>
                      </a:lnTo>
                      <a:lnTo>
                        <a:pt x="112" y="198"/>
                      </a:lnTo>
                      <a:lnTo>
                        <a:pt x="112" y="198"/>
                      </a:lnTo>
                      <a:lnTo>
                        <a:pt x="112" y="196"/>
                      </a:lnTo>
                      <a:lnTo>
                        <a:pt x="112" y="196"/>
                      </a:lnTo>
                      <a:lnTo>
                        <a:pt x="112" y="196"/>
                      </a:lnTo>
                      <a:lnTo>
                        <a:pt x="114" y="196"/>
                      </a:lnTo>
                      <a:lnTo>
                        <a:pt x="116" y="198"/>
                      </a:lnTo>
                      <a:lnTo>
                        <a:pt x="116" y="198"/>
                      </a:lnTo>
                      <a:lnTo>
                        <a:pt x="118" y="198"/>
                      </a:lnTo>
                      <a:lnTo>
                        <a:pt x="118" y="198"/>
                      </a:lnTo>
                      <a:lnTo>
                        <a:pt x="118" y="196"/>
                      </a:lnTo>
                      <a:lnTo>
                        <a:pt x="118" y="196"/>
                      </a:lnTo>
                      <a:lnTo>
                        <a:pt x="118" y="194"/>
                      </a:lnTo>
                      <a:lnTo>
                        <a:pt x="116" y="192"/>
                      </a:lnTo>
                      <a:lnTo>
                        <a:pt x="116" y="192"/>
                      </a:lnTo>
                      <a:lnTo>
                        <a:pt x="116" y="192"/>
                      </a:lnTo>
                      <a:lnTo>
                        <a:pt x="116" y="190"/>
                      </a:lnTo>
                      <a:lnTo>
                        <a:pt x="118" y="186"/>
                      </a:lnTo>
                      <a:lnTo>
                        <a:pt x="118" y="186"/>
                      </a:lnTo>
                      <a:lnTo>
                        <a:pt x="120" y="184"/>
                      </a:lnTo>
                      <a:lnTo>
                        <a:pt x="120" y="184"/>
                      </a:lnTo>
                      <a:lnTo>
                        <a:pt x="118" y="184"/>
                      </a:lnTo>
                      <a:lnTo>
                        <a:pt x="118" y="184"/>
                      </a:lnTo>
                      <a:lnTo>
                        <a:pt x="118" y="184"/>
                      </a:lnTo>
                      <a:lnTo>
                        <a:pt x="114" y="184"/>
                      </a:lnTo>
                      <a:lnTo>
                        <a:pt x="111" y="186"/>
                      </a:lnTo>
                      <a:lnTo>
                        <a:pt x="109" y="186"/>
                      </a:lnTo>
                      <a:lnTo>
                        <a:pt x="103" y="184"/>
                      </a:lnTo>
                      <a:lnTo>
                        <a:pt x="103" y="186"/>
                      </a:lnTo>
                      <a:lnTo>
                        <a:pt x="101" y="186"/>
                      </a:lnTo>
                      <a:lnTo>
                        <a:pt x="101" y="186"/>
                      </a:lnTo>
                      <a:lnTo>
                        <a:pt x="101" y="186"/>
                      </a:lnTo>
                      <a:lnTo>
                        <a:pt x="101" y="188"/>
                      </a:lnTo>
                      <a:lnTo>
                        <a:pt x="101" y="188"/>
                      </a:lnTo>
                      <a:lnTo>
                        <a:pt x="101" y="188"/>
                      </a:lnTo>
                      <a:lnTo>
                        <a:pt x="99" y="190"/>
                      </a:lnTo>
                      <a:lnTo>
                        <a:pt x="99" y="190"/>
                      </a:lnTo>
                      <a:lnTo>
                        <a:pt x="99" y="192"/>
                      </a:lnTo>
                      <a:lnTo>
                        <a:pt x="97" y="192"/>
                      </a:lnTo>
                      <a:lnTo>
                        <a:pt x="97" y="192"/>
                      </a:lnTo>
                      <a:lnTo>
                        <a:pt x="99" y="196"/>
                      </a:lnTo>
                      <a:lnTo>
                        <a:pt x="99" y="198"/>
                      </a:lnTo>
                      <a:lnTo>
                        <a:pt x="99" y="199"/>
                      </a:lnTo>
                      <a:lnTo>
                        <a:pt x="97" y="199"/>
                      </a:lnTo>
                      <a:lnTo>
                        <a:pt x="97" y="201"/>
                      </a:lnTo>
                      <a:lnTo>
                        <a:pt x="97" y="201"/>
                      </a:lnTo>
                      <a:lnTo>
                        <a:pt x="97" y="201"/>
                      </a:lnTo>
                      <a:lnTo>
                        <a:pt x="95" y="201"/>
                      </a:lnTo>
                      <a:lnTo>
                        <a:pt x="93" y="199"/>
                      </a:lnTo>
                      <a:lnTo>
                        <a:pt x="93" y="199"/>
                      </a:lnTo>
                      <a:lnTo>
                        <a:pt x="93" y="199"/>
                      </a:lnTo>
                      <a:lnTo>
                        <a:pt x="91" y="203"/>
                      </a:lnTo>
                      <a:lnTo>
                        <a:pt x="90" y="203"/>
                      </a:lnTo>
                      <a:lnTo>
                        <a:pt x="90" y="203"/>
                      </a:lnTo>
                      <a:lnTo>
                        <a:pt x="88" y="203"/>
                      </a:lnTo>
                      <a:lnTo>
                        <a:pt x="86" y="203"/>
                      </a:lnTo>
                      <a:lnTo>
                        <a:pt x="86" y="203"/>
                      </a:lnTo>
                      <a:lnTo>
                        <a:pt x="82" y="201"/>
                      </a:lnTo>
                      <a:lnTo>
                        <a:pt x="82" y="201"/>
                      </a:lnTo>
                      <a:lnTo>
                        <a:pt x="80" y="201"/>
                      </a:lnTo>
                      <a:lnTo>
                        <a:pt x="80" y="199"/>
                      </a:lnTo>
                      <a:lnTo>
                        <a:pt x="80" y="199"/>
                      </a:lnTo>
                      <a:lnTo>
                        <a:pt x="78" y="198"/>
                      </a:lnTo>
                      <a:lnTo>
                        <a:pt x="76" y="198"/>
                      </a:lnTo>
                      <a:lnTo>
                        <a:pt x="74" y="196"/>
                      </a:lnTo>
                      <a:lnTo>
                        <a:pt x="72" y="196"/>
                      </a:lnTo>
                      <a:lnTo>
                        <a:pt x="72" y="198"/>
                      </a:lnTo>
                      <a:lnTo>
                        <a:pt x="72" y="198"/>
                      </a:lnTo>
                      <a:lnTo>
                        <a:pt x="74" y="203"/>
                      </a:lnTo>
                      <a:lnTo>
                        <a:pt x="74" y="203"/>
                      </a:lnTo>
                      <a:lnTo>
                        <a:pt x="74" y="205"/>
                      </a:lnTo>
                      <a:lnTo>
                        <a:pt x="74" y="207"/>
                      </a:lnTo>
                      <a:lnTo>
                        <a:pt x="74" y="209"/>
                      </a:lnTo>
                      <a:lnTo>
                        <a:pt x="74" y="211"/>
                      </a:lnTo>
                      <a:lnTo>
                        <a:pt x="74" y="211"/>
                      </a:lnTo>
                      <a:lnTo>
                        <a:pt x="76" y="211"/>
                      </a:lnTo>
                      <a:lnTo>
                        <a:pt x="78" y="211"/>
                      </a:lnTo>
                      <a:lnTo>
                        <a:pt x="80" y="211"/>
                      </a:lnTo>
                      <a:lnTo>
                        <a:pt x="82" y="211"/>
                      </a:lnTo>
                      <a:lnTo>
                        <a:pt x="82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11"/>
                      </a:lnTo>
                      <a:lnTo>
                        <a:pt x="88" y="213"/>
                      </a:lnTo>
                      <a:lnTo>
                        <a:pt x="88" y="213"/>
                      </a:lnTo>
                      <a:lnTo>
                        <a:pt x="86" y="215"/>
                      </a:lnTo>
                      <a:lnTo>
                        <a:pt x="86" y="217"/>
                      </a:lnTo>
                      <a:lnTo>
                        <a:pt x="86" y="218"/>
                      </a:lnTo>
                      <a:lnTo>
                        <a:pt x="86" y="218"/>
                      </a:lnTo>
                      <a:lnTo>
                        <a:pt x="86" y="220"/>
                      </a:lnTo>
                      <a:lnTo>
                        <a:pt x="86" y="222"/>
                      </a:lnTo>
                      <a:lnTo>
                        <a:pt x="84" y="222"/>
                      </a:lnTo>
                      <a:lnTo>
                        <a:pt x="84" y="224"/>
                      </a:lnTo>
                      <a:lnTo>
                        <a:pt x="82" y="224"/>
                      </a:lnTo>
                      <a:lnTo>
                        <a:pt x="78" y="224"/>
                      </a:lnTo>
                      <a:lnTo>
                        <a:pt x="78" y="224"/>
                      </a:lnTo>
                      <a:lnTo>
                        <a:pt x="76" y="222"/>
                      </a:lnTo>
                      <a:lnTo>
                        <a:pt x="76" y="222"/>
                      </a:lnTo>
                      <a:lnTo>
                        <a:pt x="74" y="220"/>
                      </a:lnTo>
                      <a:lnTo>
                        <a:pt x="74" y="218"/>
                      </a:lnTo>
                      <a:lnTo>
                        <a:pt x="72" y="218"/>
                      </a:lnTo>
                      <a:lnTo>
                        <a:pt x="72" y="217"/>
                      </a:lnTo>
                      <a:lnTo>
                        <a:pt x="70" y="217"/>
                      </a:lnTo>
                      <a:lnTo>
                        <a:pt x="70" y="215"/>
                      </a:lnTo>
                      <a:lnTo>
                        <a:pt x="70" y="213"/>
                      </a:lnTo>
                      <a:lnTo>
                        <a:pt x="70" y="213"/>
                      </a:lnTo>
                      <a:lnTo>
                        <a:pt x="69" y="213"/>
                      </a:lnTo>
                      <a:lnTo>
                        <a:pt x="69" y="213"/>
                      </a:lnTo>
                      <a:lnTo>
                        <a:pt x="69" y="213"/>
                      </a:lnTo>
                      <a:lnTo>
                        <a:pt x="69" y="217"/>
                      </a:lnTo>
                      <a:lnTo>
                        <a:pt x="69" y="220"/>
                      </a:lnTo>
                      <a:lnTo>
                        <a:pt x="69" y="220"/>
                      </a:lnTo>
                      <a:lnTo>
                        <a:pt x="69" y="222"/>
                      </a:lnTo>
                      <a:lnTo>
                        <a:pt x="69" y="224"/>
                      </a:lnTo>
                      <a:lnTo>
                        <a:pt x="67" y="232"/>
                      </a:lnTo>
                      <a:lnTo>
                        <a:pt x="63" y="236"/>
                      </a:lnTo>
                      <a:lnTo>
                        <a:pt x="63" y="237"/>
                      </a:lnTo>
                      <a:lnTo>
                        <a:pt x="63" y="237"/>
                      </a:lnTo>
                      <a:lnTo>
                        <a:pt x="63" y="239"/>
                      </a:lnTo>
                      <a:lnTo>
                        <a:pt x="63" y="239"/>
                      </a:lnTo>
                      <a:lnTo>
                        <a:pt x="63" y="241"/>
                      </a:lnTo>
                      <a:lnTo>
                        <a:pt x="72" y="243"/>
                      </a:lnTo>
                      <a:lnTo>
                        <a:pt x="74" y="243"/>
                      </a:lnTo>
                      <a:lnTo>
                        <a:pt x="74" y="245"/>
                      </a:lnTo>
                      <a:lnTo>
                        <a:pt x="74" y="247"/>
                      </a:lnTo>
                      <a:lnTo>
                        <a:pt x="74" y="249"/>
                      </a:lnTo>
                      <a:lnTo>
                        <a:pt x="72" y="251"/>
                      </a:lnTo>
                      <a:lnTo>
                        <a:pt x="69" y="255"/>
                      </a:lnTo>
                      <a:lnTo>
                        <a:pt x="67" y="256"/>
                      </a:lnTo>
                      <a:lnTo>
                        <a:pt x="67" y="256"/>
                      </a:lnTo>
                      <a:lnTo>
                        <a:pt x="67" y="258"/>
                      </a:lnTo>
                      <a:lnTo>
                        <a:pt x="67" y="260"/>
                      </a:lnTo>
                      <a:lnTo>
                        <a:pt x="67" y="262"/>
                      </a:lnTo>
                      <a:lnTo>
                        <a:pt x="65" y="262"/>
                      </a:lnTo>
                      <a:lnTo>
                        <a:pt x="65" y="264"/>
                      </a:lnTo>
                      <a:lnTo>
                        <a:pt x="65" y="264"/>
                      </a:lnTo>
                      <a:lnTo>
                        <a:pt x="67" y="264"/>
                      </a:lnTo>
                      <a:lnTo>
                        <a:pt x="67" y="264"/>
                      </a:lnTo>
                      <a:lnTo>
                        <a:pt x="70" y="264"/>
                      </a:lnTo>
                      <a:lnTo>
                        <a:pt x="72" y="264"/>
                      </a:lnTo>
                      <a:lnTo>
                        <a:pt x="74" y="266"/>
                      </a:lnTo>
                      <a:lnTo>
                        <a:pt x="76" y="266"/>
                      </a:lnTo>
                      <a:lnTo>
                        <a:pt x="78" y="268"/>
                      </a:lnTo>
                      <a:lnTo>
                        <a:pt x="78" y="268"/>
                      </a:lnTo>
                      <a:lnTo>
                        <a:pt x="78" y="270"/>
                      </a:lnTo>
                      <a:lnTo>
                        <a:pt x="78" y="275"/>
                      </a:lnTo>
                      <a:lnTo>
                        <a:pt x="80" y="277"/>
                      </a:lnTo>
                      <a:lnTo>
                        <a:pt x="80" y="279"/>
                      </a:lnTo>
                      <a:lnTo>
                        <a:pt x="80" y="281"/>
                      </a:lnTo>
                      <a:lnTo>
                        <a:pt x="82" y="281"/>
                      </a:lnTo>
                      <a:lnTo>
                        <a:pt x="82" y="283"/>
                      </a:lnTo>
                      <a:lnTo>
                        <a:pt x="84" y="285"/>
                      </a:lnTo>
                      <a:lnTo>
                        <a:pt x="86" y="285"/>
                      </a:lnTo>
                      <a:lnTo>
                        <a:pt x="86" y="287"/>
                      </a:lnTo>
                      <a:lnTo>
                        <a:pt x="86" y="287"/>
                      </a:lnTo>
                      <a:lnTo>
                        <a:pt x="86" y="289"/>
                      </a:lnTo>
                      <a:lnTo>
                        <a:pt x="86" y="289"/>
                      </a:lnTo>
                      <a:lnTo>
                        <a:pt x="84" y="291"/>
                      </a:lnTo>
                      <a:lnTo>
                        <a:pt x="80" y="302"/>
                      </a:lnTo>
                      <a:lnTo>
                        <a:pt x="80" y="306"/>
                      </a:lnTo>
                      <a:lnTo>
                        <a:pt x="80" y="308"/>
                      </a:lnTo>
                      <a:lnTo>
                        <a:pt x="80" y="310"/>
                      </a:lnTo>
                      <a:lnTo>
                        <a:pt x="80" y="312"/>
                      </a:lnTo>
                      <a:lnTo>
                        <a:pt x="82" y="314"/>
                      </a:lnTo>
                      <a:lnTo>
                        <a:pt x="84" y="315"/>
                      </a:lnTo>
                      <a:lnTo>
                        <a:pt x="84" y="319"/>
                      </a:lnTo>
                      <a:lnTo>
                        <a:pt x="84" y="321"/>
                      </a:lnTo>
                      <a:lnTo>
                        <a:pt x="84" y="323"/>
                      </a:lnTo>
                      <a:lnTo>
                        <a:pt x="84" y="325"/>
                      </a:lnTo>
                      <a:lnTo>
                        <a:pt x="82" y="327"/>
                      </a:lnTo>
                      <a:lnTo>
                        <a:pt x="82" y="327"/>
                      </a:lnTo>
                      <a:lnTo>
                        <a:pt x="80" y="329"/>
                      </a:lnTo>
                      <a:lnTo>
                        <a:pt x="80" y="329"/>
                      </a:lnTo>
                      <a:lnTo>
                        <a:pt x="80" y="331"/>
                      </a:lnTo>
                      <a:lnTo>
                        <a:pt x="78" y="334"/>
                      </a:lnTo>
                      <a:lnTo>
                        <a:pt x="78" y="336"/>
                      </a:lnTo>
                      <a:lnTo>
                        <a:pt x="76" y="338"/>
                      </a:lnTo>
                      <a:lnTo>
                        <a:pt x="76" y="338"/>
                      </a:lnTo>
                      <a:lnTo>
                        <a:pt x="72" y="342"/>
                      </a:lnTo>
                      <a:lnTo>
                        <a:pt x="72" y="342"/>
                      </a:lnTo>
                      <a:lnTo>
                        <a:pt x="70" y="342"/>
                      </a:lnTo>
                      <a:lnTo>
                        <a:pt x="69" y="342"/>
                      </a:lnTo>
                      <a:lnTo>
                        <a:pt x="63" y="346"/>
                      </a:lnTo>
                      <a:lnTo>
                        <a:pt x="61" y="346"/>
                      </a:lnTo>
                      <a:lnTo>
                        <a:pt x="57" y="348"/>
                      </a:lnTo>
                      <a:lnTo>
                        <a:pt x="55" y="350"/>
                      </a:lnTo>
                      <a:lnTo>
                        <a:pt x="50" y="355"/>
                      </a:lnTo>
                      <a:lnTo>
                        <a:pt x="48" y="355"/>
                      </a:lnTo>
                      <a:lnTo>
                        <a:pt x="46" y="363"/>
                      </a:lnTo>
                      <a:lnTo>
                        <a:pt x="46" y="363"/>
                      </a:lnTo>
                      <a:lnTo>
                        <a:pt x="46" y="365"/>
                      </a:lnTo>
                      <a:lnTo>
                        <a:pt x="46" y="365"/>
                      </a:lnTo>
                      <a:lnTo>
                        <a:pt x="46" y="367"/>
                      </a:lnTo>
                      <a:lnTo>
                        <a:pt x="48" y="367"/>
                      </a:lnTo>
                      <a:lnTo>
                        <a:pt x="48" y="367"/>
                      </a:lnTo>
                      <a:lnTo>
                        <a:pt x="51" y="367"/>
                      </a:lnTo>
                      <a:lnTo>
                        <a:pt x="53" y="369"/>
                      </a:lnTo>
                      <a:lnTo>
                        <a:pt x="55" y="369"/>
                      </a:lnTo>
                      <a:lnTo>
                        <a:pt x="57" y="369"/>
                      </a:lnTo>
                      <a:lnTo>
                        <a:pt x="57" y="369"/>
                      </a:lnTo>
                      <a:lnTo>
                        <a:pt x="59" y="369"/>
                      </a:lnTo>
                      <a:lnTo>
                        <a:pt x="59" y="371"/>
                      </a:lnTo>
                      <a:lnTo>
                        <a:pt x="61" y="371"/>
                      </a:lnTo>
                      <a:lnTo>
                        <a:pt x="61" y="372"/>
                      </a:lnTo>
                      <a:lnTo>
                        <a:pt x="63" y="372"/>
                      </a:lnTo>
                      <a:lnTo>
                        <a:pt x="63" y="374"/>
                      </a:lnTo>
                      <a:lnTo>
                        <a:pt x="63" y="374"/>
                      </a:lnTo>
                      <a:lnTo>
                        <a:pt x="59" y="376"/>
                      </a:lnTo>
                      <a:lnTo>
                        <a:pt x="53" y="380"/>
                      </a:lnTo>
                      <a:lnTo>
                        <a:pt x="48" y="382"/>
                      </a:lnTo>
                      <a:lnTo>
                        <a:pt x="40" y="386"/>
                      </a:lnTo>
                      <a:lnTo>
                        <a:pt x="38" y="386"/>
                      </a:lnTo>
                      <a:lnTo>
                        <a:pt x="38" y="386"/>
                      </a:lnTo>
                      <a:lnTo>
                        <a:pt x="36" y="384"/>
                      </a:lnTo>
                      <a:lnTo>
                        <a:pt x="34" y="384"/>
                      </a:lnTo>
                      <a:lnTo>
                        <a:pt x="32" y="384"/>
                      </a:lnTo>
                      <a:lnTo>
                        <a:pt x="32" y="384"/>
                      </a:lnTo>
                      <a:lnTo>
                        <a:pt x="30" y="386"/>
                      </a:lnTo>
                      <a:lnTo>
                        <a:pt x="30" y="386"/>
                      </a:lnTo>
                      <a:lnTo>
                        <a:pt x="29" y="386"/>
                      </a:lnTo>
                      <a:lnTo>
                        <a:pt x="27" y="388"/>
                      </a:lnTo>
                      <a:lnTo>
                        <a:pt x="29" y="393"/>
                      </a:lnTo>
                      <a:lnTo>
                        <a:pt x="30" y="401"/>
                      </a:lnTo>
                      <a:lnTo>
                        <a:pt x="30" y="403"/>
                      </a:lnTo>
                      <a:lnTo>
                        <a:pt x="30" y="405"/>
                      </a:lnTo>
                      <a:lnTo>
                        <a:pt x="30" y="405"/>
                      </a:lnTo>
                      <a:lnTo>
                        <a:pt x="32" y="405"/>
                      </a:lnTo>
                      <a:lnTo>
                        <a:pt x="32" y="405"/>
                      </a:lnTo>
                      <a:lnTo>
                        <a:pt x="32" y="403"/>
                      </a:lnTo>
                      <a:lnTo>
                        <a:pt x="34" y="403"/>
                      </a:lnTo>
                      <a:lnTo>
                        <a:pt x="34" y="403"/>
                      </a:lnTo>
                      <a:lnTo>
                        <a:pt x="36" y="405"/>
                      </a:lnTo>
                      <a:lnTo>
                        <a:pt x="38" y="407"/>
                      </a:lnTo>
                      <a:lnTo>
                        <a:pt x="40" y="409"/>
                      </a:lnTo>
                      <a:lnTo>
                        <a:pt x="40" y="411"/>
                      </a:lnTo>
                      <a:lnTo>
                        <a:pt x="32" y="426"/>
                      </a:lnTo>
                      <a:lnTo>
                        <a:pt x="30" y="428"/>
                      </a:lnTo>
                      <a:lnTo>
                        <a:pt x="30" y="428"/>
                      </a:lnTo>
                      <a:lnTo>
                        <a:pt x="29" y="430"/>
                      </a:lnTo>
                      <a:lnTo>
                        <a:pt x="29" y="430"/>
                      </a:lnTo>
                      <a:lnTo>
                        <a:pt x="27" y="430"/>
                      </a:lnTo>
                      <a:lnTo>
                        <a:pt x="27" y="430"/>
                      </a:lnTo>
                      <a:lnTo>
                        <a:pt x="25" y="430"/>
                      </a:lnTo>
                      <a:lnTo>
                        <a:pt x="23" y="430"/>
                      </a:lnTo>
                      <a:lnTo>
                        <a:pt x="23" y="430"/>
                      </a:lnTo>
                      <a:lnTo>
                        <a:pt x="15" y="435"/>
                      </a:lnTo>
                      <a:lnTo>
                        <a:pt x="11" y="439"/>
                      </a:lnTo>
                      <a:lnTo>
                        <a:pt x="11" y="441"/>
                      </a:lnTo>
                      <a:lnTo>
                        <a:pt x="10" y="441"/>
                      </a:lnTo>
                      <a:lnTo>
                        <a:pt x="10" y="441"/>
                      </a:lnTo>
                      <a:lnTo>
                        <a:pt x="8" y="441"/>
                      </a:lnTo>
                      <a:lnTo>
                        <a:pt x="2" y="439"/>
                      </a:lnTo>
                      <a:lnTo>
                        <a:pt x="2" y="439"/>
                      </a:lnTo>
                      <a:lnTo>
                        <a:pt x="2" y="439"/>
                      </a:lnTo>
                      <a:lnTo>
                        <a:pt x="0" y="439"/>
                      </a:lnTo>
                      <a:lnTo>
                        <a:pt x="0" y="441"/>
                      </a:lnTo>
                      <a:lnTo>
                        <a:pt x="0" y="443"/>
                      </a:lnTo>
                      <a:lnTo>
                        <a:pt x="0" y="443"/>
                      </a:lnTo>
                      <a:lnTo>
                        <a:pt x="0" y="445"/>
                      </a:lnTo>
                      <a:lnTo>
                        <a:pt x="4" y="449"/>
                      </a:lnTo>
                      <a:lnTo>
                        <a:pt x="6" y="450"/>
                      </a:lnTo>
                      <a:lnTo>
                        <a:pt x="8" y="450"/>
                      </a:lnTo>
                      <a:lnTo>
                        <a:pt x="8" y="450"/>
                      </a:lnTo>
                      <a:lnTo>
                        <a:pt x="11" y="450"/>
                      </a:lnTo>
                      <a:lnTo>
                        <a:pt x="15" y="450"/>
                      </a:lnTo>
                      <a:lnTo>
                        <a:pt x="17" y="450"/>
                      </a:lnTo>
                      <a:lnTo>
                        <a:pt x="19" y="450"/>
                      </a:lnTo>
                      <a:lnTo>
                        <a:pt x="19" y="452"/>
                      </a:lnTo>
                      <a:lnTo>
                        <a:pt x="19" y="452"/>
                      </a:lnTo>
                      <a:lnTo>
                        <a:pt x="19" y="454"/>
                      </a:lnTo>
                      <a:lnTo>
                        <a:pt x="19" y="454"/>
                      </a:lnTo>
                      <a:lnTo>
                        <a:pt x="19" y="456"/>
                      </a:lnTo>
                      <a:lnTo>
                        <a:pt x="17" y="456"/>
                      </a:lnTo>
                      <a:lnTo>
                        <a:pt x="17" y="458"/>
                      </a:lnTo>
                      <a:lnTo>
                        <a:pt x="15" y="458"/>
                      </a:lnTo>
                      <a:lnTo>
                        <a:pt x="13" y="458"/>
                      </a:lnTo>
                      <a:lnTo>
                        <a:pt x="11" y="460"/>
                      </a:lnTo>
                      <a:lnTo>
                        <a:pt x="10" y="460"/>
                      </a:lnTo>
                      <a:lnTo>
                        <a:pt x="10" y="458"/>
                      </a:lnTo>
                      <a:lnTo>
                        <a:pt x="8" y="458"/>
                      </a:lnTo>
                      <a:lnTo>
                        <a:pt x="8" y="458"/>
                      </a:lnTo>
                      <a:lnTo>
                        <a:pt x="6" y="456"/>
                      </a:lnTo>
                      <a:lnTo>
                        <a:pt x="6" y="456"/>
                      </a:lnTo>
                      <a:lnTo>
                        <a:pt x="4" y="456"/>
                      </a:lnTo>
                      <a:lnTo>
                        <a:pt x="4" y="456"/>
                      </a:lnTo>
                      <a:lnTo>
                        <a:pt x="4" y="456"/>
                      </a:lnTo>
                      <a:lnTo>
                        <a:pt x="4" y="458"/>
                      </a:lnTo>
                      <a:lnTo>
                        <a:pt x="2" y="460"/>
                      </a:lnTo>
                      <a:lnTo>
                        <a:pt x="2" y="462"/>
                      </a:lnTo>
                      <a:lnTo>
                        <a:pt x="2" y="464"/>
                      </a:lnTo>
                      <a:lnTo>
                        <a:pt x="2" y="466"/>
                      </a:lnTo>
                      <a:lnTo>
                        <a:pt x="4" y="468"/>
                      </a:lnTo>
                      <a:lnTo>
                        <a:pt x="2" y="469"/>
                      </a:lnTo>
                      <a:lnTo>
                        <a:pt x="4" y="471"/>
                      </a:lnTo>
                      <a:lnTo>
                        <a:pt x="4" y="471"/>
                      </a:lnTo>
                      <a:lnTo>
                        <a:pt x="6" y="473"/>
                      </a:lnTo>
                      <a:lnTo>
                        <a:pt x="6" y="473"/>
                      </a:lnTo>
                      <a:lnTo>
                        <a:pt x="8" y="475"/>
                      </a:lnTo>
                      <a:lnTo>
                        <a:pt x="8" y="477"/>
                      </a:lnTo>
                      <a:lnTo>
                        <a:pt x="8" y="479"/>
                      </a:lnTo>
                      <a:lnTo>
                        <a:pt x="8" y="481"/>
                      </a:lnTo>
                      <a:lnTo>
                        <a:pt x="8" y="481"/>
                      </a:lnTo>
                      <a:lnTo>
                        <a:pt x="10" y="483"/>
                      </a:lnTo>
                      <a:lnTo>
                        <a:pt x="10" y="485"/>
                      </a:lnTo>
                      <a:lnTo>
                        <a:pt x="10" y="485"/>
                      </a:lnTo>
                      <a:lnTo>
                        <a:pt x="10" y="488"/>
                      </a:lnTo>
                      <a:lnTo>
                        <a:pt x="10" y="496"/>
                      </a:lnTo>
                      <a:lnTo>
                        <a:pt x="11" y="496"/>
                      </a:lnTo>
                      <a:lnTo>
                        <a:pt x="13" y="498"/>
                      </a:lnTo>
                      <a:lnTo>
                        <a:pt x="15" y="498"/>
                      </a:lnTo>
                      <a:lnTo>
                        <a:pt x="17" y="498"/>
                      </a:lnTo>
                      <a:lnTo>
                        <a:pt x="19" y="498"/>
                      </a:lnTo>
                      <a:lnTo>
                        <a:pt x="21" y="498"/>
                      </a:lnTo>
                      <a:lnTo>
                        <a:pt x="23" y="496"/>
                      </a:lnTo>
                      <a:lnTo>
                        <a:pt x="23" y="496"/>
                      </a:lnTo>
                      <a:lnTo>
                        <a:pt x="23" y="496"/>
                      </a:lnTo>
                      <a:lnTo>
                        <a:pt x="23" y="494"/>
                      </a:lnTo>
                      <a:lnTo>
                        <a:pt x="23" y="494"/>
                      </a:lnTo>
                      <a:lnTo>
                        <a:pt x="25" y="494"/>
                      </a:lnTo>
                      <a:lnTo>
                        <a:pt x="25" y="494"/>
                      </a:lnTo>
                      <a:lnTo>
                        <a:pt x="27" y="494"/>
                      </a:lnTo>
                      <a:lnTo>
                        <a:pt x="29" y="492"/>
                      </a:lnTo>
                      <a:lnTo>
                        <a:pt x="29" y="492"/>
                      </a:lnTo>
                      <a:lnTo>
                        <a:pt x="32" y="488"/>
                      </a:lnTo>
                      <a:lnTo>
                        <a:pt x="34" y="488"/>
                      </a:lnTo>
                      <a:lnTo>
                        <a:pt x="36" y="490"/>
                      </a:lnTo>
                      <a:lnTo>
                        <a:pt x="42" y="496"/>
                      </a:lnTo>
                      <a:lnTo>
                        <a:pt x="42" y="500"/>
                      </a:lnTo>
                      <a:lnTo>
                        <a:pt x="42" y="500"/>
                      </a:lnTo>
                      <a:lnTo>
                        <a:pt x="42" y="509"/>
                      </a:lnTo>
                      <a:lnTo>
                        <a:pt x="42" y="511"/>
                      </a:lnTo>
                      <a:lnTo>
                        <a:pt x="42" y="511"/>
                      </a:lnTo>
                      <a:lnTo>
                        <a:pt x="44" y="513"/>
                      </a:lnTo>
                      <a:lnTo>
                        <a:pt x="44" y="515"/>
                      </a:lnTo>
                      <a:lnTo>
                        <a:pt x="44" y="517"/>
                      </a:lnTo>
                      <a:lnTo>
                        <a:pt x="44" y="519"/>
                      </a:lnTo>
                      <a:lnTo>
                        <a:pt x="46" y="519"/>
                      </a:lnTo>
                      <a:lnTo>
                        <a:pt x="46" y="521"/>
                      </a:lnTo>
                      <a:lnTo>
                        <a:pt x="48" y="521"/>
                      </a:lnTo>
                      <a:lnTo>
                        <a:pt x="51" y="525"/>
                      </a:lnTo>
                      <a:lnTo>
                        <a:pt x="53" y="525"/>
                      </a:lnTo>
                      <a:lnTo>
                        <a:pt x="57" y="527"/>
                      </a:lnTo>
                      <a:lnTo>
                        <a:pt x="59" y="527"/>
                      </a:lnTo>
                      <a:lnTo>
                        <a:pt x="59" y="528"/>
                      </a:lnTo>
                      <a:lnTo>
                        <a:pt x="61" y="528"/>
                      </a:lnTo>
                      <a:lnTo>
                        <a:pt x="63" y="530"/>
                      </a:lnTo>
                      <a:lnTo>
                        <a:pt x="65" y="530"/>
                      </a:lnTo>
                      <a:lnTo>
                        <a:pt x="67" y="530"/>
                      </a:lnTo>
                      <a:lnTo>
                        <a:pt x="76" y="528"/>
                      </a:lnTo>
                      <a:lnTo>
                        <a:pt x="76" y="528"/>
                      </a:lnTo>
                      <a:lnTo>
                        <a:pt x="80" y="530"/>
                      </a:lnTo>
                      <a:lnTo>
                        <a:pt x="80" y="530"/>
                      </a:lnTo>
                      <a:lnTo>
                        <a:pt x="82" y="530"/>
                      </a:lnTo>
                      <a:lnTo>
                        <a:pt x="82" y="532"/>
                      </a:lnTo>
                      <a:lnTo>
                        <a:pt x="84" y="532"/>
                      </a:lnTo>
                      <a:lnTo>
                        <a:pt x="86" y="532"/>
                      </a:lnTo>
                      <a:lnTo>
                        <a:pt x="90" y="534"/>
                      </a:lnTo>
                      <a:lnTo>
                        <a:pt x="90" y="534"/>
                      </a:lnTo>
                      <a:lnTo>
                        <a:pt x="93" y="534"/>
                      </a:lnTo>
                      <a:lnTo>
                        <a:pt x="93" y="536"/>
                      </a:lnTo>
                      <a:lnTo>
                        <a:pt x="95" y="538"/>
                      </a:lnTo>
                      <a:lnTo>
                        <a:pt x="99" y="542"/>
                      </a:lnTo>
                      <a:lnTo>
                        <a:pt x="99" y="546"/>
                      </a:lnTo>
                      <a:lnTo>
                        <a:pt x="101" y="546"/>
                      </a:lnTo>
                      <a:lnTo>
                        <a:pt x="101" y="547"/>
                      </a:lnTo>
                      <a:lnTo>
                        <a:pt x="103" y="547"/>
                      </a:lnTo>
                      <a:lnTo>
                        <a:pt x="103" y="547"/>
                      </a:lnTo>
                      <a:lnTo>
                        <a:pt x="109" y="551"/>
                      </a:lnTo>
                      <a:lnTo>
                        <a:pt x="118" y="553"/>
                      </a:lnTo>
                      <a:lnTo>
                        <a:pt x="122" y="551"/>
                      </a:lnTo>
                      <a:lnTo>
                        <a:pt x="122" y="553"/>
                      </a:lnTo>
                      <a:lnTo>
                        <a:pt x="124" y="553"/>
                      </a:lnTo>
                      <a:lnTo>
                        <a:pt x="124" y="553"/>
                      </a:lnTo>
                      <a:lnTo>
                        <a:pt x="133" y="553"/>
                      </a:lnTo>
                      <a:lnTo>
                        <a:pt x="137" y="553"/>
                      </a:lnTo>
                      <a:lnTo>
                        <a:pt x="139" y="553"/>
                      </a:lnTo>
                      <a:lnTo>
                        <a:pt x="141" y="553"/>
                      </a:lnTo>
                      <a:lnTo>
                        <a:pt x="145" y="553"/>
                      </a:lnTo>
                      <a:lnTo>
                        <a:pt x="145" y="551"/>
                      </a:lnTo>
                      <a:lnTo>
                        <a:pt x="147" y="551"/>
                      </a:lnTo>
                      <a:lnTo>
                        <a:pt x="151" y="553"/>
                      </a:lnTo>
                      <a:lnTo>
                        <a:pt x="154" y="553"/>
                      </a:lnTo>
                      <a:lnTo>
                        <a:pt x="164" y="553"/>
                      </a:lnTo>
                      <a:lnTo>
                        <a:pt x="170" y="551"/>
                      </a:lnTo>
                      <a:lnTo>
                        <a:pt x="173" y="551"/>
                      </a:lnTo>
                      <a:lnTo>
                        <a:pt x="175" y="551"/>
                      </a:lnTo>
                      <a:lnTo>
                        <a:pt x="177" y="551"/>
                      </a:lnTo>
                      <a:lnTo>
                        <a:pt x="181" y="553"/>
                      </a:lnTo>
                      <a:lnTo>
                        <a:pt x="185" y="553"/>
                      </a:lnTo>
                      <a:lnTo>
                        <a:pt x="187" y="553"/>
                      </a:lnTo>
                      <a:lnTo>
                        <a:pt x="187" y="553"/>
                      </a:lnTo>
                      <a:lnTo>
                        <a:pt x="189" y="553"/>
                      </a:lnTo>
                      <a:lnTo>
                        <a:pt x="189" y="553"/>
                      </a:lnTo>
                      <a:lnTo>
                        <a:pt x="191" y="555"/>
                      </a:lnTo>
                      <a:lnTo>
                        <a:pt x="192" y="557"/>
                      </a:lnTo>
                      <a:lnTo>
                        <a:pt x="194" y="563"/>
                      </a:lnTo>
                      <a:lnTo>
                        <a:pt x="194" y="566"/>
                      </a:lnTo>
                      <a:lnTo>
                        <a:pt x="194" y="570"/>
                      </a:lnTo>
                      <a:lnTo>
                        <a:pt x="194" y="572"/>
                      </a:lnTo>
                      <a:lnTo>
                        <a:pt x="194" y="572"/>
                      </a:lnTo>
                      <a:lnTo>
                        <a:pt x="192" y="572"/>
                      </a:lnTo>
                      <a:lnTo>
                        <a:pt x="192" y="572"/>
                      </a:lnTo>
                      <a:lnTo>
                        <a:pt x="192" y="572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1" y="574"/>
                      </a:lnTo>
                      <a:lnTo>
                        <a:pt x="192" y="574"/>
                      </a:lnTo>
                      <a:lnTo>
                        <a:pt x="194" y="580"/>
                      </a:lnTo>
                      <a:lnTo>
                        <a:pt x="196" y="582"/>
                      </a:lnTo>
                      <a:lnTo>
                        <a:pt x="198" y="582"/>
                      </a:lnTo>
                      <a:lnTo>
                        <a:pt x="208" y="584"/>
                      </a:lnTo>
                      <a:lnTo>
                        <a:pt x="212" y="582"/>
                      </a:lnTo>
                      <a:lnTo>
                        <a:pt x="217" y="582"/>
                      </a:lnTo>
                      <a:lnTo>
                        <a:pt x="219" y="580"/>
                      </a:lnTo>
                      <a:lnTo>
                        <a:pt x="221" y="580"/>
                      </a:lnTo>
                      <a:lnTo>
                        <a:pt x="223" y="578"/>
                      </a:lnTo>
                      <a:lnTo>
                        <a:pt x="225" y="576"/>
                      </a:lnTo>
                      <a:lnTo>
                        <a:pt x="227" y="574"/>
                      </a:lnTo>
                      <a:lnTo>
                        <a:pt x="227" y="572"/>
                      </a:lnTo>
                      <a:lnTo>
                        <a:pt x="231" y="570"/>
                      </a:lnTo>
                      <a:lnTo>
                        <a:pt x="232" y="570"/>
                      </a:lnTo>
                      <a:lnTo>
                        <a:pt x="238" y="570"/>
                      </a:lnTo>
                      <a:lnTo>
                        <a:pt x="240" y="570"/>
                      </a:lnTo>
                      <a:lnTo>
                        <a:pt x="240" y="568"/>
                      </a:lnTo>
                      <a:lnTo>
                        <a:pt x="242" y="566"/>
                      </a:lnTo>
                      <a:lnTo>
                        <a:pt x="242" y="565"/>
                      </a:lnTo>
                      <a:lnTo>
                        <a:pt x="242" y="561"/>
                      </a:lnTo>
                      <a:lnTo>
                        <a:pt x="240" y="559"/>
                      </a:lnTo>
                      <a:lnTo>
                        <a:pt x="240" y="557"/>
                      </a:lnTo>
                      <a:lnTo>
                        <a:pt x="240" y="557"/>
                      </a:lnTo>
                      <a:lnTo>
                        <a:pt x="240" y="555"/>
                      </a:lnTo>
                      <a:lnTo>
                        <a:pt x="242" y="555"/>
                      </a:lnTo>
                      <a:lnTo>
                        <a:pt x="244" y="553"/>
                      </a:lnTo>
                      <a:lnTo>
                        <a:pt x="248" y="551"/>
                      </a:lnTo>
                      <a:lnTo>
                        <a:pt x="248" y="549"/>
                      </a:lnTo>
                      <a:lnTo>
                        <a:pt x="250" y="549"/>
                      </a:lnTo>
                      <a:lnTo>
                        <a:pt x="252" y="546"/>
                      </a:lnTo>
                      <a:lnTo>
                        <a:pt x="252" y="544"/>
                      </a:lnTo>
                      <a:lnTo>
                        <a:pt x="253" y="544"/>
                      </a:lnTo>
                      <a:lnTo>
                        <a:pt x="253" y="542"/>
                      </a:lnTo>
                      <a:lnTo>
                        <a:pt x="253" y="542"/>
                      </a:lnTo>
                      <a:lnTo>
                        <a:pt x="253" y="542"/>
                      </a:lnTo>
                      <a:lnTo>
                        <a:pt x="253" y="540"/>
                      </a:lnTo>
                      <a:lnTo>
                        <a:pt x="253" y="540"/>
                      </a:lnTo>
                      <a:lnTo>
                        <a:pt x="253" y="540"/>
                      </a:lnTo>
                      <a:lnTo>
                        <a:pt x="253" y="538"/>
                      </a:lnTo>
                      <a:lnTo>
                        <a:pt x="253" y="538"/>
                      </a:lnTo>
                      <a:lnTo>
                        <a:pt x="255" y="536"/>
                      </a:lnTo>
                      <a:lnTo>
                        <a:pt x="255" y="532"/>
                      </a:lnTo>
                      <a:lnTo>
                        <a:pt x="257" y="530"/>
                      </a:lnTo>
                      <a:lnTo>
                        <a:pt x="259" y="530"/>
                      </a:lnTo>
                      <a:lnTo>
                        <a:pt x="265" y="530"/>
                      </a:lnTo>
                      <a:lnTo>
                        <a:pt x="267" y="528"/>
                      </a:lnTo>
                      <a:lnTo>
                        <a:pt x="276" y="521"/>
                      </a:lnTo>
                      <a:lnTo>
                        <a:pt x="280" y="519"/>
                      </a:lnTo>
                      <a:lnTo>
                        <a:pt x="284" y="519"/>
                      </a:lnTo>
                      <a:lnTo>
                        <a:pt x="290" y="519"/>
                      </a:lnTo>
                      <a:lnTo>
                        <a:pt x="290" y="519"/>
                      </a:lnTo>
                      <a:lnTo>
                        <a:pt x="292" y="519"/>
                      </a:lnTo>
                      <a:lnTo>
                        <a:pt x="292" y="519"/>
                      </a:lnTo>
                      <a:lnTo>
                        <a:pt x="292" y="519"/>
                      </a:lnTo>
                      <a:lnTo>
                        <a:pt x="292" y="521"/>
                      </a:lnTo>
                      <a:lnTo>
                        <a:pt x="293" y="521"/>
                      </a:lnTo>
                      <a:lnTo>
                        <a:pt x="293" y="521"/>
                      </a:lnTo>
                      <a:lnTo>
                        <a:pt x="293" y="521"/>
                      </a:lnTo>
                      <a:lnTo>
                        <a:pt x="295" y="521"/>
                      </a:lnTo>
                      <a:lnTo>
                        <a:pt x="295" y="521"/>
                      </a:lnTo>
                      <a:lnTo>
                        <a:pt x="295" y="519"/>
                      </a:lnTo>
                      <a:lnTo>
                        <a:pt x="297" y="517"/>
                      </a:lnTo>
                      <a:lnTo>
                        <a:pt x="297" y="517"/>
                      </a:lnTo>
                      <a:lnTo>
                        <a:pt x="301" y="517"/>
                      </a:lnTo>
                      <a:lnTo>
                        <a:pt x="301" y="517"/>
                      </a:lnTo>
                      <a:lnTo>
                        <a:pt x="303" y="515"/>
                      </a:lnTo>
                      <a:lnTo>
                        <a:pt x="303" y="513"/>
                      </a:lnTo>
                      <a:lnTo>
                        <a:pt x="305" y="513"/>
                      </a:lnTo>
                      <a:lnTo>
                        <a:pt x="316" y="513"/>
                      </a:lnTo>
                      <a:lnTo>
                        <a:pt x="318" y="515"/>
                      </a:lnTo>
                      <a:lnTo>
                        <a:pt x="318" y="515"/>
                      </a:lnTo>
                      <a:lnTo>
                        <a:pt x="320" y="515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0" y="517"/>
                      </a:lnTo>
                      <a:lnTo>
                        <a:pt x="322" y="519"/>
                      </a:lnTo>
                      <a:lnTo>
                        <a:pt x="324" y="519"/>
                      </a:lnTo>
                      <a:lnTo>
                        <a:pt x="324" y="521"/>
                      </a:lnTo>
                      <a:lnTo>
                        <a:pt x="324" y="521"/>
                      </a:lnTo>
                      <a:lnTo>
                        <a:pt x="326" y="528"/>
                      </a:lnTo>
                      <a:lnTo>
                        <a:pt x="326" y="530"/>
                      </a:lnTo>
                      <a:lnTo>
                        <a:pt x="326" y="530"/>
                      </a:lnTo>
                      <a:lnTo>
                        <a:pt x="326" y="532"/>
                      </a:lnTo>
                      <a:lnTo>
                        <a:pt x="326" y="534"/>
                      </a:lnTo>
                      <a:lnTo>
                        <a:pt x="328" y="534"/>
                      </a:lnTo>
                      <a:lnTo>
                        <a:pt x="328" y="536"/>
                      </a:lnTo>
                      <a:lnTo>
                        <a:pt x="328" y="536"/>
                      </a:lnTo>
                      <a:lnTo>
                        <a:pt x="326" y="536"/>
                      </a:lnTo>
                      <a:lnTo>
                        <a:pt x="326" y="536"/>
                      </a:lnTo>
                      <a:lnTo>
                        <a:pt x="316" y="536"/>
                      </a:lnTo>
                      <a:lnTo>
                        <a:pt x="314" y="536"/>
                      </a:lnTo>
                      <a:lnTo>
                        <a:pt x="314" y="536"/>
                      </a:lnTo>
                      <a:lnTo>
                        <a:pt x="314" y="538"/>
                      </a:lnTo>
                      <a:lnTo>
                        <a:pt x="314" y="538"/>
                      </a:lnTo>
                      <a:lnTo>
                        <a:pt x="314" y="540"/>
                      </a:lnTo>
                      <a:lnTo>
                        <a:pt x="314" y="540"/>
                      </a:lnTo>
                      <a:lnTo>
                        <a:pt x="314" y="542"/>
                      </a:lnTo>
                      <a:lnTo>
                        <a:pt x="316" y="544"/>
                      </a:lnTo>
                      <a:lnTo>
                        <a:pt x="318" y="547"/>
                      </a:lnTo>
                      <a:lnTo>
                        <a:pt x="318" y="549"/>
                      </a:lnTo>
                      <a:lnTo>
                        <a:pt x="318" y="551"/>
                      </a:lnTo>
                      <a:lnTo>
                        <a:pt x="318" y="551"/>
                      </a:lnTo>
                      <a:lnTo>
                        <a:pt x="320" y="551"/>
                      </a:lnTo>
                      <a:lnTo>
                        <a:pt x="320" y="551"/>
                      </a:lnTo>
                      <a:lnTo>
                        <a:pt x="320" y="549"/>
                      </a:lnTo>
                      <a:lnTo>
                        <a:pt x="322" y="549"/>
                      </a:lnTo>
                      <a:lnTo>
                        <a:pt x="322" y="549"/>
                      </a:lnTo>
                      <a:lnTo>
                        <a:pt x="322" y="549"/>
                      </a:lnTo>
                      <a:lnTo>
                        <a:pt x="324" y="549"/>
                      </a:lnTo>
                      <a:lnTo>
                        <a:pt x="324" y="549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26" y="551"/>
                      </a:lnTo>
                      <a:lnTo>
                        <a:pt x="328" y="551"/>
                      </a:lnTo>
                      <a:lnTo>
                        <a:pt x="328" y="551"/>
                      </a:lnTo>
                      <a:lnTo>
                        <a:pt x="330" y="551"/>
                      </a:lnTo>
                      <a:lnTo>
                        <a:pt x="332" y="551"/>
                      </a:lnTo>
                      <a:lnTo>
                        <a:pt x="332" y="551"/>
                      </a:lnTo>
                      <a:lnTo>
                        <a:pt x="333" y="551"/>
                      </a:lnTo>
                      <a:lnTo>
                        <a:pt x="333" y="551"/>
                      </a:lnTo>
                      <a:lnTo>
                        <a:pt x="335" y="551"/>
                      </a:lnTo>
                      <a:lnTo>
                        <a:pt x="337" y="551"/>
                      </a:lnTo>
                      <a:lnTo>
                        <a:pt x="337" y="551"/>
                      </a:lnTo>
                      <a:lnTo>
                        <a:pt x="337" y="553"/>
                      </a:lnTo>
                      <a:lnTo>
                        <a:pt x="339" y="553"/>
                      </a:lnTo>
                      <a:lnTo>
                        <a:pt x="339" y="553"/>
                      </a:lnTo>
                      <a:lnTo>
                        <a:pt x="343" y="551"/>
                      </a:lnTo>
                      <a:lnTo>
                        <a:pt x="345" y="549"/>
                      </a:lnTo>
                      <a:lnTo>
                        <a:pt x="347" y="547"/>
                      </a:lnTo>
                      <a:lnTo>
                        <a:pt x="347" y="547"/>
                      </a:lnTo>
                      <a:lnTo>
                        <a:pt x="349" y="547"/>
                      </a:lnTo>
                      <a:lnTo>
                        <a:pt x="353" y="549"/>
                      </a:lnTo>
                      <a:lnTo>
                        <a:pt x="354" y="551"/>
                      </a:lnTo>
                      <a:lnTo>
                        <a:pt x="356" y="551"/>
                      </a:lnTo>
                      <a:lnTo>
                        <a:pt x="358" y="551"/>
                      </a:lnTo>
                      <a:lnTo>
                        <a:pt x="370" y="547"/>
                      </a:lnTo>
                      <a:lnTo>
                        <a:pt x="373" y="544"/>
                      </a:lnTo>
                      <a:lnTo>
                        <a:pt x="377" y="542"/>
                      </a:lnTo>
                      <a:lnTo>
                        <a:pt x="379" y="542"/>
                      </a:lnTo>
                      <a:lnTo>
                        <a:pt x="381" y="538"/>
                      </a:lnTo>
                      <a:lnTo>
                        <a:pt x="383" y="536"/>
                      </a:lnTo>
                      <a:lnTo>
                        <a:pt x="385" y="536"/>
                      </a:lnTo>
                      <a:lnTo>
                        <a:pt x="385" y="534"/>
                      </a:lnTo>
                      <a:lnTo>
                        <a:pt x="391" y="534"/>
                      </a:lnTo>
                      <a:lnTo>
                        <a:pt x="394" y="532"/>
                      </a:lnTo>
                      <a:lnTo>
                        <a:pt x="396" y="528"/>
                      </a:lnTo>
                      <a:lnTo>
                        <a:pt x="398" y="528"/>
                      </a:lnTo>
                      <a:lnTo>
                        <a:pt x="398" y="528"/>
                      </a:lnTo>
                      <a:lnTo>
                        <a:pt x="400" y="528"/>
                      </a:lnTo>
                      <a:lnTo>
                        <a:pt x="400" y="528"/>
                      </a:lnTo>
                      <a:lnTo>
                        <a:pt x="402" y="528"/>
                      </a:lnTo>
                      <a:lnTo>
                        <a:pt x="402" y="528"/>
                      </a:lnTo>
                      <a:lnTo>
                        <a:pt x="404" y="528"/>
                      </a:lnTo>
                      <a:lnTo>
                        <a:pt x="404" y="530"/>
                      </a:lnTo>
                      <a:lnTo>
                        <a:pt x="404" y="532"/>
                      </a:lnTo>
                      <a:lnTo>
                        <a:pt x="406" y="534"/>
                      </a:lnTo>
                      <a:lnTo>
                        <a:pt x="406" y="536"/>
                      </a:lnTo>
                      <a:lnTo>
                        <a:pt x="406" y="538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6" y="540"/>
                      </a:lnTo>
                      <a:lnTo>
                        <a:pt x="408" y="540"/>
                      </a:lnTo>
                      <a:lnTo>
                        <a:pt x="408" y="540"/>
                      </a:lnTo>
                      <a:lnTo>
                        <a:pt x="410" y="540"/>
                      </a:lnTo>
                      <a:lnTo>
                        <a:pt x="410" y="538"/>
                      </a:lnTo>
                      <a:lnTo>
                        <a:pt x="412" y="538"/>
                      </a:lnTo>
                      <a:lnTo>
                        <a:pt x="412" y="538"/>
                      </a:lnTo>
                      <a:lnTo>
                        <a:pt x="413" y="538"/>
                      </a:lnTo>
                      <a:lnTo>
                        <a:pt x="415" y="538"/>
                      </a:lnTo>
                      <a:lnTo>
                        <a:pt x="415" y="540"/>
                      </a:lnTo>
                      <a:lnTo>
                        <a:pt x="417" y="540"/>
                      </a:lnTo>
                      <a:lnTo>
                        <a:pt x="417" y="542"/>
                      </a:lnTo>
                      <a:lnTo>
                        <a:pt x="425" y="544"/>
                      </a:lnTo>
                      <a:lnTo>
                        <a:pt x="431" y="544"/>
                      </a:lnTo>
                      <a:lnTo>
                        <a:pt x="433" y="544"/>
                      </a:lnTo>
                      <a:lnTo>
                        <a:pt x="434" y="542"/>
                      </a:lnTo>
                      <a:lnTo>
                        <a:pt x="440" y="542"/>
                      </a:lnTo>
                      <a:lnTo>
                        <a:pt x="444" y="540"/>
                      </a:lnTo>
                      <a:lnTo>
                        <a:pt x="446" y="540"/>
                      </a:lnTo>
                      <a:lnTo>
                        <a:pt x="450" y="540"/>
                      </a:lnTo>
                      <a:lnTo>
                        <a:pt x="452" y="540"/>
                      </a:lnTo>
                      <a:lnTo>
                        <a:pt x="452" y="538"/>
                      </a:lnTo>
                      <a:lnTo>
                        <a:pt x="452" y="538"/>
                      </a:lnTo>
                      <a:lnTo>
                        <a:pt x="452" y="536"/>
                      </a:lnTo>
                      <a:lnTo>
                        <a:pt x="452" y="536"/>
                      </a:lnTo>
                      <a:lnTo>
                        <a:pt x="452" y="534"/>
                      </a:lnTo>
                      <a:lnTo>
                        <a:pt x="452" y="534"/>
                      </a:lnTo>
                      <a:lnTo>
                        <a:pt x="452" y="532"/>
                      </a:lnTo>
                      <a:lnTo>
                        <a:pt x="454" y="532"/>
                      </a:lnTo>
                      <a:lnTo>
                        <a:pt x="457" y="530"/>
                      </a:lnTo>
                      <a:lnTo>
                        <a:pt x="467" y="530"/>
                      </a:lnTo>
                      <a:lnTo>
                        <a:pt x="469" y="528"/>
                      </a:lnTo>
                      <a:lnTo>
                        <a:pt x="474" y="527"/>
                      </a:lnTo>
                      <a:lnTo>
                        <a:pt x="476" y="527"/>
                      </a:lnTo>
                      <a:lnTo>
                        <a:pt x="478" y="525"/>
                      </a:lnTo>
                      <a:lnTo>
                        <a:pt x="480" y="525"/>
                      </a:lnTo>
                      <a:lnTo>
                        <a:pt x="480" y="523"/>
                      </a:lnTo>
                      <a:lnTo>
                        <a:pt x="480" y="521"/>
                      </a:lnTo>
                      <a:lnTo>
                        <a:pt x="480" y="521"/>
                      </a:lnTo>
                      <a:lnTo>
                        <a:pt x="480" y="521"/>
                      </a:lnTo>
                      <a:lnTo>
                        <a:pt x="480" y="519"/>
                      </a:lnTo>
                      <a:lnTo>
                        <a:pt x="482" y="519"/>
                      </a:lnTo>
                      <a:lnTo>
                        <a:pt x="486" y="521"/>
                      </a:lnTo>
                      <a:lnTo>
                        <a:pt x="488" y="521"/>
                      </a:lnTo>
                      <a:lnTo>
                        <a:pt x="490" y="523"/>
                      </a:lnTo>
                      <a:lnTo>
                        <a:pt x="494" y="521"/>
                      </a:lnTo>
                      <a:lnTo>
                        <a:pt x="494" y="523"/>
                      </a:lnTo>
                      <a:lnTo>
                        <a:pt x="495" y="523"/>
                      </a:lnTo>
                      <a:lnTo>
                        <a:pt x="497" y="523"/>
                      </a:lnTo>
                      <a:lnTo>
                        <a:pt x="497" y="523"/>
                      </a:lnTo>
                      <a:lnTo>
                        <a:pt x="501" y="523"/>
                      </a:lnTo>
                      <a:lnTo>
                        <a:pt x="503" y="525"/>
                      </a:lnTo>
                      <a:lnTo>
                        <a:pt x="505" y="527"/>
                      </a:lnTo>
                      <a:lnTo>
                        <a:pt x="507" y="528"/>
                      </a:lnTo>
                      <a:lnTo>
                        <a:pt x="509" y="530"/>
                      </a:lnTo>
                      <a:lnTo>
                        <a:pt x="509" y="532"/>
                      </a:lnTo>
                      <a:lnTo>
                        <a:pt x="509" y="532"/>
                      </a:lnTo>
                      <a:lnTo>
                        <a:pt x="509" y="532"/>
                      </a:lnTo>
                      <a:lnTo>
                        <a:pt x="509" y="534"/>
                      </a:lnTo>
                      <a:lnTo>
                        <a:pt x="509" y="536"/>
                      </a:lnTo>
                      <a:lnTo>
                        <a:pt x="511" y="536"/>
                      </a:lnTo>
                      <a:lnTo>
                        <a:pt x="511" y="536"/>
                      </a:lnTo>
                      <a:lnTo>
                        <a:pt x="513" y="536"/>
                      </a:lnTo>
                      <a:lnTo>
                        <a:pt x="514" y="536"/>
                      </a:lnTo>
                      <a:lnTo>
                        <a:pt x="514" y="536"/>
                      </a:lnTo>
                      <a:lnTo>
                        <a:pt x="516" y="534"/>
                      </a:lnTo>
                      <a:lnTo>
                        <a:pt x="518" y="532"/>
                      </a:lnTo>
                      <a:lnTo>
                        <a:pt x="520" y="532"/>
                      </a:lnTo>
                      <a:lnTo>
                        <a:pt x="520" y="532"/>
                      </a:lnTo>
                      <a:lnTo>
                        <a:pt x="524" y="532"/>
                      </a:lnTo>
                      <a:lnTo>
                        <a:pt x="528" y="532"/>
                      </a:lnTo>
                      <a:lnTo>
                        <a:pt x="530" y="532"/>
                      </a:lnTo>
                      <a:lnTo>
                        <a:pt x="532" y="532"/>
                      </a:lnTo>
                      <a:lnTo>
                        <a:pt x="534" y="532"/>
                      </a:lnTo>
                      <a:lnTo>
                        <a:pt x="534" y="534"/>
                      </a:lnTo>
                      <a:lnTo>
                        <a:pt x="535" y="534"/>
                      </a:lnTo>
                      <a:lnTo>
                        <a:pt x="535" y="536"/>
                      </a:lnTo>
                      <a:lnTo>
                        <a:pt x="535" y="538"/>
                      </a:lnTo>
                      <a:lnTo>
                        <a:pt x="537" y="538"/>
                      </a:lnTo>
                      <a:lnTo>
                        <a:pt x="537" y="538"/>
                      </a:lnTo>
                      <a:lnTo>
                        <a:pt x="539" y="538"/>
                      </a:lnTo>
                      <a:lnTo>
                        <a:pt x="541" y="538"/>
                      </a:lnTo>
                      <a:lnTo>
                        <a:pt x="543" y="536"/>
                      </a:lnTo>
                      <a:lnTo>
                        <a:pt x="543" y="536"/>
                      </a:lnTo>
                      <a:lnTo>
                        <a:pt x="545" y="536"/>
                      </a:lnTo>
                      <a:lnTo>
                        <a:pt x="545" y="536"/>
                      </a:lnTo>
                      <a:lnTo>
                        <a:pt x="547" y="534"/>
                      </a:lnTo>
                      <a:lnTo>
                        <a:pt x="549" y="534"/>
                      </a:lnTo>
                      <a:lnTo>
                        <a:pt x="549" y="534"/>
                      </a:lnTo>
                      <a:lnTo>
                        <a:pt x="549" y="536"/>
                      </a:lnTo>
                      <a:lnTo>
                        <a:pt x="549" y="536"/>
                      </a:lnTo>
                      <a:lnTo>
                        <a:pt x="549" y="536"/>
                      </a:lnTo>
                      <a:lnTo>
                        <a:pt x="551" y="536"/>
                      </a:lnTo>
                      <a:lnTo>
                        <a:pt x="551" y="536"/>
                      </a:lnTo>
                      <a:lnTo>
                        <a:pt x="558" y="534"/>
                      </a:lnTo>
                      <a:lnTo>
                        <a:pt x="558" y="532"/>
                      </a:lnTo>
                      <a:lnTo>
                        <a:pt x="560" y="530"/>
                      </a:lnTo>
                      <a:lnTo>
                        <a:pt x="566" y="528"/>
                      </a:lnTo>
                      <a:lnTo>
                        <a:pt x="568" y="528"/>
                      </a:lnTo>
                      <a:lnTo>
                        <a:pt x="568" y="528"/>
                      </a:lnTo>
                      <a:lnTo>
                        <a:pt x="568" y="527"/>
                      </a:lnTo>
                      <a:lnTo>
                        <a:pt x="570" y="528"/>
                      </a:lnTo>
                      <a:lnTo>
                        <a:pt x="574" y="530"/>
                      </a:lnTo>
                      <a:lnTo>
                        <a:pt x="575" y="532"/>
                      </a:lnTo>
                      <a:lnTo>
                        <a:pt x="579" y="532"/>
                      </a:lnTo>
                      <a:lnTo>
                        <a:pt x="579" y="534"/>
                      </a:lnTo>
                      <a:lnTo>
                        <a:pt x="581" y="534"/>
                      </a:lnTo>
                      <a:lnTo>
                        <a:pt x="581" y="534"/>
                      </a:lnTo>
                      <a:lnTo>
                        <a:pt x="581" y="536"/>
                      </a:lnTo>
                      <a:lnTo>
                        <a:pt x="581" y="536"/>
                      </a:lnTo>
                      <a:lnTo>
                        <a:pt x="581" y="538"/>
                      </a:lnTo>
                      <a:lnTo>
                        <a:pt x="587" y="542"/>
                      </a:lnTo>
                      <a:lnTo>
                        <a:pt x="589" y="542"/>
                      </a:lnTo>
                      <a:lnTo>
                        <a:pt x="589" y="544"/>
                      </a:lnTo>
                      <a:lnTo>
                        <a:pt x="589" y="546"/>
                      </a:lnTo>
                      <a:lnTo>
                        <a:pt x="589" y="546"/>
                      </a:lnTo>
                      <a:lnTo>
                        <a:pt x="589" y="547"/>
                      </a:lnTo>
                      <a:lnTo>
                        <a:pt x="589" y="547"/>
                      </a:lnTo>
                      <a:lnTo>
                        <a:pt x="589" y="547"/>
                      </a:lnTo>
                      <a:lnTo>
                        <a:pt x="587" y="549"/>
                      </a:lnTo>
                      <a:lnTo>
                        <a:pt x="587" y="549"/>
                      </a:lnTo>
                      <a:lnTo>
                        <a:pt x="587" y="551"/>
                      </a:lnTo>
                      <a:lnTo>
                        <a:pt x="589" y="551"/>
                      </a:lnTo>
                      <a:lnTo>
                        <a:pt x="589" y="551"/>
                      </a:lnTo>
                      <a:lnTo>
                        <a:pt x="589" y="551"/>
                      </a:lnTo>
                      <a:lnTo>
                        <a:pt x="591" y="551"/>
                      </a:lnTo>
                      <a:lnTo>
                        <a:pt x="593" y="551"/>
                      </a:lnTo>
                      <a:lnTo>
                        <a:pt x="595" y="549"/>
                      </a:lnTo>
                      <a:lnTo>
                        <a:pt x="595" y="549"/>
                      </a:lnTo>
                      <a:lnTo>
                        <a:pt x="596" y="551"/>
                      </a:lnTo>
                      <a:lnTo>
                        <a:pt x="596" y="551"/>
                      </a:lnTo>
                      <a:lnTo>
                        <a:pt x="608" y="557"/>
                      </a:lnTo>
                      <a:lnTo>
                        <a:pt x="608" y="557"/>
                      </a:lnTo>
                      <a:lnTo>
                        <a:pt x="610" y="557"/>
                      </a:lnTo>
                      <a:lnTo>
                        <a:pt x="610" y="557"/>
                      </a:lnTo>
                      <a:lnTo>
                        <a:pt x="610" y="557"/>
                      </a:lnTo>
                      <a:lnTo>
                        <a:pt x="612" y="555"/>
                      </a:lnTo>
                      <a:lnTo>
                        <a:pt x="614" y="555"/>
                      </a:lnTo>
                      <a:lnTo>
                        <a:pt x="615" y="551"/>
                      </a:lnTo>
                      <a:lnTo>
                        <a:pt x="615" y="547"/>
                      </a:lnTo>
                      <a:lnTo>
                        <a:pt x="617" y="544"/>
                      </a:lnTo>
                      <a:lnTo>
                        <a:pt x="617" y="542"/>
                      </a:lnTo>
                      <a:lnTo>
                        <a:pt x="617" y="532"/>
                      </a:lnTo>
                      <a:lnTo>
                        <a:pt x="617" y="530"/>
                      </a:lnTo>
                      <a:lnTo>
                        <a:pt x="617" y="528"/>
                      </a:lnTo>
                      <a:lnTo>
                        <a:pt x="617" y="519"/>
                      </a:lnTo>
                      <a:lnTo>
                        <a:pt x="619" y="517"/>
                      </a:lnTo>
                      <a:lnTo>
                        <a:pt x="621" y="515"/>
                      </a:lnTo>
                      <a:lnTo>
                        <a:pt x="623" y="515"/>
                      </a:lnTo>
                      <a:lnTo>
                        <a:pt x="625" y="513"/>
                      </a:lnTo>
                      <a:lnTo>
                        <a:pt x="627" y="511"/>
                      </a:lnTo>
                      <a:lnTo>
                        <a:pt x="629" y="506"/>
                      </a:lnTo>
                      <a:lnTo>
                        <a:pt x="627" y="500"/>
                      </a:lnTo>
                      <a:lnTo>
                        <a:pt x="629" y="496"/>
                      </a:lnTo>
                      <a:lnTo>
                        <a:pt x="629" y="494"/>
                      </a:lnTo>
                      <a:lnTo>
                        <a:pt x="633" y="485"/>
                      </a:lnTo>
                      <a:lnTo>
                        <a:pt x="635" y="483"/>
                      </a:lnTo>
                      <a:lnTo>
                        <a:pt x="636" y="481"/>
                      </a:lnTo>
                      <a:lnTo>
                        <a:pt x="636" y="481"/>
                      </a:lnTo>
                      <a:lnTo>
                        <a:pt x="638" y="483"/>
                      </a:lnTo>
                      <a:lnTo>
                        <a:pt x="640" y="487"/>
                      </a:lnTo>
                      <a:lnTo>
                        <a:pt x="642" y="487"/>
                      </a:lnTo>
                      <a:lnTo>
                        <a:pt x="642" y="487"/>
                      </a:lnTo>
                      <a:lnTo>
                        <a:pt x="644" y="485"/>
                      </a:lnTo>
                      <a:lnTo>
                        <a:pt x="644" y="483"/>
                      </a:lnTo>
                      <a:lnTo>
                        <a:pt x="642" y="483"/>
                      </a:lnTo>
                      <a:lnTo>
                        <a:pt x="642" y="481"/>
                      </a:lnTo>
                      <a:lnTo>
                        <a:pt x="642" y="479"/>
                      </a:lnTo>
                      <a:lnTo>
                        <a:pt x="642" y="479"/>
                      </a:lnTo>
                      <a:lnTo>
                        <a:pt x="644" y="479"/>
                      </a:lnTo>
                      <a:lnTo>
                        <a:pt x="644" y="479"/>
                      </a:lnTo>
                      <a:lnTo>
                        <a:pt x="646" y="477"/>
                      </a:lnTo>
                      <a:lnTo>
                        <a:pt x="646" y="471"/>
                      </a:lnTo>
                      <a:lnTo>
                        <a:pt x="646" y="469"/>
                      </a:lnTo>
                      <a:lnTo>
                        <a:pt x="648" y="469"/>
                      </a:lnTo>
                      <a:lnTo>
                        <a:pt x="648" y="468"/>
                      </a:lnTo>
                      <a:lnTo>
                        <a:pt x="652" y="466"/>
                      </a:lnTo>
                      <a:lnTo>
                        <a:pt x="654" y="462"/>
                      </a:lnTo>
                      <a:lnTo>
                        <a:pt x="654" y="460"/>
                      </a:lnTo>
                      <a:lnTo>
                        <a:pt x="656" y="458"/>
                      </a:lnTo>
                      <a:lnTo>
                        <a:pt x="654" y="454"/>
                      </a:lnTo>
                      <a:lnTo>
                        <a:pt x="654" y="450"/>
                      </a:lnTo>
                      <a:lnTo>
                        <a:pt x="656" y="449"/>
                      </a:lnTo>
                      <a:lnTo>
                        <a:pt x="659" y="445"/>
                      </a:lnTo>
                      <a:lnTo>
                        <a:pt x="659" y="443"/>
                      </a:lnTo>
                      <a:lnTo>
                        <a:pt x="661" y="443"/>
                      </a:lnTo>
                      <a:lnTo>
                        <a:pt x="661" y="443"/>
                      </a:lnTo>
                      <a:lnTo>
                        <a:pt x="661" y="445"/>
                      </a:lnTo>
                      <a:lnTo>
                        <a:pt x="663" y="447"/>
                      </a:lnTo>
                      <a:lnTo>
                        <a:pt x="663" y="447"/>
                      </a:lnTo>
                      <a:lnTo>
                        <a:pt x="665" y="447"/>
                      </a:lnTo>
                      <a:lnTo>
                        <a:pt x="667" y="447"/>
                      </a:lnTo>
                      <a:lnTo>
                        <a:pt x="669" y="445"/>
                      </a:lnTo>
                      <a:lnTo>
                        <a:pt x="671" y="445"/>
                      </a:lnTo>
                      <a:lnTo>
                        <a:pt x="673" y="443"/>
                      </a:lnTo>
                      <a:lnTo>
                        <a:pt x="675" y="441"/>
                      </a:lnTo>
                      <a:lnTo>
                        <a:pt x="676" y="441"/>
                      </a:lnTo>
                      <a:lnTo>
                        <a:pt x="678" y="443"/>
                      </a:lnTo>
                      <a:lnTo>
                        <a:pt x="678" y="443"/>
                      </a:lnTo>
                      <a:lnTo>
                        <a:pt x="680" y="447"/>
                      </a:lnTo>
                      <a:lnTo>
                        <a:pt x="682" y="447"/>
                      </a:lnTo>
                      <a:lnTo>
                        <a:pt x="682" y="447"/>
                      </a:lnTo>
                      <a:lnTo>
                        <a:pt x="684" y="447"/>
                      </a:lnTo>
                      <a:lnTo>
                        <a:pt x="686" y="445"/>
                      </a:lnTo>
                      <a:lnTo>
                        <a:pt x="688" y="445"/>
                      </a:lnTo>
                      <a:lnTo>
                        <a:pt x="688" y="443"/>
                      </a:lnTo>
                      <a:lnTo>
                        <a:pt x="690" y="441"/>
                      </a:lnTo>
                      <a:lnTo>
                        <a:pt x="694" y="439"/>
                      </a:lnTo>
                      <a:lnTo>
                        <a:pt x="696" y="439"/>
                      </a:lnTo>
                      <a:lnTo>
                        <a:pt x="697" y="439"/>
                      </a:lnTo>
                      <a:lnTo>
                        <a:pt x="699" y="437"/>
                      </a:lnTo>
                      <a:lnTo>
                        <a:pt x="701" y="437"/>
                      </a:lnTo>
                      <a:lnTo>
                        <a:pt x="703" y="437"/>
                      </a:lnTo>
                      <a:lnTo>
                        <a:pt x="703" y="435"/>
                      </a:lnTo>
                      <a:lnTo>
                        <a:pt x="703" y="433"/>
                      </a:lnTo>
                      <a:lnTo>
                        <a:pt x="703" y="431"/>
                      </a:lnTo>
                      <a:lnTo>
                        <a:pt x="705" y="430"/>
                      </a:lnTo>
                      <a:lnTo>
                        <a:pt x="711" y="426"/>
                      </a:lnTo>
                      <a:lnTo>
                        <a:pt x="713" y="426"/>
                      </a:lnTo>
                      <a:lnTo>
                        <a:pt x="715" y="426"/>
                      </a:lnTo>
                      <a:lnTo>
                        <a:pt x="715" y="424"/>
                      </a:lnTo>
                      <a:lnTo>
                        <a:pt x="713" y="422"/>
                      </a:lnTo>
                      <a:lnTo>
                        <a:pt x="713" y="420"/>
                      </a:lnTo>
                      <a:lnTo>
                        <a:pt x="715" y="418"/>
                      </a:lnTo>
                      <a:lnTo>
                        <a:pt x="716" y="416"/>
                      </a:lnTo>
                      <a:lnTo>
                        <a:pt x="715" y="412"/>
                      </a:lnTo>
                      <a:lnTo>
                        <a:pt x="715" y="411"/>
                      </a:lnTo>
                      <a:lnTo>
                        <a:pt x="715" y="409"/>
                      </a:lnTo>
                      <a:lnTo>
                        <a:pt x="716" y="407"/>
                      </a:lnTo>
                      <a:lnTo>
                        <a:pt x="718" y="405"/>
                      </a:lnTo>
                      <a:lnTo>
                        <a:pt x="722" y="405"/>
                      </a:lnTo>
                      <a:lnTo>
                        <a:pt x="722" y="403"/>
                      </a:lnTo>
                      <a:lnTo>
                        <a:pt x="726" y="401"/>
                      </a:lnTo>
                      <a:lnTo>
                        <a:pt x="730" y="397"/>
                      </a:lnTo>
                      <a:lnTo>
                        <a:pt x="730" y="395"/>
                      </a:lnTo>
                      <a:lnTo>
                        <a:pt x="730" y="391"/>
                      </a:lnTo>
                      <a:lnTo>
                        <a:pt x="730" y="390"/>
                      </a:lnTo>
                      <a:lnTo>
                        <a:pt x="730" y="388"/>
                      </a:lnTo>
                      <a:lnTo>
                        <a:pt x="732" y="386"/>
                      </a:lnTo>
                      <a:lnTo>
                        <a:pt x="737" y="384"/>
                      </a:lnTo>
                      <a:lnTo>
                        <a:pt x="741" y="382"/>
                      </a:lnTo>
                      <a:lnTo>
                        <a:pt x="743" y="380"/>
                      </a:lnTo>
                      <a:lnTo>
                        <a:pt x="745" y="382"/>
                      </a:lnTo>
                      <a:lnTo>
                        <a:pt x="747" y="382"/>
                      </a:lnTo>
                      <a:lnTo>
                        <a:pt x="749" y="380"/>
                      </a:lnTo>
                      <a:lnTo>
                        <a:pt x="751" y="376"/>
                      </a:lnTo>
                      <a:lnTo>
                        <a:pt x="751" y="374"/>
                      </a:lnTo>
                      <a:lnTo>
                        <a:pt x="751" y="371"/>
                      </a:lnTo>
                      <a:lnTo>
                        <a:pt x="753" y="363"/>
                      </a:lnTo>
                      <a:lnTo>
                        <a:pt x="753" y="361"/>
                      </a:lnTo>
                      <a:lnTo>
                        <a:pt x="751" y="359"/>
                      </a:lnTo>
                      <a:lnTo>
                        <a:pt x="749" y="355"/>
                      </a:lnTo>
                      <a:lnTo>
                        <a:pt x="747" y="355"/>
                      </a:lnTo>
                      <a:lnTo>
                        <a:pt x="745" y="353"/>
                      </a:lnTo>
                      <a:lnTo>
                        <a:pt x="745" y="353"/>
                      </a:lnTo>
                      <a:lnTo>
                        <a:pt x="739" y="355"/>
                      </a:lnTo>
                      <a:lnTo>
                        <a:pt x="739" y="355"/>
                      </a:lnTo>
                      <a:lnTo>
                        <a:pt x="737" y="353"/>
                      </a:lnTo>
                      <a:lnTo>
                        <a:pt x="737" y="352"/>
                      </a:lnTo>
                      <a:lnTo>
                        <a:pt x="737" y="352"/>
                      </a:lnTo>
                      <a:lnTo>
                        <a:pt x="736" y="352"/>
                      </a:lnTo>
                      <a:lnTo>
                        <a:pt x="736" y="352"/>
                      </a:lnTo>
                      <a:lnTo>
                        <a:pt x="734" y="350"/>
                      </a:lnTo>
                      <a:lnTo>
                        <a:pt x="732" y="344"/>
                      </a:lnTo>
                      <a:lnTo>
                        <a:pt x="728" y="342"/>
                      </a:lnTo>
                      <a:lnTo>
                        <a:pt x="726" y="340"/>
                      </a:lnTo>
                      <a:lnTo>
                        <a:pt x="722" y="340"/>
                      </a:lnTo>
                      <a:lnTo>
                        <a:pt x="716" y="338"/>
                      </a:lnTo>
                      <a:lnTo>
                        <a:pt x="715" y="338"/>
                      </a:lnTo>
                      <a:lnTo>
                        <a:pt x="713" y="336"/>
                      </a:lnTo>
                      <a:lnTo>
                        <a:pt x="713" y="336"/>
                      </a:lnTo>
                      <a:lnTo>
                        <a:pt x="711" y="338"/>
                      </a:lnTo>
                      <a:lnTo>
                        <a:pt x="709" y="340"/>
                      </a:lnTo>
                      <a:lnTo>
                        <a:pt x="707" y="340"/>
                      </a:lnTo>
                      <a:lnTo>
                        <a:pt x="703" y="342"/>
                      </a:lnTo>
                      <a:lnTo>
                        <a:pt x="703" y="344"/>
                      </a:lnTo>
                      <a:lnTo>
                        <a:pt x="701" y="342"/>
                      </a:lnTo>
                      <a:lnTo>
                        <a:pt x="701" y="342"/>
                      </a:lnTo>
                      <a:lnTo>
                        <a:pt x="699" y="340"/>
                      </a:lnTo>
                      <a:lnTo>
                        <a:pt x="699" y="338"/>
                      </a:lnTo>
                      <a:lnTo>
                        <a:pt x="697" y="336"/>
                      </a:lnTo>
                      <a:lnTo>
                        <a:pt x="697" y="334"/>
                      </a:lnTo>
                      <a:lnTo>
                        <a:pt x="697" y="334"/>
                      </a:lnTo>
                      <a:lnTo>
                        <a:pt x="699" y="334"/>
                      </a:lnTo>
                      <a:lnTo>
                        <a:pt x="699" y="333"/>
                      </a:lnTo>
                      <a:lnTo>
                        <a:pt x="699" y="333"/>
                      </a:lnTo>
                      <a:lnTo>
                        <a:pt x="701" y="329"/>
                      </a:lnTo>
                      <a:lnTo>
                        <a:pt x="701" y="327"/>
                      </a:lnTo>
                      <a:lnTo>
                        <a:pt x="703" y="327"/>
                      </a:lnTo>
                      <a:lnTo>
                        <a:pt x="703" y="327"/>
                      </a:lnTo>
                      <a:lnTo>
                        <a:pt x="705" y="325"/>
                      </a:lnTo>
                      <a:lnTo>
                        <a:pt x="705" y="323"/>
                      </a:lnTo>
                      <a:lnTo>
                        <a:pt x="707" y="323"/>
                      </a:lnTo>
                      <a:lnTo>
                        <a:pt x="707" y="321"/>
                      </a:lnTo>
                      <a:lnTo>
                        <a:pt x="707" y="319"/>
                      </a:lnTo>
                      <a:lnTo>
                        <a:pt x="705" y="315"/>
                      </a:lnTo>
                      <a:lnTo>
                        <a:pt x="703" y="310"/>
                      </a:lnTo>
                      <a:lnTo>
                        <a:pt x="701" y="308"/>
                      </a:lnTo>
                      <a:lnTo>
                        <a:pt x="701" y="308"/>
                      </a:lnTo>
                      <a:lnTo>
                        <a:pt x="701" y="306"/>
                      </a:lnTo>
                      <a:lnTo>
                        <a:pt x="701" y="306"/>
                      </a:lnTo>
                      <a:lnTo>
                        <a:pt x="701" y="304"/>
                      </a:lnTo>
                      <a:lnTo>
                        <a:pt x="703" y="302"/>
                      </a:lnTo>
                      <a:lnTo>
                        <a:pt x="707" y="302"/>
                      </a:lnTo>
                      <a:lnTo>
                        <a:pt x="709" y="304"/>
                      </a:lnTo>
                      <a:lnTo>
                        <a:pt x="713" y="308"/>
                      </a:lnTo>
                      <a:lnTo>
                        <a:pt x="715" y="312"/>
                      </a:lnTo>
                      <a:lnTo>
                        <a:pt x="718" y="312"/>
                      </a:lnTo>
                      <a:lnTo>
                        <a:pt x="720" y="312"/>
                      </a:lnTo>
                      <a:lnTo>
                        <a:pt x="722" y="310"/>
                      </a:lnTo>
                      <a:lnTo>
                        <a:pt x="728" y="308"/>
                      </a:lnTo>
                      <a:lnTo>
                        <a:pt x="730" y="308"/>
                      </a:lnTo>
                      <a:lnTo>
                        <a:pt x="736" y="308"/>
                      </a:lnTo>
                      <a:lnTo>
                        <a:pt x="737" y="308"/>
                      </a:lnTo>
                      <a:lnTo>
                        <a:pt x="743" y="312"/>
                      </a:lnTo>
                      <a:lnTo>
                        <a:pt x="745" y="312"/>
                      </a:lnTo>
                      <a:lnTo>
                        <a:pt x="755" y="312"/>
                      </a:lnTo>
                      <a:lnTo>
                        <a:pt x="758" y="312"/>
                      </a:lnTo>
                      <a:lnTo>
                        <a:pt x="760" y="312"/>
                      </a:lnTo>
                      <a:lnTo>
                        <a:pt x="774" y="314"/>
                      </a:lnTo>
                      <a:lnTo>
                        <a:pt x="781" y="314"/>
                      </a:lnTo>
                      <a:lnTo>
                        <a:pt x="785" y="314"/>
                      </a:lnTo>
                      <a:lnTo>
                        <a:pt x="785" y="314"/>
                      </a:lnTo>
                      <a:lnTo>
                        <a:pt x="787" y="312"/>
                      </a:lnTo>
                      <a:lnTo>
                        <a:pt x="787" y="310"/>
                      </a:lnTo>
                      <a:lnTo>
                        <a:pt x="793" y="310"/>
                      </a:lnTo>
                      <a:lnTo>
                        <a:pt x="795" y="308"/>
                      </a:lnTo>
                      <a:lnTo>
                        <a:pt x="797" y="306"/>
                      </a:lnTo>
                      <a:lnTo>
                        <a:pt x="797" y="306"/>
                      </a:lnTo>
                      <a:lnTo>
                        <a:pt x="797" y="304"/>
                      </a:lnTo>
                      <a:lnTo>
                        <a:pt x="797" y="302"/>
                      </a:lnTo>
                      <a:lnTo>
                        <a:pt x="797" y="302"/>
                      </a:lnTo>
                      <a:lnTo>
                        <a:pt x="798" y="300"/>
                      </a:lnTo>
                      <a:lnTo>
                        <a:pt x="802" y="300"/>
                      </a:lnTo>
                      <a:lnTo>
                        <a:pt x="804" y="300"/>
                      </a:lnTo>
                      <a:lnTo>
                        <a:pt x="806" y="298"/>
                      </a:lnTo>
                      <a:lnTo>
                        <a:pt x="808" y="296"/>
                      </a:lnTo>
                      <a:lnTo>
                        <a:pt x="808" y="296"/>
                      </a:lnTo>
                      <a:lnTo>
                        <a:pt x="808" y="295"/>
                      </a:lnTo>
                      <a:lnTo>
                        <a:pt x="808" y="293"/>
                      </a:lnTo>
                      <a:lnTo>
                        <a:pt x="808" y="293"/>
                      </a:lnTo>
                      <a:lnTo>
                        <a:pt x="810" y="291"/>
                      </a:lnTo>
                      <a:lnTo>
                        <a:pt x="806" y="287"/>
                      </a:lnTo>
                      <a:lnTo>
                        <a:pt x="804" y="285"/>
                      </a:lnTo>
                      <a:lnTo>
                        <a:pt x="804" y="285"/>
                      </a:lnTo>
                      <a:lnTo>
                        <a:pt x="804" y="285"/>
                      </a:lnTo>
                      <a:lnTo>
                        <a:pt x="802" y="283"/>
                      </a:lnTo>
                      <a:lnTo>
                        <a:pt x="804" y="283"/>
                      </a:lnTo>
                      <a:lnTo>
                        <a:pt x="804" y="281"/>
                      </a:lnTo>
                      <a:lnTo>
                        <a:pt x="804" y="279"/>
                      </a:lnTo>
                      <a:lnTo>
                        <a:pt x="804" y="279"/>
                      </a:lnTo>
                      <a:lnTo>
                        <a:pt x="802" y="279"/>
                      </a:lnTo>
                      <a:lnTo>
                        <a:pt x="802" y="277"/>
                      </a:lnTo>
                      <a:lnTo>
                        <a:pt x="800" y="277"/>
                      </a:lnTo>
                      <a:lnTo>
                        <a:pt x="798" y="275"/>
                      </a:lnTo>
                      <a:lnTo>
                        <a:pt x="798" y="274"/>
                      </a:lnTo>
                      <a:lnTo>
                        <a:pt x="798" y="274"/>
                      </a:lnTo>
                      <a:lnTo>
                        <a:pt x="798" y="272"/>
                      </a:lnTo>
                      <a:lnTo>
                        <a:pt x="798" y="272"/>
                      </a:lnTo>
                      <a:lnTo>
                        <a:pt x="798" y="272"/>
                      </a:lnTo>
                      <a:lnTo>
                        <a:pt x="800" y="272"/>
                      </a:lnTo>
                      <a:lnTo>
                        <a:pt x="802" y="270"/>
                      </a:lnTo>
                      <a:lnTo>
                        <a:pt x="802" y="270"/>
                      </a:lnTo>
                      <a:lnTo>
                        <a:pt x="804" y="262"/>
                      </a:lnTo>
                      <a:lnTo>
                        <a:pt x="806" y="260"/>
                      </a:lnTo>
                      <a:lnTo>
                        <a:pt x="806" y="258"/>
                      </a:lnTo>
                      <a:lnTo>
                        <a:pt x="806" y="258"/>
                      </a:lnTo>
                      <a:lnTo>
                        <a:pt x="806" y="253"/>
                      </a:lnTo>
                      <a:lnTo>
                        <a:pt x="806" y="251"/>
                      </a:lnTo>
                      <a:lnTo>
                        <a:pt x="806" y="249"/>
                      </a:lnTo>
                      <a:lnTo>
                        <a:pt x="804" y="249"/>
                      </a:lnTo>
                      <a:lnTo>
                        <a:pt x="804" y="249"/>
                      </a:lnTo>
                      <a:lnTo>
                        <a:pt x="802" y="247"/>
                      </a:lnTo>
                      <a:lnTo>
                        <a:pt x="802" y="247"/>
                      </a:lnTo>
                      <a:lnTo>
                        <a:pt x="804" y="241"/>
                      </a:lnTo>
                      <a:lnTo>
                        <a:pt x="804" y="239"/>
                      </a:lnTo>
                      <a:lnTo>
                        <a:pt x="804" y="237"/>
                      </a:lnTo>
                      <a:lnTo>
                        <a:pt x="804" y="236"/>
                      </a:lnTo>
                      <a:lnTo>
                        <a:pt x="804" y="236"/>
                      </a:lnTo>
                      <a:lnTo>
                        <a:pt x="804" y="234"/>
                      </a:lnTo>
                      <a:lnTo>
                        <a:pt x="804" y="234"/>
                      </a:lnTo>
                      <a:lnTo>
                        <a:pt x="804" y="234"/>
                      </a:lnTo>
                      <a:lnTo>
                        <a:pt x="806" y="234"/>
                      </a:lnTo>
                      <a:lnTo>
                        <a:pt x="808" y="234"/>
                      </a:lnTo>
                      <a:lnTo>
                        <a:pt x="810" y="234"/>
                      </a:lnTo>
                      <a:lnTo>
                        <a:pt x="810" y="234"/>
                      </a:lnTo>
                      <a:lnTo>
                        <a:pt x="812" y="232"/>
                      </a:lnTo>
                      <a:lnTo>
                        <a:pt x="812" y="232"/>
                      </a:lnTo>
                      <a:lnTo>
                        <a:pt x="810" y="23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4" name="Google Shape;404;p13"/>
                <p:cNvSpPr/>
                <p:nvPr/>
              </p:nvSpPr>
              <p:spPr>
                <a:xfrm>
                  <a:off x="5194300" y="2366963"/>
                  <a:ext cx="73025" cy="74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7" extrusionOk="0">
                      <a:moveTo>
                        <a:pt x="46" y="26"/>
                      </a:moveTo>
                      <a:lnTo>
                        <a:pt x="46" y="24"/>
                      </a:lnTo>
                      <a:lnTo>
                        <a:pt x="44" y="21"/>
                      </a:lnTo>
                      <a:lnTo>
                        <a:pt x="44" y="21"/>
                      </a:lnTo>
                      <a:lnTo>
                        <a:pt x="44" y="19"/>
                      </a:lnTo>
                      <a:lnTo>
                        <a:pt x="44" y="17"/>
                      </a:lnTo>
                      <a:lnTo>
                        <a:pt x="44" y="17"/>
                      </a:lnTo>
                      <a:lnTo>
                        <a:pt x="36" y="9"/>
                      </a:lnTo>
                      <a:lnTo>
                        <a:pt x="34" y="7"/>
                      </a:lnTo>
                      <a:lnTo>
                        <a:pt x="34" y="5"/>
                      </a:lnTo>
                      <a:lnTo>
                        <a:pt x="34" y="3"/>
                      </a:lnTo>
                      <a:lnTo>
                        <a:pt x="33" y="0"/>
                      </a:lnTo>
                      <a:lnTo>
                        <a:pt x="29" y="2"/>
                      </a:lnTo>
                      <a:lnTo>
                        <a:pt x="29" y="2"/>
                      </a:lnTo>
                      <a:lnTo>
                        <a:pt x="27" y="2"/>
                      </a:lnTo>
                      <a:lnTo>
                        <a:pt x="27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9" y="2"/>
                      </a:lnTo>
                      <a:lnTo>
                        <a:pt x="17" y="2"/>
                      </a:lnTo>
                      <a:lnTo>
                        <a:pt x="15" y="2"/>
                      </a:lnTo>
                      <a:lnTo>
                        <a:pt x="13" y="3"/>
                      </a:lnTo>
                      <a:lnTo>
                        <a:pt x="12" y="3"/>
                      </a:lnTo>
                      <a:lnTo>
                        <a:pt x="10" y="5"/>
                      </a:lnTo>
                      <a:lnTo>
                        <a:pt x="10" y="7"/>
                      </a:lnTo>
                      <a:lnTo>
                        <a:pt x="10" y="7"/>
                      </a:lnTo>
                      <a:lnTo>
                        <a:pt x="10" y="9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10" y="19"/>
                      </a:lnTo>
                      <a:lnTo>
                        <a:pt x="10" y="21"/>
                      </a:lnTo>
                      <a:lnTo>
                        <a:pt x="8" y="21"/>
                      </a:lnTo>
                      <a:lnTo>
                        <a:pt x="8" y="22"/>
                      </a:lnTo>
                      <a:lnTo>
                        <a:pt x="8" y="24"/>
                      </a:lnTo>
                      <a:lnTo>
                        <a:pt x="6" y="24"/>
                      </a:lnTo>
                      <a:lnTo>
                        <a:pt x="6" y="24"/>
                      </a:lnTo>
                      <a:lnTo>
                        <a:pt x="4" y="26"/>
                      </a:lnTo>
                      <a:lnTo>
                        <a:pt x="4" y="26"/>
                      </a:lnTo>
                      <a:lnTo>
                        <a:pt x="2" y="26"/>
                      </a:lnTo>
                      <a:lnTo>
                        <a:pt x="2" y="28"/>
                      </a:lnTo>
                      <a:lnTo>
                        <a:pt x="0" y="30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2" y="34"/>
                      </a:lnTo>
                      <a:lnTo>
                        <a:pt x="2" y="34"/>
                      </a:lnTo>
                      <a:lnTo>
                        <a:pt x="2" y="36"/>
                      </a:lnTo>
                      <a:lnTo>
                        <a:pt x="2" y="36"/>
                      </a:lnTo>
                      <a:lnTo>
                        <a:pt x="2" y="36"/>
                      </a:lnTo>
                      <a:lnTo>
                        <a:pt x="4" y="38"/>
                      </a:lnTo>
                      <a:lnTo>
                        <a:pt x="6" y="36"/>
                      </a:lnTo>
                      <a:lnTo>
                        <a:pt x="12" y="36"/>
                      </a:lnTo>
                      <a:lnTo>
                        <a:pt x="13" y="36"/>
                      </a:lnTo>
                      <a:lnTo>
                        <a:pt x="13" y="36"/>
                      </a:lnTo>
                      <a:lnTo>
                        <a:pt x="13" y="34"/>
                      </a:lnTo>
                      <a:lnTo>
                        <a:pt x="13" y="34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21" y="36"/>
                      </a:lnTo>
                      <a:lnTo>
                        <a:pt x="21" y="38"/>
                      </a:lnTo>
                      <a:lnTo>
                        <a:pt x="23" y="38"/>
                      </a:lnTo>
                      <a:lnTo>
                        <a:pt x="23" y="40"/>
                      </a:lnTo>
                      <a:lnTo>
                        <a:pt x="23" y="41"/>
                      </a:lnTo>
                      <a:lnTo>
                        <a:pt x="25" y="41"/>
                      </a:lnTo>
                      <a:lnTo>
                        <a:pt x="25" y="43"/>
                      </a:lnTo>
                      <a:lnTo>
                        <a:pt x="27" y="43"/>
                      </a:lnTo>
                      <a:lnTo>
                        <a:pt x="29" y="45"/>
                      </a:lnTo>
                      <a:lnTo>
                        <a:pt x="33" y="47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3"/>
                      </a:lnTo>
                      <a:lnTo>
                        <a:pt x="36" y="43"/>
                      </a:lnTo>
                      <a:lnTo>
                        <a:pt x="36" y="43"/>
                      </a:lnTo>
                      <a:lnTo>
                        <a:pt x="36" y="41"/>
                      </a:lnTo>
                      <a:lnTo>
                        <a:pt x="36" y="41"/>
                      </a:lnTo>
                      <a:lnTo>
                        <a:pt x="36" y="40"/>
                      </a:lnTo>
                      <a:lnTo>
                        <a:pt x="38" y="40"/>
                      </a:lnTo>
                      <a:lnTo>
                        <a:pt x="40" y="38"/>
                      </a:lnTo>
                      <a:lnTo>
                        <a:pt x="46" y="38"/>
                      </a:lnTo>
                      <a:lnTo>
                        <a:pt x="42" y="32"/>
                      </a:lnTo>
                      <a:lnTo>
                        <a:pt x="42" y="32"/>
                      </a:lnTo>
                      <a:lnTo>
                        <a:pt x="42" y="30"/>
                      </a:lnTo>
                      <a:lnTo>
                        <a:pt x="44" y="30"/>
                      </a:lnTo>
                      <a:lnTo>
                        <a:pt x="44" y="30"/>
                      </a:lnTo>
                      <a:lnTo>
                        <a:pt x="46" y="28"/>
                      </a:lnTo>
                      <a:lnTo>
                        <a:pt x="46" y="28"/>
                      </a:lnTo>
                      <a:lnTo>
                        <a:pt x="46" y="26"/>
                      </a:lnTo>
                      <a:lnTo>
                        <a:pt x="46" y="26"/>
                      </a:lnTo>
                      <a:lnTo>
                        <a:pt x="46" y="26"/>
                      </a:lnTo>
                      <a:close/>
                    </a:path>
                  </a:pathLst>
                </a:custGeom>
                <a:solidFill>
                  <a:srgbClr val="FFF3D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5" name="Google Shape;405;p13"/>
                <p:cNvSpPr/>
                <p:nvPr/>
              </p:nvSpPr>
              <p:spPr>
                <a:xfrm>
                  <a:off x="5194300" y="2366963"/>
                  <a:ext cx="73025" cy="74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7" extrusionOk="0">
                      <a:moveTo>
                        <a:pt x="46" y="26"/>
                      </a:moveTo>
                      <a:lnTo>
                        <a:pt x="46" y="24"/>
                      </a:lnTo>
                      <a:lnTo>
                        <a:pt x="44" y="21"/>
                      </a:lnTo>
                      <a:lnTo>
                        <a:pt x="44" y="21"/>
                      </a:lnTo>
                      <a:lnTo>
                        <a:pt x="44" y="19"/>
                      </a:lnTo>
                      <a:lnTo>
                        <a:pt x="44" y="17"/>
                      </a:lnTo>
                      <a:lnTo>
                        <a:pt x="44" y="17"/>
                      </a:lnTo>
                      <a:lnTo>
                        <a:pt x="36" y="9"/>
                      </a:lnTo>
                      <a:lnTo>
                        <a:pt x="34" y="7"/>
                      </a:lnTo>
                      <a:lnTo>
                        <a:pt x="34" y="5"/>
                      </a:lnTo>
                      <a:lnTo>
                        <a:pt x="34" y="3"/>
                      </a:lnTo>
                      <a:lnTo>
                        <a:pt x="33" y="0"/>
                      </a:lnTo>
                      <a:lnTo>
                        <a:pt x="29" y="2"/>
                      </a:lnTo>
                      <a:lnTo>
                        <a:pt x="29" y="2"/>
                      </a:lnTo>
                      <a:lnTo>
                        <a:pt x="27" y="2"/>
                      </a:lnTo>
                      <a:lnTo>
                        <a:pt x="27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9" y="2"/>
                      </a:lnTo>
                      <a:lnTo>
                        <a:pt x="17" y="2"/>
                      </a:lnTo>
                      <a:lnTo>
                        <a:pt x="15" y="2"/>
                      </a:lnTo>
                      <a:lnTo>
                        <a:pt x="13" y="3"/>
                      </a:lnTo>
                      <a:lnTo>
                        <a:pt x="12" y="3"/>
                      </a:lnTo>
                      <a:lnTo>
                        <a:pt x="10" y="5"/>
                      </a:lnTo>
                      <a:lnTo>
                        <a:pt x="10" y="7"/>
                      </a:lnTo>
                      <a:lnTo>
                        <a:pt x="10" y="7"/>
                      </a:lnTo>
                      <a:lnTo>
                        <a:pt x="10" y="9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10" y="19"/>
                      </a:lnTo>
                      <a:lnTo>
                        <a:pt x="10" y="21"/>
                      </a:lnTo>
                      <a:lnTo>
                        <a:pt x="8" y="21"/>
                      </a:lnTo>
                      <a:lnTo>
                        <a:pt x="8" y="22"/>
                      </a:lnTo>
                      <a:lnTo>
                        <a:pt x="8" y="24"/>
                      </a:lnTo>
                      <a:lnTo>
                        <a:pt x="6" y="24"/>
                      </a:lnTo>
                      <a:lnTo>
                        <a:pt x="6" y="24"/>
                      </a:lnTo>
                      <a:lnTo>
                        <a:pt x="4" y="26"/>
                      </a:lnTo>
                      <a:lnTo>
                        <a:pt x="4" y="26"/>
                      </a:lnTo>
                      <a:lnTo>
                        <a:pt x="2" y="26"/>
                      </a:lnTo>
                      <a:lnTo>
                        <a:pt x="2" y="28"/>
                      </a:lnTo>
                      <a:lnTo>
                        <a:pt x="0" y="30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2" y="34"/>
                      </a:lnTo>
                      <a:lnTo>
                        <a:pt x="2" y="34"/>
                      </a:lnTo>
                      <a:lnTo>
                        <a:pt x="2" y="36"/>
                      </a:lnTo>
                      <a:lnTo>
                        <a:pt x="2" y="36"/>
                      </a:lnTo>
                      <a:lnTo>
                        <a:pt x="2" y="36"/>
                      </a:lnTo>
                      <a:lnTo>
                        <a:pt x="4" y="38"/>
                      </a:lnTo>
                      <a:lnTo>
                        <a:pt x="6" y="36"/>
                      </a:lnTo>
                      <a:lnTo>
                        <a:pt x="12" y="36"/>
                      </a:lnTo>
                      <a:lnTo>
                        <a:pt x="13" y="36"/>
                      </a:lnTo>
                      <a:lnTo>
                        <a:pt x="13" y="36"/>
                      </a:lnTo>
                      <a:lnTo>
                        <a:pt x="13" y="34"/>
                      </a:lnTo>
                      <a:lnTo>
                        <a:pt x="13" y="34"/>
                      </a:lnTo>
                      <a:lnTo>
                        <a:pt x="15" y="34"/>
                      </a:lnTo>
                      <a:lnTo>
                        <a:pt x="15" y="34"/>
                      </a:lnTo>
                      <a:lnTo>
                        <a:pt x="21" y="36"/>
                      </a:lnTo>
                      <a:lnTo>
                        <a:pt x="21" y="38"/>
                      </a:lnTo>
                      <a:lnTo>
                        <a:pt x="23" y="38"/>
                      </a:lnTo>
                      <a:lnTo>
                        <a:pt x="23" y="40"/>
                      </a:lnTo>
                      <a:lnTo>
                        <a:pt x="23" y="41"/>
                      </a:lnTo>
                      <a:lnTo>
                        <a:pt x="25" y="41"/>
                      </a:lnTo>
                      <a:lnTo>
                        <a:pt x="25" y="43"/>
                      </a:lnTo>
                      <a:lnTo>
                        <a:pt x="27" y="43"/>
                      </a:lnTo>
                      <a:lnTo>
                        <a:pt x="29" y="45"/>
                      </a:lnTo>
                      <a:lnTo>
                        <a:pt x="33" y="47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5"/>
                      </a:lnTo>
                      <a:lnTo>
                        <a:pt x="36" y="43"/>
                      </a:lnTo>
                      <a:lnTo>
                        <a:pt x="36" y="43"/>
                      </a:lnTo>
                      <a:lnTo>
                        <a:pt x="36" y="43"/>
                      </a:lnTo>
                      <a:lnTo>
                        <a:pt x="36" y="41"/>
                      </a:lnTo>
                      <a:lnTo>
                        <a:pt x="36" y="41"/>
                      </a:lnTo>
                      <a:lnTo>
                        <a:pt x="36" y="40"/>
                      </a:lnTo>
                      <a:lnTo>
                        <a:pt x="38" y="40"/>
                      </a:lnTo>
                      <a:lnTo>
                        <a:pt x="40" y="38"/>
                      </a:lnTo>
                      <a:lnTo>
                        <a:pt x="46" y="38"/>
                      </a:lnTo>
                      <a:lnTo>
                        <a:pt x="42" y="32"/>
                      </a:lnTo>
                      <a:lnTo>
                        <a:pt x="42" y="32"/>
                      </a:lnTo>
                      <a:lnTo>
                        <a:pt x="42" y="30"/>
                      </a:lnTo>
                      <a:lnTo>
                        <a:pt x="44" y="30"/>
                      </a:lnTo>
                      <a:lnTo>
                        <a:pt x="44" y="30"/>
                      </a:lnTo>
                      <a:lnTo>
                        <a:pt x="46" y="28"/>
                      </a:lnTo>
                      <a:lnTo>
                        <a:pt x="46" y="28"/>
                      </a:lnTo>
                      <a:lnTo>
                        <a:pt x="46" y="26"/>
                      </a:lnTo>
                      <a:lnTo>
                        <a:pt x="46" y="26"/>
                      </a:lnTo>
                      <a:lnTo>
                        <a:pt x="46" y="26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6" name="Google Shape;406;p13"/>
                <p:cNvSpPr/>
                <p:nvPr/>
              </p:nvSpPr>
              <p:spPr>
                <a:xfrm>
                  <a:off x="4510088" y="5059363"/>
                  <a:ext cx="222250" cy="509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" h="321" extrusionOk="0">
                      <a:moveTo>
                        <a:pt x="84" y="316"/>
                      </a:move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2" y="318"/>
                      </a:lnTo>
                      <a:lnTo>
                        <a:pt x="82" y="320"/>
                      </a:lnTo>
                      <a:lnTo>
                        <a:pt x="81" y="320"/>
                      </a:lnTo>
                      <a:lnTo>
                        <a:pt x="79" y="321"/>
                      </a:lnTo>
                      <a:lnTo>
                        <a:pt x="79" y="321"/>
                      </a:lnTo>
                      <a:lnTo>
                        <a:pt x="79" y="320"/>
                      </a:lnTo>
                      <a:lnTo>
                        <a:pt x="79" y="320"/>
                      </a:lnTo>
                      <a:lnTo>
                        <a:pt x="79" y="320"/>
                      </a:lnTo>
                      <a:lnTo>
                        <a:pt x="79" y="321"/>
                      </a:lnTo>
                      <a:lnTo>
                        <a:pt x="81" y="321"/>
                      </a:lnTo>
                      <a:lnTo>
                        <a:pt x="81" y="321"/>
                      </a:lnTo>
                      <a:lnTo>
                        <a:pt x="82" y="321"/>
                      </a:lnTo>
                      <a:lnTo>
                        <a:pt x="82" y="320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close/>
                      <a:moveTo>
                        <a:pt x="136" y="150"/>
                      </a:moveTo>
                      <a:lnTo>
                        <a:pt x="136" y="150"/>
                      </a:lnTo>
                      <a:lnTo>
                        <a:pt x="136" y="150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4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0"/>
                      </a:lnTo>
                      <a:lnTo>
                        <a:pt x="136" y="150"/>
                      </a:lnTo>
                      <a:lnTo>
                        <a:pt x="136" y="150"/>
                      </a:lnTo>
                      <a:close/>
                      <a:moveTo>
                        <a:pt x="138" y="145"/>
                      </a:moveTo>
                      <a:lnTo>
                        <a:pt x="138" y="145"/>
                      </a:lnTo>
                      <a:lnTo>
                        <a:pt x="138" y="147"/>
                      </a:lnTo>
                      <a:lnTo>
                        <a:pt x="138" y="147"/>
                      </a:lnTo>
                      <a:lnTo>
                        <a:pt x="138" y="147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close/>
                      <a:moveTo>
                        <a:pt x="44" y="105"/>
                      </a:move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4" y="107"/>
                      </a:lnTo>
                      <a:lnTo>
                        <a:pt x="44" y="107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close/>
                      <a:moveTo>
                        <a:pt x="35" y="86"/>
                      </a:move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close/>
                      <a:moveTo>
                        <a:pt x="140" y="82"/>
                      </a:moveTo>
                      <a:lnTo>
                        <a:pt x="138" y="82"/>
                      </a:lnTo>
                      <a:lnTo>
                        <a:pt x="138" y="82"/>
                      </a:lnTo>
                      <a:lnTo>
                        <a:pt x="138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close/>
                      <a:moveTo>
                        <a:pt x="2" y="78"/>
                      </a:moveTo>
                      <a:lnTo>
                        <a:pt x="0" y="78"/>
                      </a:lnTo>
                      <a:lnTo>
                        <a:pt x="0" y="80"/>
                      </a:lnTo>
                      <a:lnTo>
                        <a:pt x="0" y="82"/>
                      </a:lnTo>
                      <a:lnTo>
                        <a:pt x="0" y="84"/>
                      </a:lnTo>
                      <a:lnTo>
                        <a:pt x="2" y="80"/>
                      </a:lnTo>
                      <a:lnTo>
                        <a:pt x="2" y="78"/>
                      </a:lnTo>
                      <a:lnTo>
                        <a:pt x="2" y="76"/>
                      </a:lnTo>
                      <a:lnTo>
                        <a:pt x="2" y="76"/>
                      </a:lnTo>
                      <a:lnTo>
                        <a:pt x="2" y="78"/>
                      </a:lnTo>
                      <a:close/>
                      <a:moveTo>
                        <a:pt x="52" y="53"/>
                      </a:moveTo>
                      <a:lnTo>
                        <a:pt x="52" y="55"/>
                      </a:lnTo>
                      <a:lnTo>
                        <a:pt x="52" y="55"/>
                      </a:lnTo>
                      <a:lnTo>
                        <a:pt x="54" y="55"/>
                      </a:lnTo>
                      <a:lnTo>
                        <a:pt x="54" y="55"/>
                      </a:lnTo>
                      <a:lnTo>
                        <a:pt x="54" y="55"/>
                      </a:lnTo>
                      <a:lnTo>
                        <a:pt x="54" y="53"/>
                      </a:lnTo>
                      <a:lnTo>
                        <a:pt x="54" y="53"/>
                      </a:lnTo>
                      <a:lnTo>
                        <a:pt x="52" y="53"/>
                      </a:lnTo>
                      <a:close/>
                      <a:moveTo>
                        <a:pt x="56" y="44"/>
                      </a:moveTo>
                      <a:lnTo>
                        <a:pt x="56" y="46"/>
                      </a:lnTo>
                      <a:lnTo>
                        <a:pt x="56" y="46"/>
                      </a:lnTo>
                      <a:lnTo>
                        <a:pt x="56" y="46"/>
                      </a:lnTo>
                      <a:lnTo>
                        <a:pt x="56" y="48"/>
                      </a:lnTo>
                      <a:lnTo>
                        <a:pt x="56" y="48"/>
                      </a:lnTo>
                      <a:lnTo>
                        <a:pt x="58" y="46"/>
                      </a:lnTo>
                      <a:lnTo>
                        <a:pt x="58" y="44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0"/>
                      </a:lnTo>
                      <a:lnTo>
                        <a:pt x="58" y="40"/>
                      </a:lnTo>
                      <a:lnTo>
                        <a:pt x="56" y="44"/>
                      </a:lnTo>
                      <a:close/>
                      <a:moveTo>
                        <a:pt x="77" y="19"/>
                      </a:moveTo>
                      <a:lnTo>
                        <a:pt x="77" y="19"/>
                      </a:lnTo>
                      <a:lnTo>
                        <a:pt x="77" y="21"/>
                      </a:lnTo>
                      <a:lnTo>
                        <a:pt x="77" y="19"/>
                      </a:lnTo>
                      <a:lnTo>
                        <a:pt x="77" y="19"/>
                      </a:lnTo>
                      <a:lnTo>
                        <a:pt x="79" y="17"/>
                      </a:lnTo>
                      <a:lnTo>
                        <a:pt x="77" y="17"/>
                      </a:lnTo>
                      <a:lnTo>
                        <a:pt x="77" y="19"/>
                      </a:lnTo>
                      <a:close/>
                      <a:moveTo>
                        <a:pt x="50" y="0"/>
                      </a:move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CD4C7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7" name="Google Shape;407;p13"/>
                <p:cNvSpPr/>
                <p:nvPr/>
              </p:nvSpPr>
              <p:spPr>
                <a:xfrm>
                  <a:off x="4510088" y="5059363"/>
                  <a:ext cx="222250" cy="509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" h="321" extrusionOk="0">
                      <a:moveTo>
                        <a:pt x="84" y="316"/>
                      </a:move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2" y="318"/>
                      </a:lnTo>
                      <a:lnTo>
                        <a:pt x="82" y="320"/>
                      </a:lnTo>
                      <a:lnTo>
                        <a:pt x="81" y="320"/>
                      </a:lnTo>
                      <a:lnTo>
                        <a:pt x="79" y="321"/>
                      </a:lnTo>
                      <a:lnTo>
                        <a:pt x="79" y="321"/>
                      </a:lnTo>
                      <a:lnTo>
                        <a:pt x="79" y="320"/>
                      </a:lnTo>
                      <a:lnTo>
                        <a:pt x="79" y="320"/>
                      </a:lnTo>
                      <a:lnTo>
                        <a:pt x="79" y="320"/>
                      </a:lnTo>
                      <a:lnTo>
                        <a:pt x="79" y="321"/>
                      </a:lnTo>
                      <a:lnTo>
                        <a:pt x="81" y="321"/>
                      </a:lnTo>
                      <a:lnTo>
                        <a:pt x="81" y="321"/>
                      </a:lnTo>
                      <a:lnTo>
                        <a:pt x="82" y="321"/>
                      </a:lnTo>
                      <a:lnTo>
                        <a:pt x="82" y="320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close/>
                      <a:moveTo>
                        <a:pt x="136" y="150"/>
                      </a:moveTo>
                      <a:lnTo>
                        <a:pt x="136" y="150"/>
                      </a:lnTo>
                      <a:lnTo>
                        <a:pt x="136" y="150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4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2"/>
                      </a:lnTo>
                      <a:lnTo>
                        <a:pt x="136" y="150"/>
                      </a:lnTo>
                      <a:lnTo>
                        <a:pt x="136" y="150"/>
                      </a:lnTo>
                      <a:lnTo>
                        <a:pt x="136" y="150"/>
                      </a:lnTo>
                      <a:close/>
                      <a:moveTo>
                        <a:pt x="138" y="145"/>
                      </a:moveTo>
                      <a:lnTo>
                        <a:pt x="138" y="145"/>
                      </a:lnTo>
                      <a:lnTo>
                        <a:pt x="138" y="147"/>
                      </a:lnTo>
                      <a:lnTo>
                        <a:pt x="138" y="147"/>
                      </a:lnTo>
                      <a:lnTo>
                        <a:pt x="138" y="147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lnTo>
                        <a:pt x="138" y="145"/>
                      </a:lnTo>
                      <a:close/>
                      <a:moveTo>
                        <a:pt x="44" y="105"/>
                      </a:move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2" y="107"/>
                      </a:lnTo>
                      <a:lnTo>
                        <a:pt x="44" y="107"/>
                      </a:lnTo>
                      <a:lnTo>
                        <a:pt x="44" y="107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lnTo>
                        <a:pt x="44" y="105"/>
                      </a:lnTo>
                      <a:close/>
                      <a:moveTo>
                        <a:pt x="35" y="86"/>
                      </a:move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lnTo>
                        <a:pt x="35" y="86"/>
                      </a:lnTo>
                      <a:close/>
                      <a:moveTo>
                        <a:pt x="140" y="82"/>
                      </a:moveTo>
                      <a:lnTo>
                        <a:pt x="138" y="82"/>
                      </a:lnTo>
                      <a:lnTo>
                        <a:pt x="138" y="82"/>
                      </a:lnTo>
                      <a:lnTo>
                        <a:pt x="138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close/>
                      <a:moveTo>
                        <a:pt x="2" y="78"/>
                      </a:moveTo>
                      <a:lnTo>
                        <a:pt x="0" y="78"/>
                      </a:lnTo>
                      <a:lnTo>
                        <a:pt x="0" y="80"/>
                      </a:lnTo>
                      <a:lnTo>
                        <a:pt x="0" y="82"/>
                      </a:lnTo>
                      <a:lnTo>
                        <a:pt x="0" y="84"/>
                      </a:lnTo>
                      <a:lnTo>
                        <a:pt x="2" y="80"/>
                      </a:lnTo>
                      <a:lnTo>
                        <a:pt x="2" y="78"/>
                      </a:lnTo>
                      <a:lnTo>
                        <a:pt x="2" y="76"/>
                      </a:lnTo>
                      <a:lnTo>
                        <a:pt x="2" y="76"/>
                      </a:lnTo>
                      <a:lnTo>
                        <a:pt x="2" y="78"/>
                      </a:lnTo>
                      <a:close/>
                      <a:moveTo>
                        <a:pt x="52" y="53"/>
                      </a:moveTo>
                      <a:lnTo>
                        <a:pt x="52" y="55"/>
                      </a:lnTo>
                      <a:lnTo>
                        <a:pt x="52" y="55"/>
                      </a:lnTo>
                      <a:lnTo>
                        <a:pt x="54" y="55"/>
                      </a:lnTo>
                      <a:lnTo>
                        <a:pt x="54" y="55"/>
                      </a:lnTo>
                      <a:lnTo>
                        <a:pt x="54" y="55"/>
                      </a:lnTo>
                      <a:lnTo>
                        <a:pt x="54" y="53"/>
                      </a:lnTo>
                      <a:lnTo>
                        <a:pt x="54" y="53"/>
                      </a:lnTo>
                      <a:lnTo>
                        <a:pt x="52" y="53"/>
                      </a:lnTo>
                      <a:close/>
                      <a:moveTo>
                        <a:pt x="56" y="44"/>
                      </a:moveTo>
                      <a:lnTo>
                        <a:pt x="56" y="46"/>
                      </a:lnTo>
                      <a:lnTo>
                        <a:pt x="56" y="46"/>
                      </a:lnTo>
                      <a:lnTo>
                        <a:pt x="56" y="46"/>
                      </a:lnTo>
                      <a:lnTo>
                        <a:pt x="56" y="48"/>
                      </a:lnTo>
                      <a:lnTo>
                        <a:pt x="56" y="48"/>
                      </a:lnTo>
                      <a:lnTo>
                        <a:pt x="58" y="46"/>
                      </a:lnTo>
                      <a:lnTo>
                        <a:pt x="58" y="44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2"/>
                      </a:lnTo>
                      <a:lnTo>
                        <a:pt x="58" y="40"/>
                      </a:lnTo>
                      <a:lnTo>
                        <a:pt x="58" y="40"/>
                      </a:lnTo>
                      <a:lnTo>
                        <a:pt x="56" y="44"/>
                      </a:lnTo>
                      <a:close/>
                      <a:moveTo>
                        <a:pt x="77" y="19"/>
                      </a:moveTo>
                      <a:lnTo>
                        <a:pt x="77" y="19"/>
                      </a:lnTo>
                      <a:lnTo>
                        <a:pt x="77" y="21"/>
                      </a:lnTo>
                      <a:lnTo>
                        <a:pt x="77" y="19"/>
                      </a:lnTo>
                      <a:lnTo>
                        <a:pt x="77" y="19"/>
                      </a:lnTo>
                      <a:lnTo>
                        <a:pt x="79" y="17"/>
                      </a:lnTo>
                      <a:lnTo>
                        <a:pt x="77" y="17"/>
                      </a:lnTo>
                      <a:lnTo>
                        <a:pt x="77" y="19"/>
                      </a:lnTo>
                      <a:close/>
                      <a:moveTo>
                        <a:pt x="50" y="0"/>
                      </a:move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8" name="Google Shape;408;p13"/>
                <p:cNvSpPr/>
                <p:nvPr/>
              </p:nvSpPr>
              <p:spPr>
                <a:xfrm>
                  <a:off x="4903788" y="4895850"/>
                  <a:ext cx="373063" cy="671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423" extrusionOk="0">
                      <a:moveTo>
                        <a:pt x="235" y="308"/>
                      </a:moveTo>
                      <a:lnTo>
                        <a:pt x="233" y="305"/>
                      </a:lnTo>
                      <a:lnTo>
                        <a:pt x="231" y="305"/>
                      </a:lnTo>
                      <a:lnTo>
                        <a:pt x="231" y="303"/>
                      </a:lnTo>
                      <a:lnTo>
                        <a:pt x="231" y="301"/>
                      </a:lnTo>
                      <a:lnTo>
                        <a:pt x="229" y="301"/>
                      </a:lnTo>
                      <a:lnTo>
                        <a:pt x="229" y="301"/>
                      </a:lnTo>
                      <a:lnTo>
                        <a:pt x="227" y="301"/>
                      </a:lnTo>
                      <a:lnTo>
                        <a:pt x="227" y="301"/>
                      </a:lnTo>
                      <a:lnTo>
                        <a:pt x="221" y="303"/>
                      </a:lnTo>
                      <a:lnTo>
                        <a:pt x="221" y="303"/>
                      </a:lnTo>
                      <a:lnTo>
                        <a:pt x="221" y="303"/>
                      </a:lnTo>
                      <a:lnTo>
                        <a:pt x="219" y="303"/>
                      </a:lnTo>
                      <a:lnTo>
                        <a:pt x="219" y="303"/>
                      </a:lnTo>
                      <a:lnTo>
                        <a:pt x="219" y="301"/>
                      </a:lnTo>
                      <a:lnTo>
                        <a:pt x="217" y="301"/>
                      </a:lnTo>
                      <a:lnTo>
                        <a:pt x="217" y="301"/>
                      </a:lnTo>
                      <a:lnTo>
                        <a:pt x="217" y="301"/>
                      </a:lnTo>
                      <a:lnTo>
                        <a:pt x="216" y="301"/>
                      </a:lnTo>
                      <a:lnTo>
                        <a:pt x="216" y="301"/>
                      </a:lnTo>
                      <a:lnTo>
                        <a:pt x="216" y="301"/>
                      </a:lnTo>
                      <a:lnTo>
                        <a:pt x="216" y="299"/>
                      </a:lnTo>
                      <a:lnTo>
                        <a:pt x="216" y="299"/>
                      </a:lnTo>
                      <a:lnTo>
                        <a:pt x="216" y="299"/>
                      </a:lnTo>
                      <a:lnTo>
                        <a:pt x="219" y="284"/>
                      </a:lnTo>
                      <a:lnTo>
                        <a:pt x="219" y="282"/>
                      </a:lnTo>
                      <a:lnTo>
                        <a:pt x="219" y="280"/>
                      </a:lnTo>
                      <a:lnTo>
                        <a:pt x="219" y="278"/>
                      </a:lnTo>
                      <a:lnTo>
                        <a:pt x="219" y="274"/>
                      </a:lnTo>
                      <a:lnTo>
                        <a:pt x="219" y="274"/>
                      </a:lnTo>
                      <a:lnTo>
                        <a:pt x="219" y="272"/>
                      </a:lnTo>
                      <a:lnTo>
                        <a:pt x="221" y="269"/>
                      </a:lnTo>
                      <a:lnTo>
                        <a:pt x="221" y="267"/>
                      </a:lnTo>
                      <a:lnTo>
                        <a:pt x="221" y="265"/>
                      </a:lnTo>
                      <a:lnTo>
                        <a:pt x="219" y="259"/>
                      </a:lnTo>
                      <a:lnTo>
                        <a:pt x="219" y="257"/>
                      </a:lnTo>
                      <a:lnTo>
                        <a:pt x="219" y="255"/>
                      </a:lnTo>
                      <a:lnTo>
                        <a:pt x="219" y="255"/>
                      </a:lnTo>
                      <a:lnTo>
                        <a:pt x="223" y="246"/>
                      </a:lnTo>
                      <a:lnTo>
                        <a:pt x="223" y="244"/>
                      </a:lnTo>
                      <a:lnTo>
                        <a:pt x="223" y="242"/>
                      </a:lnTo>
                      <a:lnTo>
                        <a:pt x="223" y="242"/>
                      </a:lnTo>
                      <a:lnTo>
                        <a:pt x="223" y="242"/>
                      </a:lnTo>
                      <a:lnTo>
                        <a:pt x="221" y="242"/>
                      </a:lnTo>
                      <a:lnTo>
                        <a:pt x="221" y="240"/>
                      </a:lnTo>
                      <a:lnTo>
                        <a:pt x="221" y="238"/>
                      </a:lnTo>
                      <a:lnTo>
                        <a:pt x="221" y="236"/>
                      </a:lnTo>
                      <a:lnTo>
                        <a:pt x="219" y="234"/>
                      </a:lnTo>
                      <a:lnTo>
                        <a:pt x="219" y="234"/>
                      </a:lnTo>
                      <a:lnTo>
                        <a:pt x="217" y="230"/>
                      </a:lnTo>
                      <a:lnTo>
                        <a:pt x="217" y="230"/>
                      </a:lnTo>
                      <a:lnTo>
                        <a:pt x="216" y="229"/>
                      </a:lnTo>
                      <a:lnTo>
                        <a:pt x="214" y="230"/>
                      </a:lnTo>
                      <a:lnTo>
                        <a:pt x="210" y="230"/>
                      </a:lnTo>
                      <a:lnTo>
                        <a:pt x="206" y="232"/>
                      </a:lnTo>
                      <a:lnTo>
                        <a:pt x="204" y="234"/>
                      </a:lnTo>
                      <a:lnTo>
                        <a:pt x="204" y="234"/>
                      </a:lnTo>
                      <a:lnTo>
                        <a:pt x="200" y="238"/>
                      </a:lnTo>
                      <a:lnTo>
                        <a:pt x="196" y="240"/>
                      </a:lnTo>
                      <a:lnTo>
                        <a:pt x="195" y="240"/>
                      </a:lnTo>
                      <a:lnTo>
                        <a:pt x="195" y="240"/>
                      </a:lnTo>
                      <a:lnTo>
                        <a:pt x="193" y="240"/>
                      </a:lnTo>
                      <a:lnTo>
                        <a:pt x="193" y="240"/>
                      </a:lnTo>
                      <a:lnTo>
                        <a:pt x="191" y="240"/>
                      </a:lnTo>
                      <a:lnTo>
                        <a:pt x="191" y="240"/>
                      </a:lnTo>
                      <a:lnTo>
                        <a:pt x="191" y="238"/>
                      </a:lnTo>
                      <a:lnTo>
                        <a:pt x="189" y="236"/>
                      </a:lnTo>
                      <a:lnTo>
                        <a:pt x="187" y="236"/>
                      </a:lnTo>
                      <a:lnTo>
                        <a:pt x="185" y="234"/>
                      </a:lnTo>
                      <a:lnTo>
                        <a:pt x="183" y="234"/>
                      </a:lnTo>
                      <a:lnTo>
                        <a:pt x="183" y="232"/>
                      </a:lnTo>
                      <a:lnTo>
                        <a:pt x="183" y="232"/>
                      </a:lnTo>
                      <a:lnTo>
                        <a:pt x="183" y="230"/>
                      </a:lnTo>
                      <a:lnTo>
                        <a:pt x="183" y="229"/>
                      </a:lnTo>
                      <a:lnTo>
                        <a:pt x="183" y="227"/>
                      </a:lnTo>
                      <a:lnTo>
                        <a:pt x="183" y="227"/>
                      </a:lnTo>
                      <a:lnTo>
                        <a:pt x="181" y="225"/>
                      </a:lnTo>
                      <a:lnTo>
                        <a:pt x="181" y="223"/>
                      </a:lnTo>
                      <a:lnTo>
                        <a:pt x="181" y="223"/>
                      </a:lnTo>
                      <a:lnTo>
                        <a:pt x="179" y="221"/>
                      </a:lnTo>
                      <a:lnTo>
                        <a:pt x="181" y="217"/>
                      </a:lnTo>
                      <a:lnTo>
                        <a:pt x="181" y="215"/>
                      </a:lnTo>
                      <a:lnTo>
                        <a:pt x="181" y="215"/>
                      </a:lnTo>
                      <a:lnTo>
                        <a:pt x="181" y="215"/>
                      </a:lnTo>
                      <a:lnTo>
                        <a:pt x="181" y="210"/>
                      </a:lnTo>
                      <a:lnTo>
                        <a:pt x="181" y="202"/>
                      </a:lnTo>
                      <a:lnTo>
                        <a:pt x="181" y="202"/>
                      </a:lnTo>
                      <a:lnTo>
                        <a:pt x="181" y="200"/>
                      </a:lnTo>
                      <a:lnTo>
                        <a:pt x="183" y="200"/>
                      </a:lnTo>
                      <a:lnTo>
                        <a:pt x="185" y="200"/>
                      </a:lnTo>
                      <a:lnTo>
                        <a:pt x="185" y="200"/>
                      </a:lnTo>
                      <a:lnTo>
                        <a:pt x="187" y="198"/>
                      </a:lnTo>
                      <a:lnTo>
                        <a:pt x="187" y="196"/>
                      </a:lnTo>
                      <a:lnTo>
                        <a:pt x="187" y="194"/>
                      </a:lnTo>
                      <a:lnTo>
                        <a:pt x="187" y="192"/>
                      </a:lnTo>
                      <a:lnTo>
                        <a:pt x="187" y="191"/>
                      </a:lnTo>
                      <a:lnTo>
                        <a:pt x="187" y="191"/>
                      </a:lnTo>
                      <a:lnTo>
                        <a:pt x="187" y="189"/>
                      </a:lnTo>
                      <a:lnTo>
                        <a:pt x="187" y="187"/>
                      </a:lnTo>
                      <a:lnTo>
                        <a:pt x="187" y="187"/>
                      </a:lnTo>
                      <a:lnTo>
                        <a:pt x="187" y="187"/>
                      </a:lnTo>
                      <a:lnTo>
                        <a:pt x="185" y="187"/>
                      </a:lnTo>
                      <a:lnTo>
                        <a:pt x="185" y="187"/>
                      </a:lnTo>
                      <a:lnTo>
                        <a:pt x="185" y="185"/>
                      </a:lnTo>
                      <a:lnTo>
                        <a:pt x="183" y="185"/>
                      </a:lnTo>
                      <a:lnTo>
                        <a:pt x="183" y="183"/>
                      </a:lnTo>
                      <a:lnTo>
                        <a:pt x="183" y="183"/>
                      </a:lnTo>
                      <a:lnTo>
                        <a:pt x="183" y="181"/>
                      </a:lnTo>
                      <a:lnTo>
                        <a:pt x="181" y="181"/>
                      </a:lnTo>
                      <a:lnTo>
                        <a:pt x="181" y="179"/>
                      </a:lnTo>
                      <a:lnTo>
                        <a:pt x="177" y="177"/>
                      </a:lnTo>
                      <a:lnTo>
                        <a:pt x="172" y="175"/>
                      </a:lnTo>
                      <a:lnTo>
                        <a:pt x="170" y="175"/>
                      </a:lnTo>
                      <a:lnTo>
                        <a:pt x="170" y="173"/>
                      </a:lnTo>
                      <a:lnTo>
                        <a:pt x="168" y="172"/>
                      </a:lnTo>
                      <a:lnTo>
                        <a:pt x="168" y="170"/>
                      </a:lnTo>
                      <a:lnTo>
                        <a:pt x="168" y="170"/>
                      </a:lnTo>
                      <a:lnTo>
                        <a:pt x="168" y="168"/>
                      </a:lnTo>
                      <a:lnTo>
                        <a:pt x="168" y="166"/>
                      </a:lnTo>
                      <a:lnTo>
                        <a:pt x="168" y="166"/>
                      </a:lnTo>
                      <a:lnTo>
                        <a:pt x="170" y="166"/>
                      </a:lnTo>
                      <a:lnTo>
                        <a:pt x="170" y="164"/>
                      </a:lnTo>
                      <a:lnTo>
                        <a:pt x="170" y="164"/>
                      </a:lnTo>
                      <a:lnTo>
                        <a:pt x="172" y="164"/>
                      </a:lnTo>
                      <a:lnTo>
                        <a:pt x="172" y="164"/>
                      </a:lnTo>
                      <a:lnTo>
                        <a:pt x="174" y="166"/>
                      </a:lnTo>
                      <a:lnTo>
                        <a:pt x="174" y="166"/>
                      </a:lnTo>
                      <a:lnTo>
                        <a:pt x="176" y="166"/>
                      </a:lnTo>
                      <a:lnTo>
                        <a:pt x="176" y="164"/>
                      </a:lnTo>
                      <a:lnTo>
                        <a:pt x="176" y="164"/>
                      </a:lnTo>
                      <a:lnTo>
                        <a:pt x="176" y="164"/>
                      </a:lnTo>
                      <a:lnTo>
                        <a:pt x="176" y="162"/>
                      </a:lnTo>
                      <a:lnTo>
                        <a:pt x="176" y="162"/>
                      </a:lnTo>
                      <a:lnTo>
                        <a:pt x="174" y="162"/>
                      </a:lnTo>
                      <a:lnTo>
                        <a:pt x="174" y="160"/>
                      </a:lnTo>
                      <a:lnTo>
                        <a:pt x="172" y="156"/>
                      </a:lnTo>
                      <a:lnTo>
                        <a:pt x="172" y="154"/>
                      </a:lnTo>
                      <a:lnTo>
                        <a:pt x="172" y="154"/>
                      </a:lnTo>
                      <a:lnTo>
                        <a:pt x="170" y="154"/>
                      </a:lnTo>
                      <a:lnTo>
                        <a:pt x="170" y="153"/>
                      </a:lnTo>
                      <a:lnTo>
                        <a:pt x="170" y="153"/>
                      </a:lnTo>
                      <a:lnTo>
                        <a:pt x="170" y="151"/>
                      </a:lnTo>
                      <a:lnTo>
                        <a:pt x="170" y="151"/>
                      </a:lnTo>
                      <a:lnTo>
                        <a:pt x="170" y="149"/>
                      </a:lnTo>
                      <a:lnTo>
                        <a:pt x="170" y="149"/>
                      </a:lnTo>
                      <a:lnTo>
                        <a:pt x="170" y="147"/>
                      </a:lnTo>
                      <a:lnTo>
                        <a:pt x="170" y="145"/>
                      </a:lnTo>
                      <a:lnTo>
                        <a:pt x="170" y="145"/>
                      </a:lnTo>
                      <a:lnTo>
                        <a:pt x="170" y="147"/>
                      </a:lnTo>
                      <a:lnTo>
                        <a:pt x="166" y="149"/>
                      </a:lnTo>
                      <a:lnTo>
                        <a:pt x="166" y="149"/>
                      </a:lnTo>
                      <a:lnTo>
                        <a:pt x="164" y="149"/>
                      </a:lnTo>
                      <a:lnTo>
                        <a:pt x="158" y="149"/>
                      </a:lnTo>
                      <a:lnTo>
                        <a:pt x="156" y="149"/>
                      </a:lnTo>
                      <a:lnTo>
                        <a:pt x="155" y="149"/>
                      </a:lnTo>
                      <a:lnTo>
                        <a:pt x="155" y="149"/>
                      </a:lnTo>
                      <a:lnTo>
                        <a:pt x="153" y="149"/>
                      </a:lnTo>
                      <a:lnTo>
                        <a:pt x="153" y="149"/>
                      </a:lnTo>
                      <a:lnTo>
                        <a:pt x="151" y="149"/>
                      </a:lnTo>
                      <a:lnTo>
                        <a:pt x="151" y="149"/>
                      </a:lnTo>
                      <a:lnTo>
                        <a:pt x="149" y="149"/>
                      </a:lnTo>
                      <a:lnTo>
                        <a:pt x="147" y="149"/>
                      </a:lnTo>
                      <a:lnTo>
                        <a:pt x="147" y="149"/>
                      </a:lnTo>
                      <a:lnTo>
                        <a:pt x="147" y="149"/>
                      </a:lnTo>
                      <a:lnTo>
                        <a:pt x="147" y="147"/>
                      </a:lnTo>
                      <a:lnTo>
                        <a:pt x="147" y="147"/>
                      </a:lnTo>
                      <a:lnTo>
                        <a:pt x="149" y="143"/>
                      </a:lnTo>
                      <a:lnTo>
                        <a:pt x="149" y="143"/>
                      </a:lnTo>
                      <a:lnTo>
                        <a:pt x="155" y="139"/>
                      </a:lnTo>
                      <a:lnTo>
                        <a:pt x="156" y="137"/>
                      </a:lnTo>
                      <a:lnTo>
                        <a:pt x="153" y="135"/>
                      </a:lnTo>
                      <a:lnTo>
                        <a:pt x="151" y="132"/>
                      </a:lnTo>
                      <a:lnTo>
                        <a:pt x="151" y="132"/>
                      </a:lnTo>
                      <a:lnTo>
                        <a:pt x="149" y="132"/>
                      </a:lnTo>
                      <a:lnTo>
                        <a:pt x="149" y="130"/>
                      </a:lnTo>
                      <a:lnTo>
                        <a:pt x="147" y="130"/>
                      </a:lnTo>
                      <a:lnTo>
                        <a:pt x="147" y="130"/>
                      </a:lnTo>
                      <a:lnTo>
                        <a:pt x="145" y="128"/>
                      </a:lnTo>
                      <a:lnTo>
                        <a:pt x="143" y="128"/>
                      </a:lnTo>
                      <a:lnTo>
                        <a:pt x="134" y="124"/>
                      </a:lnTo>
                      <a:lnTo>
                        <a:pt x="130" y="124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18"/>
                      </a:lnTo>
                      <a:lnTo>
                        <a:pt x="126" y="118"/>
                      </a:lnTo>
                      <a:lnTo>
                        <a:pt x="126" y="118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28" y="114"/>
                      </a:lnTo>
                      <a:lnTo>
                        <a:pt x="128" y="113"/>
                      </a:lnTo>
                      <a:lnTo>
                        <a:pt x="128" y="113"/>
                      </a:lnTo>
                      <a:lnTo>
                        <a:pt x="128" y="111"/>
                      </a:lnTo>
                      <a:lnTo>
                        <a:pt x="130" y="113"/>
                      </a:lnTo>
                      <a:lnTo>
                        <a:pt x="132" y="113"/>
                      </a:lnTo>
                      <a:lnTo>
                        <a:pt x="134" y="113"/>
                      </a:lnTo>
                      <a:lnTo>
                        <a:pt x="136" y="113"/>
                      </a:lnTo>
                      <a:lnTo>
                        <a:pt x="137" y="113"/>
                      </a:lnTo>
                      <a:lnTo>
                        <a:pt x="137" y="113"/>
                      </a:lnTo>
                      <a:lnTo>
                        <a:pt x="139" y="111"/>
                      </a:lnTo>
                      <a:lnTo>
                        <a:pt x="139" y="109"/>
                      </a:lnTo>
                      <a:lnTo>
                        <a:pt x="139" y="109"/>
                      </a:lnTo>
                      <a:lnTo>
                        <a:pt x="141" y="109"/>
                      </a:lnTo>
                      <a:lnTo>
                        <a:pt x="143" y="107"/>
                      </a:lnTo>
                      <a:lnTo>
                        <a:pt x="143" y="107"/>
                      </a:lnTo>
                      <a:lnTo>
                        <a:pt x="143" y="107"/>
                      </a:lnTo>
                      <a:lnTo>
                        <a:pt x="145" y="107"/>
                      </a:lnTo>
                      <a:lnTo>
                        <a:pt x="145" y="107"/>
                      </a:lnTo>
                      <a:lnTo>
                        <a:pt x="145" y="107"/>
                      </a:lnTo>
                      <a:lnTo>
                        <a:pt x="143" y="105"/>
                      </a:lnTo>
                      <a:lnTo>
                        <a:pt x="143" y="103"/>
                      </a:lnTo>
                      <a:lnTo>
                        <a:pt x="143" y="101"/>
                      </a:lnTo>
                      <a:lnTo>
                        <a:pt x="141" y="99"/>
                      </a:lnTo>
                      <a:lnTo>
                        <a:pt x="141" y="99"/>
                      </a:lnTo>
                      <a:lnTo>
                        <a:pt x="141" y="97"/>
                      </a:lnTo>
                      <a:lnTo>
                        <a:pt x="141" y="97"/>
                      </a:lnTo>
                      <a:lnTo>
                        <a:pt x="139" y="97"/>
                      </a:lnTo>
                      <a:lnTo>
                        <a:pt x="139" y="97"/>
                      </a:lnTo>
                      <a:lnTo>
                        <a:pt x="137" y="97"/>
                      </a:lnTo>
                      <a:lnTo>
                        <a:pt x="137" y="99"/>
                      </a:lnTo>
                      <a:lnTo>
                        <a:pt x="137" y="97"/>
                      </a:lnTo>
                      <a:lnTo>
                        <a:pt x="136" y="97"/>
                      </a:lnTo>
                      <a:lnTo>
                        <a:pt x="134" y="97"/>
                      </a:lnTo>
                      <a:lnTo>
                        <a:pt x="134" y="97"/>
                      </a:lnTo>
                      <a:lnTo>
                        <a:pt x="132" y="95"/>
                      </a:lnTo>
                      <a:lnTo>
                        <a:pt x="130" y="94"/>
                      </a:lnTo>
                      <a:lnTo>
                        <a:pt x="130" y="92"/>
                      </a:lnTo>
                      <a:lnTo>
                        <a:pt x="128" y="92"/>
                      </a:lnTo>
                      <a:lnTo>
                        <a:pt x="128" y="92"/>
                      </a:lnTo>
                      <a:lnTo>
                        <a:pt x="128" y="92"/>
                      </a:lnTo>
                      <a:lnTo>
                        <a:pt x="126" y="92"/>
                      </a:lnTo>
                      <a:lnTo>
                        <a:pt x="126" y="92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4" y="92"/>
                      </a:lnTo>
                      <a:lnTo>
                        <a:pt x="124" y="90"/>
                      </a:lnTo>
                      <a:lnTo>
                        <a:pt x="122" y="88"/>
                      </a:lnTo>
                      <a:lnTo>
                        <a:pt x="122" y="88"/>
                      </a:lnTo>
                      <a:lnTo>
                        <a:pt x="120" y="88"/>
                      </a:lnTo>
                      <a:lnTo>
                        <a:pt x="120" y="86"/>
                      </a:lnTo>
                      <a:lnTo>
                        <a:pt x="118" y="86"/>
                      </a:lnTo>
                      <a:lnTo>
                        <a:pt x="118" y="86"/>
                      </a:lnTo>
                      <a:lnTo>
                        <a:pt x="116" y="88"/>
                      </a:lnTo>
                      <a:lnTo>
                        <a:pt x="116" y="88"/>
                      </a:lnTo>
                      <a:lnTo>
                        <a:pt x="115" y="88"/>
                      </a:lnTo>
                      <a:lnTo>
                        <a:pt x="115" y="88"/>
                      </a:lnTo>
                      <a:lnTo>
                        <a:pt x="113" y="86"/>
                      </a:lnTo>
                      <a:lnTo>
                        <a:pt x="113" y="86"/>
                      </a:lnTo>
                      <a:lnTo>
                        <a:pt x="113" y="84"/>
                      </a:lnTo>
                      <a:lnTo>
                        <a:pt x="113" y="80"/>
                      </a:lnTo>
                      <a:lnTo>
                        <a:pt x="113" y="78"/>
                      </a:lnTo>
                      <a:lnTo>
                        <a:pt x="113" y="78"/>
                      </a:lnTo>
                      <a:lnTo>
                        <a:pt x="113" y="78"/>
                      </a:lnTo>
                      <a:lnTo>
                        <a:pt x="111" y="78"/>
                      </a:lnTo>
                      <a:lnTo>
                        <a:pt x="107" y="78"/>
                      </a:lnTo>
                      <a:lnTo>
                        <a:pt x="103" y="80"/>
                      </a:lnTo>
                      <a:lnTo>
                        <a:pt x="101" y="80"/>
                      </a:lnTo>
                      <a:lnTo>
                        <a:pt x="97" y="80"/>
                      </a:lnTo>
                      <a:lnTo>
                        <a:pt x="95" y="80"/>
                      </a:lnTo>
                      <a:lnTo>
                        <a:pt x="94" y="78"/>
                      </a:lnTo>
                      <a:lnTo>
                        <a:pt x="92" y="78"/>
                      </a:lnTo>
                      <a:lnTo>
                        <a:pt x="90" y="78"/>
                      </a:lnTo>
                      <a:lnTo>
                        <a:pt x="88" y="76"/>
                      </a:lnTo>
                      <a:lnTo>
                        <a:pt x="86" y="76"/>
                      </a:lnTo>
                      <a:lnTo>
                        <a:pt x="86" y="75"/>
                      </a:lnTo>
                      <a:lnTo>
                        <a:pt x="84" y="73"/>
                      </a:lnTo>
                      <a:lnTo>
                        <a:pt x="84" y="71"/>
                      </a:lnTo>
                      <a:lnTo>
                        <a:pt x="84" y="69"/>
                      </a:lnTo>
                      <a:lnTo>
                        <a:pt x="84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lnTo>
                        <a:pt x="80" y="67"/>
                      </a:lnTo>
                      <a:lnTo>
                        <a:pt x="80" y="67"/>
                      </a:lnTo>
                      <a:lnTo>
                        <a:pt x="80" y="67"/>
                      </a:lnTo>
                      <a:lnTo>
                        <a:pt x="78" y="67"/>
                      </a:lnTo>
                      <a:lnTo>
                        <a:pt x="78" y="67"/>
                      </a:lnTo>
                      <a:lnTo>
                        <a:pt x="76" y="67"/>
                      </a:lnTo>
                      <a:lnTo>
                        <a:pt x="75" y="65"/>
                      </a:lnTo>
                      <a:lnTo>
                        <a:pt x="75" y="65"/>
                      </a:lnTo>
                      <a:lnTo>
                        <a:pt x="75" y="65"/>
                      </a:lnTo>
                      <a:lnTo>
                        <a:pt x="73" y="65"/>
                      </a:lnTo>
                      <a:lnTo>
                        <a:pt x="73" y="65"/>
                      </a:lnTo>
                      <a:lnTo>
                        <a:pt x="71" y="65"/>
                      </a:lnTo>
                      <a:lnTo>
                        <a:pt x="71" y="63"/>
                      </a:lnTo>
                      <a:lnTo>
                        <a:pt x="71" y="63"/>
                      </a:lnTo>
                      <a:lnTo>
                        <a:pt x="71" y="61"/>
                      </a:lnTo>
                      <a:lnTo>
                        <a:pt x="69" y="61"/>
                      </a:lnTo>
                      <a:lnTo>
                        <a:pt x="69" y="61"/>
                      </a:lnTo>
                      <a:lnTo>
                        <a:pt x="67" y="59"/>
                      </a:lnTo>
                      <a:lnTo>
                        <a:pt x="65" y="59"/>
                      </a:lnTo>
                      <a:lnTo>
                        <a:pt x="63" y="57"/>
                      </a:lnTo>
                      <a:lnTo>
                        <a:pt x="54" y="48"/>
                      </a:lnTo>
                      <a:lnTo>
                        <a:pt x="52" y="46"/>
                      </a:lnTo>
                      <a:lnTo>
                        <a:pt x="52" y="46"/>
                      </a:lnTo>
                      <a:lnTo>
                        <a:pt x="52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48" y="44"/>
                      </a:lnTo>
                      <a:lnTo>
                        <a:pt x="48" y="42"/>
                      </a:lnTo>
                      <a:lnTo>
                        <a:pt x="48" y="40"/>
                      </a:lnTo>
                      <a:lnTo>
                        <a:pt x="46" y="38"/>
                      </a:lnTo>
                      <a:lnTo>
                        <a:pt x="46" y="36"/>
                      </a:lnTo>
                      <a:lnTo>
                        <a:pt x="44" y="36"/>
                      </a:lnTo>
                      <a:lnTo>
                        <a:pt x="44" y="36"/>
                      </a:lnTo>
                      <a:lnTo>
                        <a:pt x="44" y="35"/>
                      </a:lnTo>
                      <a:lnTo>
                        <a:pt x="44" y="35"/>
                      </a:lnTo>
                      <a:lnTo>
                        <a:pt x="44" y="33"/>
                      </a:lnTo>
                      <a:lnTo>
                        <a:pt x="46" y="33"/>
                      </a:lnTo>
                      <a:lnTo>
                        <a:pt x="46" y="31"/>
                      </a:lnTo>
                      <a:lnTo>
                        <a:pt x="48" y="31"/>
                      </a:lnTo>
                      <a:lnTo>
                        <a:pt x="48" y="31"/>
                      </a:lnTo>
                      <a:lnTo>
                        <a:pt x="48" y="31"/>
                      </a:lnTo>
                      <a:lnTo>
                        <a:pt x="48" y="29"/>
                      </a:lnTo>
                      <a:lnTo>
                        <a:pt x="48" y="29"/>
                      </a:lnTo>
                      <a:lnTo>
                        <a:pt x="46" y="29"/>
                      </a:lnTo>
                      <a:lnTo>
                        <a:pt x="46" y="29"/>
                      </a:lnTo>
                      <a:lnTo>
                        <a:pt x="46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38" y="27"/>
                      </a:lnTo>
                      <a:lnTo>
                        <a:pt x="38" y="27"/>
                      </a:lnTo>
                      <a:lnTo>
                        <a:pt x="38" y="25"/>
                      </a:lnTo>
                      <a:lnTo>
                        <a:pt x="38" y="25"/>
                      </a:lnTo>
                      <a:lnTo>
                        <a:pt x="36" y="23"/>
                      </a:lnTo>
                      <a:lnTo>
                        <a:pt x="36" y="23"/>
                      </a:lnTo>
                      <a:lnTo>
                        <a:pt x="36" y="21"/>
                      </a:lnTo>
                      <a:lnTo>
                        <a:pt x="36" y="21"/>
                      </a:lnTo>
                      <a:lnTo>
                        <a:pt x="38" y="19"/>
                      </a:lnTo>
                      <a:lnTo>
                        <a:pt x="38" y="17"/>
                      </a:lnTo>
                      <a:lnTo>
                        <a:pt x="35" y="16"/>
                      </a:lnTo>
                      <a:lnTo>
                        <a:pt x="33" y="16"/>
                      </a:lnTo>
                      <a:lnTo>
                        <a:pt x="33" y="17"/>
                      </a:lnTo>
                      <a:lnTo>
                        <a:pt x="33" y="17"/>
                      </a:lnTo>
                      <a:lnTo>
                        <a:pt x="31" y="17"/>
                      </a:lnTo>
                      <a:lnTo>
                        <a:pt x="31" y="17"/>
                      </a:lnTo>
                      <a:lnTo>
                        <a:pt x="31" y="17"/>
                      </a:lnTo>
                      <a:lnTo>
                        <a:pt x="29" y="17"/>
                      </a:lnTo>
                      <a:lnTo>
                        <a:pt x="29" y="17"/>
                      </a:lnTo>
                      <a:lnTo>
                        <a:pt x="27" y="16"/>
                      </a:lnTo>
                      <a:lnTo>
                        <a:pt x="27" y="14"/>
                      </a:lnTo>
                      <a:lnTo>
                        <a:pt x="27" y="14"/>
                      </a:lnTo>
                      <a:lnTo>
                        <a:pt x="25" y="14"/>
                      </a:lnTo>
                      <a:lnTo>
                        <a:pt x="25" y="16"/>
                      </a:lnTo>
                      <a:lnTo>
                        <a:pt x="25" y="16"/>
                      </a:lnTo>
                      <a:lnTo>
                        <a:pt x="23" y="16"/>
                      </a:lnTo>
                      <a:lnTo>
                        <a:pt x="23" y="14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0"/>
                      </a:lnTo>
                      <a:lnTo>
                        <a:pt x="23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19" y="8"/>
                      </a:lnTo>
                      <a:lnTo>
                        <a:pt x="19" y="8"/>
                      </a:lnTo>
                      <a:lnTo>
                        <a:pt x="17" y="8"/>
                      </a:lnTo>
                      <a:lnTo>
                        <a:pt x="17" y="8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4" y="10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2" y="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10" y="23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12" y="29"/>
                      </a:lnTo>
                      <a:lnTo>
                        <a:pt x="12" y="31"/>
                      </a:lnTo>
                      <a:lnTo>
                        <a:pt x="14" y="31"/>
                      </a:lnTo>
                      <a:lnTo>
                        <a:pt x="14" y="31"/>
                      </a:lnTo>
                      <a:lnTo>
                        <a:pt x="14" y="33"/>
                      </a:lnTo>
                      <a:lnTo>
                        <a:pt x="14" y="33"/>
                      </a:lnTo>
                      <a:lnTo>
                        <a:pt x="15" y="35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3" y="52"/>
                      </a:lnTo>
                      <a:lnTo>
                        <a:pt x="23" y="52"/>
                      </a:lnTo>
                      <a:lnTo>
                        <a:pt x="23" y="54"/>
                      </a:lnTo>
                      <a:lnTo>
                        <a:pt x="23" y="52"/>
                      </a:lnTo>
                      <a:lnTo>
                        <a:pt x="25" y="52"/>
                      </a:lnTo>
                      <a:lnTo>
                        <a:pt x="25" y="52"/>
                      </a:lnTo>
                      <a:lnTo>
                        <a:pt x="27" y="50"/>
                      </a:lnTo>
                      <a:lnTo>
                        <a:pt x="27" y="52"/>
                      </a:lnTo>
                      <a:lnTo>
                        <a:pt x="25" y="54"/>
                      </a:lnTo>
                      <a:lnTo>
                        <a:pt x="27" y="59"/>
                      </a:lnTo>
                      <a:lnTo>
                        <a:pt x="31" y="67"/>
                      </a:lnTo>
                      <a:lnTo>
                        <a:pt x="31" y="71"/>
                      </a:lnTo>
                      <a:lnTo>
                        <a:pt x="31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5" y="73"/>
                      </a:lnTo>
                      <a:lnTo>
                        <a:pt x="35" y="71"/>
                      </a:lnTo>
                      <a:lnTo>
                        <a:pt x="35" y="65"/>
                      </a:lnTo>
                      <a:lnTo>
                        <a:pt x="35" y="63"/>
                      </a:lnTo>
                      <a:lnTo>
                        <a:pt x="36" y="65"/>
                      </a:lnTo>
                      <a:lnTo>
                        <a:pt x="38" y="65"/>
                      </a:lnTo>
                      <a:lnTo>
                        <a:pt x="38" y="63"/>
                      </a:lnTo>
                      <a:lnTo>
                        <a:pt x="40" y="63"/>
                      </a:lnTo>
                      <a:lnTo>
                        <a:pt x="40" y="63"/>
                      </a:lnTo>
                      <a:lnTo>
                        <a:pt x="42" y="61"/>
                      </a:lnTo>
                      <a:lnTo>
                        <a:pt x="42" y="61"/>
                      </a:lnTo>
                      <a:lnTo>
                        <a:pt x="44" y="61"/>
                      </a:lnTo>
                      <a:lnTo>
                        <a:pt x="46" y="61"/>
                      </a:lnTo>
                      <a:lnTo>
                        <a:pt x="48" y="61"/>
                      </a:lnTo>
                      <a:lnTo>
                        <a:pt x="48" y="59"/>
                      </a:lnTo>
                      <a:lnTo>
                        <a:pt x="50" y="61"/>
                      </a:lnTo>
                      <a:lnTo>
                        <a:pt x="50" y="61"/>
                      </a:lnTo>
                      <a:lnTo>
                        <a:pt x="48" y="61"/>
                      </a:lnTo>
                      <a:lnTo>
                        <a:pt x="48" y="63"/>
                      </a:lnTo>
                      <a:lnTo>
                        <a:pt x="46" y="63"/>
                      </a:lnTo>
                      <a:lnTo>
                        <a:pt x="46" y="65"/>
                      </a:lnTo>
                      <a:lnTo>
                        <a:pt x="44" y="65"/>
                      </a:lnTo>
                      <a:lnTo>
                        <a:pt x="44" y="65"/>
                      </a:lnTo>
                      <a:lnTo>
                        <a:pt x="44" y="63"/>
                      </a:lnTo>
                      <a:lnTo>
                        <a:pt x="42" y="65"/>
                      </a:lnTo>
                      <a:lnTo>
                        <a:pt x="40" y="67"/>
                      </a:lnTo>
                      <a:lnTo>
                        <a:pt x="42" y="69"/>
                      </a:lnTo>
                      <a:lnTo>
                        <a:pt x="42" y="71"/>
                      </a:lnTo>
                      <a:lnTo>
                        <a:pt x="42" y="71"/>
                      </a:lnTo>
                      <a:lnTo>
                        <a:pt x="44" y="73"/>
                      </a:lnTo>
                      <a:lnTo>
                        <a:pt x="44" y="73"/>
                      </a:lnTo>
                      <a:lnTo>
                        <a:pt x="42" y="73"/>
                      </a:lnTo>
                      <a:lnTo>
                        <a:pt x="38" y="73"/>
                      </a:lnTo>
                      <a:lnTo>
                        <a:pt x="38" y="75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2" y="78"/>
                      </a:lnTo>
                      <a:lnTo>
                        <a:pt x="44" y="78"/>
                      </a:lnTo>
                      <a:lnTo>
                        <a:pt x="46" y="78"/>
                      </a:lnTo>
                      <a:lnTo>
                        <a:pt x="46" y="78"/>
                      </a:lnTo>
                      <a:lnTo>
                        <a:pt x="48" y="76"/>
                      </a:lnTo>
                      <a:lnTo>
                        <a:pt x="50" y="76"/>
                      </a:lnTo>
                      <a:lnTo>
                        <a:pt x="50" y="78"/>
                      </a:lnTo>
                      <a:lnTo>
                        <a:pt x="48" y="78"/>
                      </a:lnTo>
                      <a:lnTo>
                        <a:pt x="50" y="80"/>
                      </a:lnTo>
                      <a:lnTo>
                        <a:pt x="50" y="80"/>
                      </a:lnTo>
                      <a:lnTo>
                        <a:pt x="50" y="82"/>
                      </a:lnTo>
                      <a:lnTo>
                        <a:pt x="44" y="80"/>
                      </a:lnTo>
                      <a:lnTo>
                        <a:pt x="42" y="80"/>
                      </a:lnTo>
                      <a:lnTo>
                        <a:pt x="44" y="84"/>
                      </a:lnTo>
                      <a:lnTo>
                        <a:pt x="46" y="86"/>
                      </a:lnTo>
                      <a:lnTo>
                        <a:pt x="46" y="88"/>
                      </a:lnTo>
                      <a:lnTo>
                        <a:pt x="46" y="88"/>
                      </a:lnTo>
                      <a:lnTo>
                        <a:pt x="48" y="86"/>
                      </a:lnTo>
                      <a:lnTo>
                        <a:pt x="48" y="86"/>
                      </a:lnTo>
                      <a:lnTo>
                        <a:pt x="59" y="99"/>
                      </a:lnTo>
                      <a:lnTo>
                        <a:pt x="63" y="103"/>
                      </a:lnTo>
                      <a:lnTo>
                        <a:pt x="67" y="114"/>
                      </a:lnTo>
                      <a:lnTo>
                        <a:pt x="67" y="116"/>
                      </a:lnTo>
                      <a:lnTo>
                        <a:pt x="69" y="118"/>
                      </a:lnTo>
                      <a:lnTo>
                        <a:pt x="69" y="120"/>
                      </a:lnTo>
                      <a:lnTo>
                        <a:pt x="69" y="122"/>
                      </a:lnTo>
                      <a:lnTo>
                        <a:pt x="71" y="124"/>
                      </a:lnTo>
                      <a:lnTo>
                        <a:pt x="71" y="124"/>
                      </a:lnTo>
                      <a:lnTo>
                        <a:pt x="73" y="124"/>
                      </a:lnTo>
                      <a:lnTo>
                        <a:pt x="75" y="124"/>
                      </a:lnTo>
                      <a:lnTo>
                        <a:pt x="76" y="126"/>
                      </a:lnTo>
                      <a:lnTo>
                        <a:pt x="78" y="128"/>
                      </a:lnTo>
                      <a:lnTo>
                        <a:pt x="78" y="132"/>
                      </a:lnTo>
                      <a:lnTo>
                        <a:pt x="80" y="133"/>
                      </a:lnTo>
                      <a:lnTo>
                        <a:pt x="80" y="133"/>
                      </a:lnTo>
                      <a:lnTo>
                        <a:pt x="82" y="133"/>
                      </a:lnTo>
                      <a:lnTo>
                        <a:pt x="82" y="135"/>
                      </a:lnTo>
                      <a:lnTo>
                        <a:pt x="80" y="135"/>
                      </a:lnTo>
                      <a:lnTo>
                        <a:pt x="80" y="137"/>
                      </a:lnTo>
                      <a:lnTo>
                        <a:pt x="80" y="137"/>
                      </a:lnTo>
                      <a:lnTo>
                        <a:pt x="82" y="137"/>
                      </a:lnTo>
                      <a:lnTo>
                        <a:pt x="82" y="139"/>
                      </a:lnTo>
                      <a:lnTo>
                        <a:pt x="90" y="158"/>
                      </a:lnTo>
                      <a:lnTo>
                        <a:pt x="94" y="175"/>
                      </a:lnTo>
                      <a:lnTo>
                        <a:pt x="95" y="183"/>
                      </a:lnTo>
                      <a:lnTo>
                        <a:pt x="97" y="187"/>
                      </a:lnTo>
                      <a:lnTo>
                        <a:pt x="99" y="187"/>
                      </a:lnTo>
                      <a:lnTo>
                        <a:pt x="99" y="189"/>
                      </a:lnTo>
                      <a:lnTo>
                        <a:pt x="99" y="189"/>
                      </a:lnTo>
                      <a:lnTo>
                        <a:pt x="97" y="189"/>
                      </a:lnTo>
                      <a:lnTo>
                        <a:pt x="99" y="191"/>
                      </a:lnTo>
                      <a:lnTo>
                        <a:pt x="99" y="191"/>
                      </a:lnTo>
                      <a:lnTo>
                        <a:pt x="99" y="191"/>
                      </a:lnTo>
                      <a:lnTo>
                        <a:pt x="99" y="192"/>
                      </a:lnTo>
                      <a:lnTo>
                        <a:pt x="99" y="194"/>
                      </a:lnTo>
                      <a:lnTo>
                        <a:pt x="105" y="206"/>
                      </a:lnTo>
                      <a:lnTo>
                        <a:pt x="107" y="210"/>
                      </a:lnTo>
                      <a:lnTo>
                        <a:pt x="107" y="210"/>
                      </a:lnTo>
                      <a:lnTo>
                        <a:pt x="109" y="211"/>
                      </a:lnTo>
                      <a:lnTo>
                        <a:pt x="111" y="213"/>
                      </a:lnTo>
                      <a:lnTo>
                        <a:pt x="111" y="217"/>
                      </a:lnTo>
                      <a:lnTo>
                        <a:pt x="111" y="219"/>
                      </a:lnTo>
                      <a:lnTo>
                        <a:pt x="113" y="221"/>
                      </a:lnTo>
                      <a:lnTo>
                        <a:pt x="115" y="227"/>
                      </a:lnTo>
                      <a:lnTo>
                        <a:pt x="116" y="230"/>
                      </a:lnTo>
                      <a:lnTo>
                        <a:pt x="118" y="238"/>
                      </a:lnTo>
                      <a:lnTo>
                        <a:pt x="120" y="242"/>
                      </a:lnTo>
                      <a:lnTo>
                        <a:pt x="120" y="242"/>
                      </a:lnTo>
                      <a:lnTo>
                        <a:pt x="122" y="244"/>
                      </a:lnTo>
                      <a:lnTo>
                        <a:pt x="122" y="244"/>
                      </a:lnTo>
                      <a:lnTo>
                        <a:pt x="124" y="244"/>
                      </a:lnTo>
                      <a:lnTo>
                        <a:pt x="124" y="242"/>
                      </a:lnTo>
                      <a:lnTo>
                        <a:pt x="124" y="240"/>
                      </a:lnTo>
                      <a:lnTo>
                        <a:pt x="124" y="236"/>
                      </a:lnTo>
                      <a:lnTo>
                        <a:pt x="124" y="238"/>
                      </a:lnTo>
                      <a:lnTo>
                        <a:pt x="126" y="238"/>
                      </a:lnTo>
                      <a:lnTo>
                        <a:pt x="126" y="240"/>
                      </a:lnTo>
                      <a:lnTo>
                        <a:pt x="126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2"/>
                      </a:lnTo>
                      <a:lnTo>
                        <a:pt x="128" y="242"/>
                      </a:lnTo>
                      <a:lnTo>
                        <a:pt x="126" y="244"/>
                      </a:lnTo>
                      <a:lnTo>
                        <a:pt x="122" y="246"/>
                      </a:lnTo>
                      <a:lnTo>
                        <a:pt x="122" y="248"/>
                      </a:lnTo>
                      <a:lnTo>
                        <a:pt x="122" y="248"/>
                      </a:lnTo>
                      <a:lnTo>
                        <a:pt x="122" y="250"/>
                      </a:lnTo>
                      <a:lnTo>
                        <a:pt x="122" y="251"/>
                      </a:lnTo>
                      <a:lnTo>
                        <a:pt x="122" y="251"/>
                      </a:lnTo>
                      <a:lnTo>
                        <a:pt x="126" y="259"/>
                      </a:lnTo>
                      <a:lnTo>
                        <a:pt x="126" y="261"/>
                      </a:lnTo>
                      <a:lnTo>
                        <a:pt x="128" y="263"/>
                      </a:lnTo>
                      <a:lnTo>
                        <a:pt x="128" y="261"/>
                      </a:lnTo>
                      <a:lnTo>
                        <a:pt x="126" y="259"/>
                      </a:lnTo>
                      <a:lnTo>
                        <a:pt x="126" y="255"/>
                      </a:lnTo>
                      <a:lnTo>
                        <a:pt x="126" y="253"/>
                      </a:lnTo>
                      <a:lnTo>
                        <a:pt x="126" y="253"/>
                      </a:lnTo>
                      <a:lnTo>
                        <a:pt x="124" y="251"/>
                      </a:lnTo>
                      <a:lnTo>
                        <a:pt x="126" y="250"/>
                      </a:lnTo>
                      <a:lnTo>
                        <a:pt x="126" y="251"/>
                      </a:lnTo>
                      <a:lnTo>
                        <a:pt x="126" y="251"/>
                      </a:lnTo>
                      <a:lnTo>
                        <a:pt x="128" y="251"/>
                      </a:lnTo>
                      <a:lnTo>
                        <a:pt x="128" y="251"/>
                      </a:lnTo>
                      <a:lnTo>
                        <a:pt x="130" y="257"/>
                      </a:lnTo>
                      <a:lnTo>
                        <a:pt x="132" y="259"/>
                      </a:lnTo>
                      <a:lnTo>
                        <a:pt x="130" y="261"/>
                      </a:lnTo>
                      <a:lnTo>
                        <a:pt x="132" y="265"/>
                      </a:lnTo>
                      <a:lnTo>
                        <a:pt x="134" y="267"/>
                      </a:lnTo>
                      <a:lnTo>
                        <a:pt x="134" y="265"/>
                      </a:lnTo>
                      <a:lnTo>
                        <a:pt x="136" y="267"/>
                      </a:lnTo>
                      <a:lnTo>
                        <a:pt x="139" y="270"/>
                      </a:lnTo>
                      <a:lnTo>
                        <a:pt x="139" y="270"/>
                      </a:lnTo>
                      <a:lnTo>
                        <a:pt x="141" y="274"/>
                      </a:lnTo>
                      <a:lnTo>
                        <a:pt x="141" y="276"/>
                      </a:lnTo>
                      <a:lnTo>
                        <a:pt x="141" y="278"/>
                      </a:lnTo>
                      <a:lnTo>
                        <a:pt x="141" y="280"/>
                      </a:lnTo>
                      <a:lnTo>
                        <a:pt x="141" y="280"/>
                      </a:lnTo>
                      <a:lnTo>
                        <a:pt x="141" y="282"/>
                      </a:lnTo>
                      <a:lnTo>
                        <a:pt x="141" y="284"/>
                      </a:lnTo>
                      <a:lnTo>
                        <a:pt x="141" y="284"/>
                      </a:lnTo>
                      <a:lnTo>
                        <a:pt x="141" y="286"/>
                      </a:lnTo>
                      <a:lnTo>
                        <a:pt x="141" y="288"/>
                      </a:lnTo>
                      <a:lnTo>
                        <a:pt x="141" y="288"/>
                      </a:lnTo>
                      <a:lnTo>
                        <a:pt x="141" y="289"/>
                      </a:lnTo>
                      <a:lnTo>
                        <a:pt x="143" y="289"/>
                      </a:lnTo>
                      <a:lnTo>
                        <a:pt x="143" y="289"/>
                      </a:lnTo>
                      <a:lnTo>
                        <a:pt x="143" y="291"/>
                      </a:lnTo>
                      <a:lnTo>
                        <a:pt x="143" y="295"/>
                      </a:lnTo>
                      <a:lnTo>
                        <a:pt x="145" y="297"/>
                      </a:lnTo>
                      <a:lnTo>
                        <a:pt x="145" y="299"/>
                      </a:lnTo>
                      <a:lnTo>
                        <a:pt x="143" y="303"/>
                      </a:lnTo>
                      <a:lnTo>
                        <a:pt x="143" y="303"/>
                      </a:lnTo>
                      <a:lnTo>
                        <a:pt x="145" y="303"/>
                      </a:lnTo>
                      <a:lnTo>
                        <a:pt x="147" y="303"/>
                      </a:lnTo>
                      <a:lnTo>
                        <a:pt x="149" y="303"/>
                      </a:lnTo>
                      <a:lnTo>
                        <a:pt x="151" y="305"/>
                      </a:lnTo>
                      <a:lnTo>
                        <a:pt x="153" y="305"/>
                      </a:lnTo>
                      <a:lnTo>
                        <a:pt x="149" y="308"/>
                      </a:lnTo>
                      <a:lnTo>
                        <a:pt x="149" y="308"/>
                      </a:lnTo>
                      <a:lnTo>
                        <a:pt x="145" y="308"/>
                      </a:lnTo>
                      <a:lnTo>
                        <a:pt x="145" y="308"/>
                      </a:lnTo>
                      <a:lnTo>
                        <a:pt x="141" y="307"/>
                      </a:lnTo>
                      <a:lnTo>
                        <a:pt x="139" y="307"/>
                      </a:lnTo>
                      <a:lnTo>
                        <a:pt x="137" y="305"/>
                      </a:lnTo>
                      <a:lnTo>
                        <a:pt x="139" y="297"/>
                      </a:lnTo>
                      <a:lnTo>
                        <a:pt x="141" y="295"/>
                      </a:lnTo>
                      <a:lnTo>
                        <a:pt x="141" y="295"/>
                      </a:lnTo>
                      <a:lnTo>
                        <a:pt x="141" y="293"/>
                      </a:lnTo>
                      <a:lnTo>
                        <a:pt x="141" y="291"/>
                      </a:lnTo>
                      <a:lnTo>
                        <a:pt x="141" y="289"/>
                      </a:lnTo>
                      <a:lnTo>
                        <a:pt x="139" y="288"/>
                      </a:lnTo>
                      <a:lnTo>
                        <a:pt x="139" y="284"/>
                      </a:lnTo>
                      <a:lnTo>
                        <a:pt x="139" y="282"/>
                      </a:lnTo>
                      <a:lnTo>
                        <a:pt x="139" y="280"/>
                      </a:lnTo>
                      <a:lnTo>
                        <a:pt x="139" y="280"/>
                      </a:lnTo>
                      <a:lnTo>
                        <a:pt x="137" y="278"/>
                      </a:lnTo>
                      <a:lnTo>
                        <a:pt x="137" y="276"/>
                      </a:lnTo>
                      <a:lnTo>
                        <a:pt x="136" y="274"/>
                      </a:lnTo>
                      <a:lnTo>
                        <a:pt x="136" y="274"/>
                      </a:lnTo>
                      <a:lnTo>
                        <a:pt x="136" y="276"/>
                      </a:lnTo>
                      <a:lnTo>
                        <a:pt x="137" y="280"/>
                      </a:lnTo>
                      <a:lnTo>
                        <a:pt x="137" y="282"/>
                      </a:lnTo>
                      <a:lnTo>
                        <a:pt x="137" y="288"/>
                      </a:lnTo>
                      <a:lnTo>
                        <a:pt x="137" y="289"/>
                      </a:lnTo>
                      <a:lnTo>
                        <a:pt x="137" y="289"/>
                      </a:lnTo>
                      <a:lnTo>
                        <a:pt x="134" y="274"/>
                      </a:lnTo>
                      <a:lnTo>
                        <a:pt x="134" y="272"/>
                      </a:lnTo>
                      <a:lnTo>
                        <a:pt x="134" y="274"/>
                      </a:lnTo>
                      <a:lnTo>
                        <a:pt x="134" y="276"/>
                      </a:lnTo>
                      <a:lnTo>
                        <a:pt x="134" y="276"/>
                      </a:lnTo>
                      <a:lnTo>
                        <a:pt x="132" y="276"/>
                      </a:lnTo>
                      <a:lnTo>
                        <a:pt x="132" y="276"/>
                      </a:lnTo>
                      <a:lnTo>
                        <a:pt x="132" y="276"/>
                      </a:lnTo>
                      <a:lnTo>
                        <a:pt x="132" y="274"/>
                      </a:lnTo>
                      <a:lnTo>
                        <a:pt x="132" y="274"/>
                      </a:lnTo>
                      <a:lnTo>
                        <a:pt x="132" y="272"/>
                      </a:lnTo>
                      <a:lnTo>
                        <a:pt x="132" y="274"/>
                      </a:lnTo>
                      <a:lnTo>
                        <a:pt x="132" y="274"/>
                      </a:lnTo>
                      <a:lnTo>
                        <a:pt x="130" y="274"/>
                      </a:lnTo>
                      <a:lnTo>
                        <a:pt x="130" y="272"/>
                      </a:lnTo>
                      <a:lnTo>
                        <a:pt x="130" y="272"/>
                      </a:lnTo>
                      <a:lnTo>
                        <a:pt x="130" y="270"/>
                      </a:lnTo>
                      <a:lnTo>
                        <a:pt x="130" y="270"/>
                      </a:lnTo>
                      <a:lnTo>
                        <a:pt x="132" y="270"/>
                      </a:lnTo>
                      <a:lnTo>
                        <a:pt x="132" y="270"/>
                      </a:lnTo>
                      <a:lnTo>
                        <a:pt x="132" y="269"/>
                      </a:lnTo>
                      <a:lnTo>
                        <a:pt x="130" y="267"/>
                      </a:lnTo>
                      <a:lnTo>
                        <a:pt x="128" y="265"/>
                      </a:lnTo>
                      <a:lnTo>
                        <a:pt x="128" y="267"/>
                      </a:lnTo>
                      <a:lnTo>
                        <a:pt x="128" y="267"/>
                      </a:lnTo>
                      <a:lnTo>
                        <a:pt x="128" y="272"/>
                      </a:lnTo>
                      <a:lnTo>
                        <a:pt x="130" y="272"/>
                      </a:lnTo>
                      <a:lnTo>
                        <a:pt x="132" y="280"/>
                      </a:lnTo>
                      <a:lnTo>
                        <a:pt x="134" y="293"/>
                      </a:lnTo>
                      <a:lnTo>
                        <a:pt x="132" y="297"/>
                      </a:lnTo>
                      <a:lnTo>
                        <a:pt x="134" y="308"/>
                      </a:lnTo>
                      <a:lnTo>
                        <a:pt x="139" y="326"/>
                      </a:lnTo>
                      <a:lnTo>
                        <a:pt x="147" y="341"/>
                      </a:lnTo>
                      <a:lnTo>
                        <a:pt x="147" y="341"/>
                      </a:lnTo>
                      <a:lnTo>
                        <a:pt x="147" y="341"/>
                      </a:lnTo>
                      <a:lnTo>
                        <a:pt x="143" y="333"/>
                      </a:lnTo>
                      <a:lnTo>
                        <a:pt x="143" y="331"/>
                      </a:lnTo>
                      <a:lnTo>
                        <a:pt x="145" y="333"/>
                      </a:lnTo>
                      <a:lnTo>
                        <a:pt x="147" y="335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51" y="339"/>
                      </a:lnTo>
                      <a:lnTo>
                        <a:pt x="149" y="343"/>
                      </a:lnTo>
                      <a:lnTo>
                        <a:pt x="149" y="345"/>
                      </a:lnTo>
                      <a:lnTo>
                        <a:pt x="149" y="345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5"/>
                      </a:lnTo>
                      <a:lnTo>
                        <a:pt x="151" y="350"/>
                      </a:lnTo>
                      <a:lnTo>
                        <a:pt x="153" y="354"/>
                      </a:lnTo>
                      <a:lnTo>
                        <a:pt x="153" y="356"/>
                      </a:lnTo>
                      <a:lnTo>
                        <a:pt x="153" y="356"/>
                      </a:lnTo>
                      <a:lnTo>
                        <a:pt x="153" y="358"/>
                      </a:lnTo>
                      <a:lnTo>
                        <a:pt x="155" y="360"/>
                      </a:lnTo>
                      <a:lnTo>
                        <a:pt x="155" y="360"/>
                      </a:lnTo>
                      <a:lnTo>
                        <a:pt x="155" y="362"/>
                      </a:lnTo>
                      <a:lnTo>
                        <a:pt x="155" y="360"/>
                      </a:lnTo>
                      <a:lnTo>
                        <a:pt x="155" y="358"/>
                      </a:lnTo>
                      <a:lnTo>
                        <a:pt x="156" y="356"/>
                      </a:lnTo>
                      <a:lnTo>
                        <a:pt x="158" y="356"/>
                      </a:lnTo>
                      <a:lnTo>
                        <a:pt x="156" y="358"/>
                      </a:lnTo>
                      <a:lnTo>
                        <a:pt x="156" y="358"/>
                      </a:lnTo>
                      <a:lnTo>
                        <a:pt x="156" y="358"/>
                      </a:lnTo>
                      <a:lnTo>
                        <a:pt x="156" y="360"/>
                      </a:lnTo>
                      <a:lnTo>
                        <a:pt x="158" y="358"/>
                      </a:lnTo>
                      <a:lnTo>
                        <a:pt x="158" y="356"/>
                      </a:lnTo>
                      <a:lnTo>
                        <a:pt x="160" y="356"/>
                      </a:lnTo>
                      <a:lnTo>
                        <a:pt x="162" y="356"/>
                      </a:lnTo>
                      <a:lnTo>
                        <a:pt x="162" y="356"/>
                      </a:lnTo>
                      <a:lnTo>
                        <a:pt x="164" y="356"/>
                      </a:lnTo>
                      <a:lnTo>
                        <a:pt x="164" y="354"/>
                      </a:lnTo>
                      <a:lnTo>
                        <a:pt x="164" y="354"/>
                      </a:lnTo>
                      <a:lnTo>
                        <a:pt x="166" y="354"/>
                      </a:lnTo>
                      <a:lnTo>
                        <a:pt x="168" y="354"/>
                      </a:lnTo>
                      <a:lnTo>
                        <a:pt x="168" y="356"/>
                      </a:lnTo>
                      <a:lnTo>
                        <a:pt x="166" y="356"/>
                      </a:lnTo>
                      <a:lnTo>
                        <a:pt x="164" y="356"/>
                      </a:lnTo>
                      <a:lnTo>
                        <a:pt x="164" y="356"/>
                      </a:lnTo>
                      <a:lnTo>
                        <a:pt x="164" y="356"/>
                      </a:lnTo>
                      <a:lnTo>
                        <a:pt x="166" y="358"/>
                      </a:lnTo>
                      <a:lnTo>
                        <a:pt x="166" y="358"/>
                      </a:lnTo>
                      <a:lnTo>
                        <a:pt x="166" y="358"/>
                      </a:lnTo>
                      <a:lnTo>
                        <a:pt x="162" y="358"/>
                      </a:lnTo>
                      <a:lnTo>
                        <a:pt x="160" y="358"/>
                      </a:lnTo>
                      <a:lnTo>
                        <a:pt x="158" y="360"/>
                      </a:lnTo>
                      <a:lnTo>
                        <a:pt x="158" y="360"/>
                      </a:lnTo>
                      <a:lnTo>
                        <a:pt x="158" y="362"/>
                      </a:lnTo>
                      <a:lnTo>
                        <a:pt x="158" y="364"/>
                      </a:lnTo>
                      <a:lnTo>
                        <a:pt x="160" y="362"/>
                      </a:lnTo>
                      <a:lnTo>
                        <a:pt x="162" y="362"/>
                      </a:lnTo>
                      <a:lnTo>
                        <a:pt x="162" y="362"/>
                      </a:lnTo>
                      <a:lnTo>
                        <a:pt x="162" y="364"/>
                      </a:lnTo>
                      <a:lnTo>
                        <a:pt x="160" y="364"/>
                      </a:lnTo>
                      <a:lnTo>
                        <a:pt x="158" y="364"/>
                      </a:lnTo>
                      <a:lnTo>
                        <a:pt x="156" y="362"/>
                      </a:lnTo>
                      <a:lnTo>
                        <a:pt x="156" y="362"/>
                      </a:lnTo>
                      <a:lnTo>
                        <a:pt x="156" y="364"/>
                      </a:lnTo>
                      <a:lnTo>
                        <a:pt x="156" y="366"/>
                      </a:lnTo>
                      <a:lnTo>
                        <a:pt x="166" y="371"/>
                      </a:lnTo>
                      <a:lnTo>
                        <a:pt x="166" y="373"/>
                      </a:lnTo>
                      <a:lnTo>
                        <a:pt x="170" y="379"/>
                      </a:lnTo>
                      <a:lnTo>
                        <a:pt x="174" y="383"/>
                      </a:lnTo>
                      <a:lnTo>
                        <a:pt x="174" y="385"/>
                      </a:lnTo>
                      <a:lnTo>
                        <a:pt x="181" y="392"/>
                      </a:lnTo>
                      <a:lnTo>
                        <a:pt x="181" y="396"/>
                      </a:lnTo>
                      <a:lnTo>
                        <a:pt x="187" y="400"/>
                      </a:lnTo>
                      <a:lnTo>
                        <a:pt x="195" y="411"/>
                      </a:lnTo>
                      <a:lnTo>
                        <a:pt x="198" y="415"/>
                      </a:lnTo>
                      <a:lnTo>
                        <a:pt x="208" y="423"/>
                      </a:lnTo>
                      <a:lnTo>
                        <a:pt x="208" y="421"/>
                      </a:lnTo>
                      <a:lnTo>
                        <a:pt x="210" y="421"/>
                      </a:lnTo>
                      <a:lnTo>
                        <a:pt x="210" y="421"/>
                      </a:lnTo>
                      <a:lnTo>
                        <a:pt x="212" y="421"/>
                      </a:lnTo>
                      <a:lnTo>
                        <a:pt x="212" y="421"/>
                      </a:lnTo>
                      <a:lnTo>
                        <a:pt x="214" y="421"/>
                      </a:lnTo>
                      <a:lnTo>
                        <a:pt x="214" y="421"/>
                      </a:lnTo>
                      <a:lnTo>
                        <a:pt x="214" y="419"/>
                      </a:lnTo>
                      <a:lnTo>
                        <a:pt x="214" y="419"/>
                      </a:lnTo>
                      <a:lnTo>
                        <a:pt x="214" y="417"/>
                      </a:lnTo>
                      <a:lnTo>
                        <a:pt x="214" y="417"/>
                      </a:lnTo>
                      <a:lnTo>
                        <a:pt x="214" y="417"/>
                      </a:lnTo>
                      <a:lnTo>
                        <a:pt x="216" y="415"/>
                      </a:lnTo>
                      <a:lnTo>
                        <a:pt x="217" y="411"/>
                      </a:lnTo>
                      <a:lnTo>
                        <a:pt x="217" y="411"/>
                      </a:lnTo>
                      <a:lnTo>
                        <a:pt x="217" y="409"/>
                      </a:lnTo>
                      <a:lnTo>
                        <a:pt x="217" y="409"/>
                      </a:lnTo>
                      <a:lnTo>
                        <a:pt x="217" y="405"/>
                      </a:lnTo>
                      <a:lnTo>
                        <a:pt x="217" y="405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5"/>
                      </a:lnTo>
                      <a:lnTo>
                        <a:pt x="219" y="405"/>
                      </a:lnTo>
                      <a:lnTo>
                        <a:pt x="219" y="405"/>
                      </a:lnTo>
                      <a:lnTo>
                        <a:pt x="221" y="404"/>
                      </a:lnTo>
                      <a:lnTo>
                        <a:pt x="221" y="402"/>
                      </a:lnTo>
                      <a:lnTo>
                        <a:pt x="223" y="402"/>
                      </a:lnTo>
                      <a:lnTo>
                        <a:pt x="223" y="400"/>
                      </a:lnTo>
                      <a:lnTo>
                        <a:pt x="223" y="398"/>
                      </a:lnTo>
                      <a:lnTo>
                        <a:pt x="223" y="398"/>
                      </a:lnTo>
                      <a:lnTo>
                        <a:pt x="223" y="396"/>
                      </a:lnTo>
                      <a:lnTo>
                        <a:pt x="221" y="394"/>
                      </a:lnTo>
                      <a:lnTo>
                        <a:pt x="217" y="392"/>
                      </a:lnTo>
                      <a:lnTo>
                        <a:pt x="216" y="390"/>
                      </a:lnTo>
                      <a:lnTo>
                        <a:pt x="216" y="390"/>
                      </a:lnTo>
                      <a:lnTo>
                        <a:pt x="216" y="388"/>
                      </a:lnTo>
                      <a:lnTo>
                        <a:pt x="216" y="388"/>
                      </a:lnTo>
                      <a:lnTo>
                        <a:pt x="216" y="386"/>
                      </a:lnTo>
                      <a:lnTo>
                        <a:pt x="216" y="386"/>
                      </a:lnTo>
                      <a:lnTo>
                        <a:pt x="214" y="385"/>
                      </a:lnTo>
                      <a:lnTo>
                        <a:pt x="214" y="385"/>
                      </a:lnTo>
                      <a:lnTo>
                        <a:pt x="214" y="383"/>
                      </a:lnTo>
                      <a:lnTo>
                        <a:pt x="216" y="381"/>
                      </a:lnTo>
                      <a:lnTo>
                        <a:pt x="219" y="375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7"/>
                      </a:lnTo>
                      <a:lnTo>
                        <a:pt x="219" y="367"/>
                      </a:lnTo>
                      <a:lnTo>
                        <a:pt x="217" y="366"/>
                      </a:lnTo>
                      <a:lnTo>
                        <a:pt x="217" y="366"/>
                      </a:lnTo>
                      <a:lnTo>
                        <a:pt x="216" y="362"/>
                      </a:lnTo>
                      <a:lnTo>
                        <a:pt x="214" y="356"/>
                      </a:lnTo>
                      <a:lnTo>
                        <a:pt x="214" y="356"/>
                      </a:lnTo>
                      <a:lnTo>
                        <a:pt x="214" y="354"/>
                      </a:lnTo>
                      <a:lnTo>
                        <a:pt x="214" y="354"/>
                      </a:lnTo>
                      <a:lnTo>
                        <a:pt x="217" y="352"/>
                      </a:lnTo>
                      <a:lnTo>
                        <a:pt x="219" y="348"/>
                      </a:lnTo>
                      <a:lnTo>
                        <a:pt x="221" y="345"/>
                      </a:lnTo>
                      <a:lnTo>
                        <a:pt x="227" y="327"/>
                      </a:lnTo>
                      <a:lnTo>
                        <a:pt x="229" y="324"/>
                      </a:lnTo>
                      <a:lnTo>
                        <a:pt x="231" y="316"/>
                      </a:lnTo>
                      <a:lnTo>
                        <a:pt x="233" y="316"/>
                      </a:lnTo>
                      <a:lnTo>
                        <a:pt x="233" y="314"/>
                      </a:lnTo>
                      <a:lnTo>
                        <a:pt x="235" y="312"/>
                      </a:lnTo>
                      <a:lnTo>
                        <a:pt x="235" y="310"/>
                      </a:lnTo>
                      <a:lnTo>
                        <a:pt x="235" y="308"/>
                      </a:lnTo>
                      <a:close/>
                    </a:path>
                  </a:pathLst>
                </a:custGeom>
                <a:solidFill>
                  <a:srgbClr val="DDD2C7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09" name="Google Shape;409;p13"/>
                <p:cNvSpPr/>
                <p:nvPr/>
              </p:nvSpPr>
              <p:spPr>
                <a:xfrm>
                  <a:off x="4903788" y="4895850"/>
                  <a:ext cx="373063" cy="671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423" extrusionOk="0">
                      <a:moveTo>
                        <a:pt x="235" y="308"/>
                      </a:moveTo>
                      <a:lnTo>
                        <a:pt x="233" y="305"/>
                      </a:lnTo>
                      <a:lnTo>
                        <a:pt x="231" y="305"/>
                      </a:lnTo>
                      <a:lnTo>
                        <a:pt x="231" y="303"/>
                      </a:lnTo>
                      <a:lnTo>
                        <a:pt x="231" y="301"/>
                      </a:lnTo>
                      <a:lnTo>
                        <a:pt x="229" y="301"/>
                      </a:lnTo>
                      <a:lnTo>
                        <a:pt x="229" y="301"/>
                      </a:lnTo>
                      <a:lnTo>
                        <a:pt x="227" y="301"/>
                      </a:lnTo>
                      <a:lnTo>
                        <a:pt x="227" y="301"/>
                      </a:lnTo>
                      <a:lnTo>
                        <a:pt x="221" y="303"/>
                      </a:lnTo>
                      <a:lnTo>
                        <a:pt x="221" y="303"/>
                      </a:lnTo>
                      <a:lnTo>
                        <a:pt x="221" y="303"/>
                      </a:lnTo>
                      <a:lnTo>
                        <a:pt x="219" y="303"/>
                      </a:lnTo>
                      <a:lnTo>
                        <a:pt x="219" y="303"/>
                      </a:lnTo>
                      <a:lnTo>
                        <a:pt x="219" y="301"/>
                      </a:lnTo>
                      <a:lnTo>
                        <a:pt x="217" y="301"/>
                      </a:lnTo>
                      <a:lnTo>
                        <a:pt x="217" y="301"/>
                      </a:lnTo>
                      <a:lnTo>
                        <a:pt x="217" y="301"/>
                      </a:lnTo>
                      <a:lnTo>
                        <a:pt x="216" y="301"/>
                      </a:lnTo>
                      <a:lnTo>
                        <a:pt x="216" y="301"/>
                      </a:lnTo>
                      <a:lnTo>
                        <a:pt x="216" y="301"/>
                      </a:lnTo>
                      <a:lnTo>
                        <a:pt x="216" y="299"/>
                      </a:lnTo>
                      <a:lnTo>
                        <a:pt x="216" y="299"/>
                      </a:lnTo>
                      <a:lnTo>
                        <a:pt x="216" y="299"/>
                      </a:lnTo>
                      <a:lnTo>
                        <a:pt x="219" y="284"/>
                      </a:lnTo>
                      <a:lnTo>
                        <a:pt x="219" y="282"/>
                      </a:lnTo>
                      <a:lnTo>
                        <a:pt x="219" y="280"/>
                      </a:lnTo>
                      <a:lnTo>
                        <a:pt x="219" y="278"/>
                      </a:lnTo>
                      <a:lnTo>
                        <a:pt x="219" y="274"/>
                      </a:lnTo>
                      <a:lnTo>
                        <a:pt x="219" y="274"/>
                      </a:lnTo>
                      <a:lnTo>
                        <a:pt x="219" y="272"/>
                      </a:lnTo>
                      <a:lnTo>
                        <a:pt x="221" y="269"/>
                      </a:lnTo>
                      <a:lnTo>
                        <a:pt x="221" y="267"/>
                      </a:lnTo>
                      <a:lnTo>
                        <a:pt x="221" y="265"/>
                      </a:lnTo>
                      <a:lnTo>
                        <a:pt x="219" y="259"/>
                      </a:lnTo>
                      <a:lnTo>
                        <a:pt x="219" y="257"/>
                      </a:lnTo>
                      <a:lnTo>
                        <a:pt x="219" y="255"/>
                      </a:lnTo>
                      <a:lnTo>
                        <a:pt x="219" y="255"/>
                      </a:lnTo>
                      <a:lnTo>
                        <a:pt x="223" y="246"/>
                      </a:lnTo>
                      <a:lnTo>
                        <a:pt x="223" y="244"/>
                      </a:lnTo>
                      <a:lnTo>
                        <a:pt x="223" y="242"/>
                      </a:lnTo>
                      <a:lnTo>
                        <a:pt x="223" y="242"/>
                      </a:lnTo>
                      <a:lnTo>
                        <a:pt x="223" y="242"/>
                      </a:lnTo>
                      <a:lnTo>
                        <a:pt x="221" y="242"/>
                      </a:lnTo>
                      <a:lnTo>
                        <a:pt x="221" y="240"/>
                      </a:lnTo>
                      <a:lnTo>
                        <a:pt x="221" y="238"/>
                      </a:lnTo>
                      <a:lnTo>
                        <a:pt x="221" y="236"/>
                      </a:lnTo>
                      <a:lnTo>
                        <a:pt x="219" y="234"/>
                      </a:lnTo>
                      <a:lnTo>
                        <a:pt x="219" y="234"/>
                      </a:lnTo>
                      <a:lnTo>
                        <a:pt x="217" y="230"/>
                      </a:lnTo>
                      <a:lnTo>
                        <a:pt x="217" y="230"/>
                      </a:lnTo>
                      <a:lnTo>
                        <a:pt x="216" y="229"/>
                      </a:lnTo>
                      <a:lnTo>
                        <a:pt x="214" y="230"/>
                      </a:lnTo>
                      <a:lnTo>
                        <a:pt x="210" y="230"/>
                      </a:lnTo>
                      <a:lnTo>
                        <a:pt x="206" y="232"/>
                      </a:lnTo>
                      <a:lnTo>
                        <a:pt x="204" y="234"/>
                      </a:lnTo>
                      <a:lnTo>
                        <a:pt x="204" y="234"/>
                      </a:lnTo>
                      <a:lnTo>
                        <a:pt x="200" y="238"/>
                      </a:lnTo>
                      <a:lnTo>
                        <a:pt x="196" y="240"/>
                      </a:lnTo>
                      <a:lnTo>
                        <a:pt x="195" y="240"/>
                      </a:lnTo>
                      <a:lnTo>
                        <a:pt x="195" y="240"/>
                      </a:lnTo>
                      <a:lnTo>
                        <a:pt x="193" y="240"/>
                      </a:lnTo>
                      <a:lnTo>
                        <a:pt x="193" y="240"/>
                      </a:lnTo>
                      <a:lnTo>
                        <a:pt x="191" y="240"/>
                      </a:lnTo>
                      <a:lnTo>
                        <a:pt x="191" y="240"/>
                      </a:lnTo>
                      <a:lnTo>
                        <a:pt x="191" y="238"/>
                      </a:lnTo>
                      <a:lnTo>
                        <a:pt x="189" y="236"/>
                      </a:lnTo>
                      <a:lnTo>
                        <a:pt x="187" y="236"/>
                      </a:lnTo>
                      <a:lnTo>
                        <a:pt x="185" y="234"/>
                      </a:lnTo>
                      <a:lnTo>
                        <a:pt x="183" y="234"/>
                      </a:lnTo>
                      <a:lnTo>
                        <a:pt x="183" y="232"/>
                      </a:lnTo>
                      <a:lnTo>
                        <a:pt x="183" y="232"/>
                      </a:lnTo>
                      <a:lnTo>
                        <a:pt x="183" y="230"/>
                      </a:lnTo>
                      <a:lnTo>
                        <a:pt x="183" y="229"/>
                      </a:lnTo>
                      <a:lnTo>
                        <a:pt x="183" y="227"/>
                      </a:lnTo>
                      <a:lnTo>
                        <a:pt x="183" y="227"/>
                      </a:lnTo>
                      <a:lnTo>
                        <a:pt x="181" y="225"/>
                      </a:lnTo>
                      <a:lnTo>
                        <a:pt x="181" y="223"/>
                      </a:lnTo>
                      <a:lnTo>
                        <a:pt x="181" y="223"/>
                      </a:lnTo>
                      <a:lnTo>
                        <a:pt x="179" y="221"/>
                      </a:lnTo>
                      <a:lnTo>
                        <a:pt x="181" y="217"/>
                      </a:lnTo>
                      <a:lnTo>
                        <a:pt x="181" y="215"/>
                      </a:lnTo>
                      <a:lnTo>
                        <a:pt x="181" y="215"/>
                      </a:lnTo>
                      <a:lnTo>
                        <a:pt x="181" y="215"/>
                      </a:lnTo>
                      <a:lnTo>
                        <a:pt x="181" y="210"/>
                      </a:lnTo>
                      <a:lnTo>
                        <a:pt x="181" y="202"/>
                      </a:lnTo>
                      <a:lnTo>
                        <a:pt x="181" y="202"/>
                      </a:lnTo>
                      <a:lnTo>
                        <a:pt x="181" y="200"/>
                      </a:lnTo>
                      <a:lnTo>
                        <a:pt x="183" y="200"/>
                      </a:lnTo>
                      <a:lnTo>
                        <a:pt x="185" y="200"/>
                      </a:lnTo>
                      <a:lnTo>
                        <a:pt x="185" y="200"/>
                      </a:lnTo>
                      <a:lnTo>
                        <a:pt x="187" y="198"/>
                      </a:lnTo>
                      <a:lnTo>
                        <a:pt x="187" y="196"/>
                      </a:lnTo>
                      <a:lnTo>
                        <a:pt x="187" y="194"/>
                      </a:lnTo>
                      <a:lnTo>
                        <a:pt x="187" y="192"/>
                      </a:lnTo>
                      <a:lnTo>
                        <a:pt x="187" y="191"/>
                      </a:lnTo>
                      <a:lnTo>
                        <a:pt x="187" y="191"/>
                      </a:lnTo>
                      <a:lnTo>
                        <a:pt x="187" y="189"/>
                      </a:lnTo>
                      <a:lnTo>
                        <a:pt x="187" y="187"/>
                      </a:lnTo>
                      <a:lnTo>
                        <a:pt x="187" y="187"/>
                      </a:lnTo>
                      <a:lnTo>
                        <a:pt x="187" y="187"/>
                      </a:lnTo>
                      <a:lnTo>
                        <a:pt x="185" y="187"/>
                      </a:lnTo>
                      <a:lnTo>
                        <a:pt x="185" y="187"/>
                      </a:lnTo>
                      <a:lnTo>
                        <a:pt x="185" y="185"/>
                      </a:lnTo>
                      <a:lnTo>
                        <a:pt x="183" y="185"/>
                      </a:lnTo>
                      <a:lnTo>
                        <a:pt x="183" y="183"/>
                      </a:lnTo>
                      <a:lnTo>
                        <a:pt x="183" y="183"/>
                      </a:lnTo>
                      <a:lnTo>
                        <a:pt x="183" y="181"/>
                      </a:lnTo>
                      <a:lnTo>
                        <a:pt x="181" y="181"/>
                      </a:lnTo>
                      <a:lnTo>
                        <a:pt x="181" y="179"/>
                      </a:lnTo>
                      <a:lnTo>
                        <a:pt x="177" y="177"/>
                      </a:lnTo>
                      <a:lnTo>
                        <a:pt x="172" y="175"/>
                      </a:lnTo>
                      <a:lnTo>
                        <a:pt x="170" y="175"/>
                      </a:lnTo>
                      <a:lnTo>
                        <a:pt x="170" y="173"/>
                      </a:lnTo>
                      <a:lnTo>
                        <a:pt x="168" y="172"/>
                      </a:lnTo>
                      <a:lnTo>
                        <a:pt x="168" y="170"/>
                      </a:lnTo>
                      <a:lnTo>
                        <a:pt x="168" y="170"/>
                      </a:lnTo>
                      <a:lnTo>
                        <a:pt x="168" y="168"/>
                      </a:lnTo>
                      <a:lnTo>
                        <a:pt x="168" y="166"/>
                      </a:lnTo>
                      <a:lnTo>
                        <a:pt x="168" y="166"/>
                      </a:lnTo>
                      <a:lnTo>
                        <a:pt x="170" y="166"/>
                      </a:lnTo>
                      <a:lnTo>
                        <a:pt x="170" y="164"/>
                      </a:lnTo>
                      <a:lnTo>
                        <a:pt x="170" y="164"/>
                      </a:lnTo>
                      <a:lnTo>
                        <a:pt x="172" y="164"/>
                      </a:lnTo>
                      <a:lnTo>
                        <a:pt x="172" y="164"/>
                      </a:lnTo>
                      <a:lnTo>
                        <a:pt x="174" y="166"/>
                      </a:lnTo>
                      <a:lnTo>
                        <a:pt x="174" y="166"/>
                      </a:lnTo>
                      <a:lnTo>
                        <a:pt x="176" y="166"/>
                      </a:lnTo>
                      <a:lnTo>
                        <a:pt x="176" y="164"/>
                      </a:lnTo>
                      <a:lnTo>
                        <a:pt x="176" y="164"/>
                      </a:lnTo>
                      <a:lnTo>
                        <a:pt x="176" y="164"/>
                      </a:lnTo>
                      <a:lnTo>
                        <a:pt x="176" y="162"/>
                      </a:lnTo>
                      <a:lnTo>
                        <a:pt x="176" y="162"/>
                      </a:lnTo>
                      <a:lnTo>
                        <a:pt x="174" y="162"/>
                      </a:lnTo>
                      <a:lnTo>
                        <a:pt x="174" y="160"/>
                      </a:lnTo>
                      <a:lnTo>
                        <a:pt x="172" y="156"/>
                      </a:lnTo>
                      <a:lnTo>
                        <a:pt x="172" y="154"/>
                      </a:lnTo>
                      <a:lnTo>
                        <a:pt x="172" y="154"/>
                      </a:lnTo>
                      <a:lnTo>
                        <a:pt x="170" y="154"/>
                      </a:lnTo>
                      <a:lnTo>
                        <a:pt x="170" y="153"/>
                      </a:lnTo>
                      <a:lnTo>
                        <a:pt x="170" y="153"/>
                      </a:lnTo>
                      <a:lnTo>
                        <a:pt x="170" y="151"/>
                      </a:lnTo>
                      <a:lnTo>
                        <a:pt x="170" y="151"/>
                      </a:lnTo>
                      <a:lnTo>
                        <a:pt x="170" y="149"/>
                      </a:lnTo>
                      <a:lnTo>
                        <a:pt x="170" y="149"/>
                      </a:lnTo>
                      <a:lnTo>
                        <a:pt x="170" y="147"/>
                      </a:lnTo>
                      <a:lnTo>
                        <a:pt x="170" y="145"/>
                      </a:lnTo>
                      <a:lnTo>
                        <a:pt x="170" y="145"/>
                      </a:lnTo>
                      <a:lnTo>
                        <a:pt x="170" y="147"/>
                      </a:lnTo>
                      <a:lnTo>
                        <a:pt x="166" y="149"/>
                      </a:lnTo>
                      <a:lnTo>
                        <a:pt x="166" y="149"/>
                      </a:lnTo>
                      <a:lnTo>
                        <a:pt x="164" y="149"/>
                      </a:lnTo>
                      <a:lnTo>
                        <a:pt x="158" y="149"/>
                      </a:lnTo>
                      <a:lnTo>
                        <a:pt x="156" y="149"/>
                      </a:lnTo>
                      <a:lnTo>
                        <a:pt x="155" y="149"/>
                      </a:lnTo>
                      <a:lnTo>
                        <a:pt x="155" y="149"/>
                      </a:lnTo>
                      <a:lnTo>
                        <a:pt x="153" y="149"/>
                      </a:lnTo>
                      <a:lnTo>
                        <a:pt x="153" y="149"/>
                      </a:lnTo>
                      <a:lnTo>
                        <a:pt x="151" y="149"/>
                      </a:lnTo>
                      <a:lnTo>
                        <a:pt x="151" y="149"/>
                      </a:lnTo>
                      <a:lnTo>
                        <a:pt x="149" y="149"/>
                      </a:lnTo>
                      <a:lnTo>
                        <a:pt x="147" y="149"/>
                      </a:lnTo>
                      <a:lnTo>
                        <a:pt x="147" y="149"/>
                      </a:lnTo>
                      <a:lnTo>
                        <a:pt x="147" y="149"/>
                      </a:lnTo>
                      <a:lnTo>
                        <a:pt x="147" y="147"/>
                      </a:lnTo>
                      <a:lnTo>
                        <a:pt x="147" y="147"/>
                      </a:lnTo>
                      <a:lnTo>
                        <a:pt x="149" y="143"/>
                      </a:lnTo>
                      <a:lnTo>
                        <a:pt x="149" y="143"/>
                      </a:lnTo>
                      <a:lnTo>
                        <a:pt x="155" y="139"/>
                      </a:lnTo>
                      <a:lnTo>
                        <a:pt x="156" y="137"/>
                      </a:lnTo>
                      <a:lnTo>
                        <a:pt x="153" y="135"/>
                      </a:lnTo>
                      <a:lnTo>
                        <a:pt x="151" y="132"/>
                      </a:lnTo>
                      <a:lnTo>
                        <a:pt x="151" y="132"/>
                      </a:lnTo>
                      <a:lnTo>
                        <a:pt x="149" y="132"/>
                      </a:lnTo>
                      <a:lnTo>
                        <a:pt x="149" y="130"/>
                      </a:lnTo>
                      <a:lnTo>
                        <a:pt x="147" y="130"/>
                      </a:lnTo>
                      <a:lnTo>
                        <a:pt x="147" y="130"/>
                      </a:lnTo>
                      <a:lnTo>
                        <a:pt x="145" y="128"/>
                      </a:lnTo>
                      <a:lnTo>
                        <a:pt x="143" y="128"/>
                      </a:lnTo>
                      <a:lnTo>
                        <a:pt x="134" y="124"/>
                      </a:lnTo>
                      <a:lnTo>
                        <a:pt x="130" y="124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28" y="118"/>
                      </a:lnTo>
                      <a:lnTo>
                        <a:pt x="126" y="118"/>
                      </a:lnTo>
                      <a:lnTo>
                        <a:pt x="126" y="118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28" y="114"/>
                      </a:lnTo>
                      <a:lnTo>
                        <a:pt x="128" y="113"/>
                      </a:lnTo>
                      <a:lnTo>
                        <a:pt x="128" y="113"/>
                      </a:lnTo>
                      <a:lnTo>
                        <a:pt x="128" y="111"/>
                      </a:lnTo>
                      <a:lnTo>
                        <a:pt x="130" y="113"/>
                      </a:lnTo>
                      <a:lnTo>
                        <a:pt x="132" y="113"/>
                      </a:lnTo>
                      <a:lnTo>
                        <a:pt x="134" y="113"/>
                      </a:lnTo>
                      <a:lnTo>
                        <a:pt x="136" y="113"/>
                      </a:lnTo>
                      <a:lnTo>
                        <a:pt x="137" y="113"/>
                      </a:lnTo>
                      <a:lnTo>
                        <a:pt x="137" y="113"/>
                      </a:lnTo>
                      <a:lnTo>
                        <a:pt x="139" y="111"/>
                      </a:lnTo>
                      <a:lnTo>
                        <a:pt x="139" y="109"/>
                      </a:lnTo>
                      <a:lnTo>
                        <a:pt x="139" y="109"/>
                      </a:lnTo>
                      <a:lnTo>
                        <a:pt x="141" y="109"/>
                      </a:lnTo>
                      <a:lnTo>
                        <a:pt x="143" y="107"/>
                      </a:lnTo>
                      <a:lnTo>
                        <a:pt x="143" y="107"/>
                      </a:lnTo>
                      <a:lnTo>
                        <a:pt x="143" y="107"/>
                      </a:lnTo>
                      <a:lnTo>
                        <a:pt x="145" y="107"/>
                      </a:lnTo>
                      <a:lnTo>
                        <a:pt x="145" y="107"/>
                      </a:lnTo>
                      <a:lnTo>
                        <a:pt x="145" y="107"/>
                      </a:lnTo>
                      <a:lnTo>
                        <a:pt x="143" y="105"/>
                      </a:lnTo>
                      <a:lnTo>
                        <a:pt x="143" y="103"/>
                      </a:lnTo>
                      <a:lnTo>
                        <a:pt x="143" y="101"/>
                      </a:lnTo>
                      <a:lnTo>
                        <a:pt x="141" y="99"/>
                      </a:lnTo>
                      <a:lnTo>
                        <a:pt x="141" y="99"/>
                      </a:lnTo>
                      <a:lnTo>
                        <a:pt x="141" y="97"/>
                      </a:lnTo>
                      <a:lnTo>
                        <a:pt x="141" y="97"/>
                      </a:lnTo>
                      <a:lnTo>
                        <a:pt x="139" y="97"/>
                      </a:lnTo>
                      <a:lnTo>
                        <a:pt x="139" y="97"/>
                      </a:lnTo>
                      <a:lnTo>
                        <a:pt x="137" y="97"/>
                      </a:lnTo>
                      <a:lnTo>
                        <a:pt x="137" y="99"/>
                      </a:lnTo>
                      <a:lnTo>
                        <a:pt x="137" y="97"/>
                      </a:lnTo>
                      <a:lnTo>
                        <a:pt x="136" y="97"/>
                      </a:lnTo>
                      <a:lnTo>
                        <a:pt x="134" y="97"/>
                      </a:lnTo>
                      <a:lnTo>
                        <a:pt x="134" y="97"/>
                      </a:lnTo>
                      <a:lnTo>
                        <a:pt x="132" y="95"/>
                      </a:lnTo>
                      <a:lnTo>
                        <a:pt x="130" y="94"/>
                      </a:lnTo>
                      <a:lnTo>
                        <a:pt x="130" y="92"/>
                      </a:lnTo>
                      <a:lnTo>
                        <a:pt x="128" y="92"/>
                      </a:lnTo>
                      <a:lnTo>
                        <a:pt x="128" y="92"/>
                      </a:lnTo>
                      <a:lnTo>
                        <a:pt x="128" y="92"/>
                      </a:lnTo>
                      <a:lnTo>
                        <a:pt x="126" y="92"/>
                      </a:lnTo>
                      <a:lnTo>
                        <a:pt x="126" y="92"/>
                      </a:lnTo>
                      <a:lnTo>
                        <a:pt x="126" y="92"/>
                      </a:lnTo>
                      <a:lnTo>
                        <a:pt x="124" y="92"/>
                      </a:lnTo>
                      <a:lnTo>
                        <a:pt x="124" y="92"/>
                      </a:lnTo>
                      <a:lnTo>
                        <a:pt x="124" y="90"/>
                      </a:lnTo>
                      <a:lnTo>
                        <a:pt x="122" y="88"/>
                      </a:lnTo>
                      <a:lnTo>
                        <a:pt x="122" y="88"/>
                      </a:lnTo>
                      <a:lnTo>
                        <a:pt x="120" y="88"/>
                      </a:lnTo>
                      <a:lnTo>
                        <a:pt x="120" y="86"/>
                      </a:lnTo>
                      <a:lnTo>
                        <a:pt x="118" y="86"/>
                      </a:lnTo>
                      <a:lnTo>
                        <a:pt x="118" y="86"/>
                      </a:lnTo>
                      <a:lnTo>
                        <a:pt x="116" y="88"/>
                      </a:lnTo>
                      <a:lnTo>
                        <a:pt x="116" y="88"/>
                      </a:lnTo>
                      <a:lnTo>
                        <a:pt x="115" y="88"/>
                      </a:lnTo>
                      <a:lnTo>
                        <a:pt x="115" y="88"/>
                      </a:lnTo>
                      <a:lnTo>
                        <a:pt x="113" y="86"/>
                      </a:lnTo>
                      <a:lnTo>
                        <a:pt x="113" y="86"/>
                      </a:lnTo>
                      <a:lnTo>
                        <a:pt x="113" y="84"/>
                      </a:lnTo>
                      <a:lnTo>
                        <a:pt x="113" y="80"/>
                      </a:lnTo>
                      <a:lnTo>
                        <a:pt x="113" y="78"/>
                      </a:lnTo>
                      <a:lnTo>
                        <a:pt x="113" y="78"/>
                      </a:lnTo>
                      <a:lnTo>
                        <a:pt x="113" y="78"/>
                      </a:lnTo>
                      <a:lnTo>
                        <a:pt x="111" y="78"/>
                      </a:lnTo>
                      <a:lnTo>
                        <a:pt x="107" y="78"/>
                      </a:lnTo>
                      <a:lnTo>
                        <a:pt x="103" y="80"/>
                      </a:lnTo>
                      <a:lnTo>
                        <a:pt x="101" y="80"/>
                      </a:lnTo>
                      <a:lnTo>
                        <a:pt x="97" y="80"/>
                      </a:lnTo>
                      <a:lnTo>
                        <a:pt x="95" y="80"/>
                      </a:lnTo>
                      <a:lnTo>
                        <a:pt x="94" y="78"/>
                      </a:lnTo>
                      <a:lnTo>
                        <a:pt x="92" y="78"/>
                      </a:lnTo>
                      <a:lnTo>
                        <a:pt x="90" y="78"/>
                      </a:lnTo>
                      <a:lnTo>
                        <a:pt x="88" y="76"/>
                      </a:lnTo>
                      <a:lnTo>
                        <a:pt x="86" y="76"/>
                      </a:lnTo>
                      <a:lnTo>
                        <a:pt x="86" y="75"/>
                      </a:lnTo>
                      <a:lnTo>
                        <a:pt x="84" y="73"/>
                      </a:lnTo>
                      <a:lnTo>
                        <a:pt x="84" y="71"/>
                      </a:lnTo>
                      <a:lnTo>
                        <a:pt x="84" y="69"/>
                      </a:lnTo>
                      <a:lnTo>
                        <a:pt x="84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lnTo>
                        <a:pt x="82" y="67"/>
                      </a:lnTo>
                      <a:lnTo>
                        <a:pt x="80" y="67"/>
                      </a:lnTo>
                      <a:lnTo>
                        <a:pt x="80" y="67"/>
                      </a:lnTo>
                      <a:lnTo>
                        <a:pt x="80" y="67"/>
                      </a:lnTo>
                      <a:lnTo>
                        <a:pt x="78" y="67"/>
                      </a:lnTo>
                      <a:lnTo>
                        <a:pt x="78" y="67"/>
                      </a:lnTo>
                      <a:lnTo>
                        <a:pt x="76" y="67"/>
                      </a:lnTo>
                      <a:lnTo>
                        <a:pt x="75" y="65"/>
                      </a:lnTo>
                      <a:lnTo>
                        <a:pt x="75" y="65"/>
                      </a:lnTo>
                      <a:lnTo>
                        <a:pt x="75" y="65"/>
                      </a:lnTo>
                      <a:lnTo>
                        <a:pt x="73" y="65"/>
                      </a:lnTo>
                      <a:lnTo>
                        <a:pt x="73" y="65"/>
                      </a:lnTo>
                      <a:lnTo>
                        <a:pt x="71" y="65"/>
                      </a:lnTo>
                      <a:lnTo>
                        <a:pt x="71" y="63"/>
                      </a:lnTo>
                      <a:lnTo>
                        <a:pt x="71" y="63"/>
                      </a:lnTo>
                      <a:lnTo>
                        <a:pt x="71" y="61"/>
                      </a:lnTo>
                      <a:lnTo>
                        <a:pt x="69" y="61"/>
                      </a:lnTo>
                      <a:lnTo>
                        <a:pt x="69" y="61"/>
                      </a:lnTo>
                      <a:lnTo>
                        <a:pt x="67" y="59"/>
                      </a:lnTo>
                      <a:lnTo>
                        <a:pt x="65" y="59"/>
                      </a:lnTo>
                      <a:lnTo>
                        <a:pt x="63" y="57"/>
                      </a:lnTo>
                      <a:lnTo>
                        <a:pt x="54" y="48"/>
                      </a:lnTo>
                      <a:lnTo>
                        <a:pt x="52" y="46"/>
                      </a:lnTo>
                      <a:lnTo>
                        <a:pt x="52" y="46"/>
                      </a:lnTo>
                      <a:lnTo>
                        <a:pt x="52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50" y="46"/>
                      </a:lnTo>
                      <a:lnTo>
                        <a:pt x="48" y="44"/>
                      </a:lnTo>
                      <a:lnTo>
                        <a:pt x="48" y="42"/>
                      </a:lnTo>
                      <a:lnTo>
                        <a:pt x="48" y="40"/>
                      </a:lnTo>
                      <a:lnTo>
                        <a:pt x="46" y="38"/>
                      </a:lnTo>
                      <a:lnTo>
                        <a:pt x="46" y="36"/>
                      </a:lnTo>
                      <a:lnTo>
                        <a:pt x="44" y="36"/>
                      </a:lnTo>
                      <a:lnTo>
                        <a:pt x="44" y="36"/>
                      </a:lnTo>
                      <a:lnTo>
                        <a:pt x="44" y="35"/>
                      </a:lnTo>
                      <a:lnTo>
                        <a:pt x="44" y="35"/>
                      </a:lnTo>
                      <a:lnTo>
                        <a:pt x="44" y="33"/>
                      </a:lnTo>
                      <a:lnTo>
                        <a:pt x="46" y="33"/>
                      </a:lnTo>
                      <a:lnTo>
                        <a:pt x="46" y="31"/>
                      </a:lnTo>
                      <a:lnTo>
                        <a:pt x="48" y="31"/>
                      </a:lnTo>
                      <a:lnTo>
                        <a:pt x="48" y="31"/>
                      </a:lnTo>
                      <a:lnTo>
                        <a:pt x="48" y="31"/>
                      </a:lnTo>
                      <a:lnTo>
                        <a:pt x="48" y="29"/>
                      </a:lnTo>
                      <a:lnTo>
                        <a:pt x="48" y="29"/>
                      </a:lnTo>
                      <a:lnTo>
                        <a:pt x="46" y="29"/>
                      </a:lnTo>
                      <a:lnTo>
                        <a:pt x="46" y="29"/>
                      </a:lnTo>
                      <a:lnTo>
                        <a:pt x="46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2" y="29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38" y="27"/>
                      </a:lnTo>
                      <a:lnTo>
                        <a:pt x="38" y="27"/>
                      </a:lnTo>
                      <a:lnTo>
                        <a:pt x="38" y="25"/>
                      </a:lnTo>
                      <a:lnTo>
                        <a:pt x="38" y="25"/>
                      </a:lnTo>
                      <a:lnTo>
                        <a:pt x="36" y="23"/>
                      </a:lnTo>
                      <a:lnTo>
                        <a:pt x="36" y="23"/>
                      </a:lnTo>
                      <a:lnTo>
                        <a:pt x="36" y="21"/>
                      </a:lnTo>
                      <a:lnTo>
                        <a:pt x="36" y="21"/>
                      </a:lnTo>
                      <a:lnTo>
                        <a:pt x="38" y="19"/>
                      </a:lnTo>
                      <a:lnTo>
                        <a:pt x="38" y="17"/>
                      </a:lnTo>
                      <a:lnTo>
                        <a:pt x="35" y="16"/>
                      </a:lnTo>
                      <a:lnTo>
                        <a:pt x="33" y="16"/>
                      </a:lnTo>
                      <a:lnTo>
                        <a:pt x="33" y="17"/>
                      </a:lnTo>
                      <a:lnTo>
                        <a:pt x="33" y="17"/>
                      </a:lnTo>
                      <a:lnTo>
                        <a:pt x="31" y="17"/>
                      </a:lnTo>
                      <a:lnTo>
                        <a:pt x="31" y="17"/>
                      </a:lnTo>
                      <a:lnTo>
                        <a:pt x="31" y="17"/>
                      </a:lnTo>
                      <a:lnTo>
                        <a:pt x="29" y="17"/>
                      </a:lnTo>
                      <a:lnTo>
                        <a:pt x="29" y="17"/>
                      </a:lnTo>
                      <a:lnTo>
                        <a:pt x="27" y="16"/>
                      </a:lnTo>
                      <a:lnTo>
                        <a:pt x="27" y="14"/>
                      </a:lnTo>
                      <a:lnTo>
                        <a:pt x="27" y="14"/>
                      </a:lnTo>
                      <a:lnTo>
                        <a:pt x="25" y="14"/>
                      </a:lnTo>
                      <a:lnTo>
                        <a:pt x="25" y="16"/>
                      </a:lnTo>
                      <a:lnTo>
                        <a:pt x="25" y="16"/>
                      </a:lnTo>
                      <a:lnTo>
                        <a:pt x="23" y="16"/>
                      </a:lnTo>
                      <a:lnTo>
                        <a:pt x="23" y="14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0"/>
                      </a:lnTo>
                      <a:lnTo>
                        <a:pt x="23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19" y="8"/>
                      </a:lnTo>
                      <a:lnTo>
                        <a:pt x="19" y="8"/>
                      </a:lnTo>
                      <a:lnTo>
                        <a:pt x="17" y="8"/>
                      </a:lnTo>
                      <a:lnTo>
                        <a:pt x="17" y="8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5" y="10"/>
                      </a:lnTo>
                      <a:lnTo>
                        <a:pt x="14" y="10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12" y="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10" y="23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12" y="29"/>
                      </a:lnTo>
                      <a:lnTo>
                        <a:pt x="12" y="31"/>
                      </a:lnTo>
                      <a:lnTo>
                        <a:pt x="14" y="31"/>
                      </a:lnTo>
                      <a:lnTo>
                        <a:pt x="14" y="31"/>
                      </a:lnTo>
                      <a:lnTo>
                        <a:pt x="14" y="33"/>
                      </a:lnTo>
                      <a:lnTo>
                        <a:pt x="14" y="33"/>
                      </a:lnTo>
                      <a:lnTo>
                        <a:pt x="15" y="35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3" y="52"/>
                      </a:lnTo>
                      <a:lnTo>
                        <a:pt x="23" y="52"/>
                      </a:lnTo>
                      <a:lnTo>
                        <a:pt x="23" y="54"/>
                      </a:lnTo>
                      <a:lnTo>
                        <a:pt x="23" y="52"/>
                      </a:lnTo>
                      <a:lnTo>
                        <a:pt x="25" y="52"/>
                      </a:lnTo>
                      <a:lnTo>
                        <a:pt x="25" y="52"/>
                      </a:lnTo>
                      <a:lnTo>
                        <a:pt x="27" y="50"/>
                      </a:lnTo>
                      <a:lnTo>
                        <a:pt x="27" y="52"/>
                      </a:lnTo>
                      <a:lnTo>
                        <a:pt x="25" y="54"/>
                      </a:lnTo>
                      <a:lnTo>
                        <a:pt x="27" y="59"/>
                      </a:lnTo>
                      <a:lnTo>
                        <a:pt x="31" y="67"/>
                      </a:lnTo>
                      <a:lnTo>
                        <a:pt x="31" y="71"/>
                      </a:lnTo>
                      <a:lnTo>
                        <a:pt x="31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3" y="73"/>
                      </a:lnTo>
                      <a:lnTo>
                        <a:pt x="35" y="73"/>
                      </a:lnTo>
                      <a:lnTo>
                        <a:pt x="35" y="71"/>
                      </a:lnTo>
                      <a:lnTo>
                        <a:pt x="35" y="65"/>
                      </a:lnTo>
                      <a:lnTo>
                        <a:pt x="35" y="63"/>
                      </a:lnTo>
                      <a:lnTo>
                        <a:pt x="36" y="65"/>
                      </a:lnTo>
                      <a:lnTo>
                        <a:pt x="38" y="65"/>
                      </a:lnTo>
                      <a:lnTo>
                        <a:pt x="38" y="63"/>
                      </a:lnTo>
                      <a:lnTo>
                        <a:pt x="40" y="63"/>
                      </a:lnTo>
                      <a:lnTo>
                        <a:pt x="40" y="63"/>
                      </a:lnTo>
                      <a:lnTo>
                        <a:pt x="42" y="61"/>
                      </a:lnTo>
                      <a:lnTo>
                        <a:pt x="42" y="61"/>
                      </a:lnTo>
                      <a:lnTo>
                        <a:pt x="44" y="61"/>
                      </a:lnTo>
                      <a:lnTo>
                        <a:pt x="46" y="61"/>
                      </a:lnTo>
                      <a:lnTo>
                        <a:pt x="48" y="61"/>
                      </a:lnTo>
                      <a:lnTo>
                        <a:pt x="48" y="59"/>
                      </a:lnTo>
                      <a:lnTo>
                        <a:pt x="50" y="61"/>
                      </a:lnTo>
                      <a:lnTo>
                        <a:pt x="50" y="61"/>
                      </a:lnTo>
                      <a:lnTo>
                        <a:pt x="48" y="61"/>
                      </a:lnTo>
                      <a:lnTo>
                        <a:pt x="48" y="63"/>
                      </a:lnTo>
                      <a:lnTo>
                        <a:pt x="46" y="63"/>
                      </a:lnTo>
                      <a:lnTo>
                        <a:pt x="46" y="65"/>
                      </a:lnTo>
                      <a:lnTo>
                        <a:pt x="44" y="65"/>
                      </a:lnTo>
                      <a:lnTo>
                        <a:pt x="44" y="65"/>
                      </a:lnTo>
                      <a:lnTo>
                        <a:pt x="44" y="63"/>
                      </a:lnTo>
                      <a:lnTo>
                        <a:pt x="42" y="65"/>
                      </a:lnTo>
                      <a:lnTo>
                        <a:pt x="40" y="67"/>
                      </a:lnTo>
                      <a:lnTo>
                        <a:pt x="42" y="69"/>
                      </a:lnTo>
                      <a:lnTo>
                        <a:pt x="42" y="71"/>
                      </a:lnTo>
                      <a:lnTo>
                        <a:pt x="42" y="71"/>
                      </a:lnTo>
                      <a:lnTo>
                        <a:pt x="44" y="73"/>
                      </a:lnTo>
                      <a:lnTo>
                        <a:pt x="44" y="73"/>
                      </a:lnTo>
                      <a:lnTo>
                        <a:pt x="42" y="73"/>
                      </a:lnTo>
                      <a:lnTo>
                        <a:pt x="38" y="73"/>
                      </a:lnTo>
                      <a:lnTo>
                        <a:pt x="38" y="75"/>
                      </a:lnTo>
                      <a:lnTo>
                        <a:pt x="40" y="76"/>
                      </a:lnTo>
                      <a:lnTo>
                        <a:pt x="40" y="76"/>
                      </a:lnTo>
                      <a:lnTo>
                        <a:pt x="42" y="78"/>
                      </a:lnTo>
                      <a:lnTo>
                        <a:pt x="44" y="78"/>
                      </a:lnTo>
                      <a:lnTo>
                        <a:pt x="46" y="78"/>
                      </a:lnTo>
                      <a:lnTo>
                        <a:pt x="46" y="78"/>
                      </a:lnTo>
                      <a:lnTo>
                        <a:pt x="48" y="76"/>
                      </a:lnTo>
                      <a:lnTo>
                        <a:pt x="50" y="76"/>
                      </a:lnTo>
                      <a:lnTo>
                        <a:pt x="50" y="78"/>
                      </a:lnTo>
                      <a:lnTo>
                        <a:pt x="48" y="78"/>
                      </a:lnTo>
                      <a:lnTo>
                        <a:pt x="50" y="80"/>
                      </a:lnTo>
                      <a:lnTo>
                        <a:pt x="50" y="80"/>
                      </a:lnTo>
                      <a:lnTo>
                        <a:pt x="50" y="82"/>
                      </a:lnTo>
                      <a:lnTo>
                        <a:pt x="44" y="80"/>
                      </a:lnTo>
                      <a:lnTo>
                        <a:pt x="42" y="80"/>
                      </a:lnTo>
                      <a:lnTo>
                        <a:pt x="44" y="84"/>
                      </a:lnTo>
                      <a:lnTo>
                        <a:pt x="46" y="86"/>
                      </a:lnTo>
                      <a:lnTo>
                        <a:pt x="46" y="88"/>
                      </a:lnTo>
                      <a:lnTo>
                        <a:pt x="46" y="88"/>
                      </a:lnTo>
                      <a:lnTo>
                        <a:pt x="48" y="86"/>
                      </a:lnTo>
                      <a:lnTo>
                        <a:pt x="48" y="86"/>
                      </a:lnTo>
                      <a:lnTo>
                        <a:pt x="59" y="99"/>
                      </a:lnTo>
                      <a:lnTo>
                        <a:pt x="63" y="103"/>
                      </a:lnTo>
                      <a:lnTo>
                        <a:pt x="67" y="114"/>
                      </a:lnTo>
                      <a:lnTo>
                        <a:pt x="67" y="116"/>
                      </a:lnTo>
                      <a:lnTo>
                        <a:pt x="69" y="118"/>
                      </a:lnTo>
                      <a:lnTo>
                        <a:pt x="69" y="120"/>
                      </a:lnTo>
                      <a:lnTo>
                        <a:pt x="69" y="122"/>
                      </a:lnTo>
                      <a:lnTo>
                        <a:pt x="71" y="124"/>
                      </a:lnTo>
                      <a:lnTo>
                        <a:pt x="71" y="124"/>
                      </a:lnTo>
                      <a:lnTo>
                        <a:pt x="73" y="124"/>
                      </a:lnTo>
                      <a:lnTo>
                        <a:pt x="75" y="124"/>
                      </a:lnTo>
                      <a:lnTo>
                        <a:pt x="76" y="126"/>
                      </a:lnTo>
                      <a:lnTo>
                        <a:pt x="78" y="128"/>
                      </a:lnTo>
                      <a:lnTo>
                        <a:pt x="78" y="132"/>
                      </a:lnTo>
                      <a:lnTo>
                        <a:pt x="80" y="133"/>
                      </a:lnTo>
                      <a:lnTo>
                        <a:pt x="80" y="133"/>
                      </a:lnTo>
                      <a:lnTo>
                        <a:pt x="82" y="133"/>
                      </a:lnTo>
                      <a:lnTo>
                        <a:pt x="82" y="135"/>
                      </a:lnTo>
                      <a:lnTo>
                        <a:pt x="80" y="135"/>
                      </a:lnTo>
                      <a:lnTo>
                        <a:pt x="80" y="137"/>
                      </a:lnTo>
                      <a:lnTo>
                        <a:pt x="80" y="137"/>
                      </a:lnTo>
                      <a:lnTo>
                        <a:pt x="82" y="137"/>
                      </a:lnTo>
                      <a:lnTo>
                        <a:pt x="82" y="139"/>
                      </a:lnTo>
                      <a:lnTo>
                        <a:pt x="90" y="158"/>
                      </a:lnTo>
                      <a:lnTo>
                        <a:pt x="94" y="175"/>
                      </a:lnTo>
                      <a:lnTo>
                        <a:pt x="95" y="183"/>
                      </a:lnTo>
                      <a:lnTo>
                        <a:pt x="97" y="187"/>
                      </a:lnTo>
                      <a:lnTo>
                        <a:pt x="99" y="187"/>
                      </a:lnTo>
                      <a:lnTo>
                        <a:pt x="99" y="189"/>
                      </a:lnTo>
                      <a:lnTo>
                        <a:pt x="99" y="189"/>
                      </a:lnTo>
                      <a:lnTo>
                        <a:pt x="97" y="189"/>
                      </a:lnTo>
                      <a:lnTo>
                        <a:pt x="99" y="191"/>
                      </a:lnTo>
                      <a:lnTo>
                        <a:pt x="99" y="191"/>
                      </a:lnTo>
                      <a:lnTo>
                        <a:pt x="99" y="191"/>
                      </a:lnTo>
                      <a:lnTo>
                        <a:pt x="99" y="192"/>
                      </a:lnTo>
                      <a:lnTo>
                        <a:pt x="99" y="194"/>
                      </a:lnTo>
                      <a:lnTo>
                        <a:pt x="105" y="206"/>
                      </a:lnTo>
                      <a:lnTo>
                        <a:pt x="107" y="210"/>
                      </a:lnTo>
                      <a:lnTo>
                        <a:pt x="107" y="210"/>
                      </a:lnTo>
                      <a:lnTo>
                        <a:pt x="109" y="211"/>
                      </a:lnTo>
                      <a:lnTo>
                        <a:pt x="111" y="213"/>
                      </a:lnTo>
                      <a:lnTo>
                        <a:pt x="111" y="217"/>
                      </a:lnTo>
                      <a:lnTo>
                        <a:pt x="111" y="219"/>
                      </a:lnTo>
                      <a:lnTo>
                        <a:pt x="113" y="221"/>
                      </a:lnTo>
                      <a:lnTo>
                        <a:pt x="115" y="227"/>
                      </a:lnTo>
                      <a:lnTo>
                        <a:pt x="116" y="230"/>
                      </a:lnTo>
                      <a:lnTo>
                        <a:pt x="118" y="238"/>
                      </a:lnTo>
                      <a:lnTo>
                        <a:pt x="120" y="242"/>
                      </a:lnTo>
                      <a:lnTo>
                        <a:pt x="120" y="242"/>
                      </a:lnTo>
                      <a:lnTo>
                        <a:pt x="122" y="244"/>
                      </a:lnTo>
                      <a:lnTo>
                        <a:pt x="122" y="244"/>
                      </a:lnTo>
                      <a:lnTo>
                        <a:pt x="124" y="244"/>
                      </a:lnTo>
                      <a:lnTo>
                        <a:pt x="124" y="242"/>
                      </a:lnTo>
                      <a:lnTo>
                        <a:pt x="124" y="240"/>
                      </a:lnTo>
                      <a:lnTo>
                        <a:pt x="124" y="236"/>
                      </a:lnTo>
                      <a:lnTo>
                        <a:pt x="124" y="238"/>
                      </a:lnTo>
                      <a:lnTo>
                        <a:pt x="126" y="238"/>
                      </a:lnTo>
                      <a:lnTo>
                        <a:pt x="126" y="240"/>
                      </a:lnTo>
                      <a:lnTo>
                        <a:pt x="126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0"/>
                      </a:lnTo>
                      <a:lnTo>
                        <a:pt x="128" y="242"/>
                      </a:lnTo>
                      <a:lnTo>
                        <a:pt x="128" y="242"/>
                      </a:lnTo>
                      <a:lnTo>
                        <a:pt x="126" y="244"/>
                      </a:lnTo>
                      <a:lnTo>
                        <a:pt x="122" y="246"/>
                      </a:lnTo>
                      <a:lnTo>
                        <a:pt x="122" y="248"/>
                      </a:lnTo>
                      <a:lnTo>
                        <a:pt x="122" y="248"/>
                      </a:lnTo>
                      <a:lnTo>
                        <a:pt x="122" y="250"/>
                      </a:lnTo>
                      <a:lnTo>
                        <a:pt x="122" y="251"/>
                      </a:lnTo>
                      <a:lnTo>
                        <a:pt x="122" y="251"/>
                      </a:lnTo>
                      <a:lnTo>
                        <a:pt x="126" y="259"/>
                      </a:lnTo>
                      <a:lnTo>
                        <a:pt x="126" y="261"/>
                      </a:lnTo>
                      <a:lnTo>
                        <a:pt x="128" y="263"/>
                      </a:lnTo>
                      <a:lnTo>
                        <a:pt x="128" y="261"/>
                      </a:lnTo>
                      <a:lnTo>
                        <a:pt x="126" y="259"/>
                      </a:lnTo>
                      <a:lnTo>
                        <a:pt x="126" y="255"/>
                      </a:lnTo>
                      <a:lnTo>
                        <a:pt x="126" y="253"/>
                      </a:lnTo>
                      <a:lnTo>
                        <a:pt x="126" y="253"/>
                      </a:lnTo>
                      <a:lnTo>
                        <a:pt x="124" y="251"/>
                      </a:lnTo>
                      <a:lnTo>
                        <a:pt x="126" y="250"/>
                      </a:lnTo>
                      <a:lnTo>
                        <a:pt x="126" y="251"/>
                      </a:lnTo>
                      <a:lnTo>
                        <a:pt x="126" y="251"/>
                      </a:lnTo>
                      <a:lnTo>
                        <a:pt x="128" y="251"/>
                      </a:lnTo>
                      <a:lnTo>
                        <a:pt x="128" y="251"/>
                      </a:lnTo>
                      <a:lnTo>
                        <a:pt x="130" y="257"/>
                      </a:lnTo>
                      <a:lnTo>
                        <a:pt x="132" y="259"/>
                      </a:lnTo>
                      <a:lnTo>
                        <a:pt x="130" y="261"/>
                      </a:lnTo>
                      <a:lnTo>
                        <a:pt x="132" y="265"/>
                      </a:lnTo>
                      <a:lnTo>
                        <a:pt x="134" y="267"/>
                      </a:lnTo>
                      <a:lnTo>
                        <a:pt x="134" y="265"/>
                      </a:lnTo>
                      <a:lnTo>
                        <a:pt x="136" y="267"/>
                      </a:lnTo>
                      <a:lnTo>
                        <a:pt x="139" y="270"/>
                      </a:lnTo>
                      <a:lnTo>
                        <a:pt x="139" y="270"/>
                      </a:lnTo>
                      <a:lnTo>
                        <a:pt x="141" y="274"/>
                      </a:lnTo>
                      <a:lnTo>
                        <a:pt x="141" y="276"/>
                      </a:lnTo>
                      <a:lnTo>
                        <a:pt x="141" y="278"/>
                      </a:lnTo>
                      <a:lnTo>
                        <a:pt x="141" y="280"/>
                      </a:lnTo>
                      <a:lnTo>
                        <a:pt x="141" y="280"/>
                      </a:lnTo>
                      <a:lnTo>
                        <a:pt x="141" y="282"/>
                      </a:lnTo>
                      <a:lnTo>
                        <a:pt x="141" y="284"/>
                      </a:lnTo>
                      <a:lnTo>
                        <a:pt x="141" y="284"/>
                      </a:lnTo>
                      <a:lnTo>
                        <a:pt x="141" y="286"/>
                      </a:lnTo>
                      <a:lnTo>
                        <a:pt x="141" y="288"/>
                      </a:lnTo>
                      <a:lnTo>
                        <a:pt x="141" y="288"/>
                      </a:lnTo>
                      <a:lnTo>
                        <a:pt x="141" y="289"/>
                      </a:lnTo>
                      <a:lnTo>
                        <a:pt x="143" y="289"/>
                      </a:lnTo>
                      <a:lnTo>
                        <a:pt x="143" y="289"/>
                      </a:lnTo>
                      <a:lnTo>
                        <a:pt x="143" y="291"/>
                      </a:lnTo>
                      <a:lnTo>
                        <a:pt x="143" y="295"/>
                      </a:lnTo>
                      <a:lnTo>
                        <a:pt x="145" y="297"/>
                      </a:lnTo>
                      <a:lnTo>
                        <a:pt x="145" y="299"/>
                      </a:lnTo>
                      <a:lnTo>
                        <a:pt x="143" y="303"/>
                      </a:lnTo>
                      <a:lnTo>
                        <a:pt x="143" y="303"/>
                      </a:lnTo>
                      <a:lnTo>
                        <a:pt x="145" y="303"/>
                      </a:lnTo>
                      <a:lnTo>
                        <a:pt x="147" y="303"/>
                      </a:lnTo>
                      <a:lnTo>
                        <a:pt x="149" y="303"/>
                      </a:lnTo>
                      <a:lnTo>
                        <a:pt x="151" y="305"/>
                      </a:lnTo>
                      <a:lnTo>
                        <a:pt x="153" y="305"/>
                      </a:lnTo>
                      <a:lnTo>
                        <a:pt x="149" y="308"/>
                      </a:lnTo>
                      <a:lnTo>
                        <a:pt x="149" y="308"/>
                      </a:lnTo>
                      <a:lnTo>
                        <a:pt x="145" y="308"/>
                      </a:lnTo>
                      <a:lnTo>
                        <a:pt x="145" y="308"/>
                      </a:lnTo>
                      <a:lnTo>
                        <a:pt x="141" y="307"/>
                      </a:lnTo>
                      <a:lnTo>
                        <a:pt x="139" y="307"/>
                      </a:lnTo>
                      <a:lnTo>
                        <a:pt x="137" y="305"/>
                      </a:lnTo>
                      <a:lnTo>
                        <a:pt x="139" y="297"/>
                      </a:lnTo>
                      <a:lnTo>
                        <a:pt x="141" y="295"/>
                      </a:lnTo>
                      <a:lnTo>
                        <a:pt x="141" y="295"/>
                      </a:lnTo>
                      <a:lnTo>
                        <a:pt x="141" y="293"/>
                      </a:lnTo>
                      <a:lnTo>
                        <a:pt x="141" y="291"/>
                      </a:lnTo>
                      <a:lnTo>
                        <a:pt x="141" y="289"/>
                      </a:lnTo>
                      <a:lnTo>
                        <a:pt x="139" y="288"/>
                      </a:lnTo>
                      <a:lnTo>
                        <a:pt x="139" y="284"/>
                      </a:lnTo>
                      <a:lnTo>
                        <a:pt x="139" y="282"/>
                      </a:lnTo>
                      <a:lnTo>
                        <a:pt x="139" y="280"/>
                      </a:lnTo>
                      <a:lnTo>
                        <a:pt x="139" y="280"/>
                      </a:lnTo>
                      <a:lnTo>
                        <a:pt x="137" y="278"/>
                      </a:lnTo>
                      <a:lnTo>
                        <a:pt x="137" y="276"/>
                      </a:lnTo>
                      <a:lnTo>
                        <a:pt x="136" y="274"/>
                      </a:lnTo>
                      <a:lnTo>
                        <a:pt x="136" y="274"/>
                      </a:lnTo>
                      <a:lnTo>
                        <a:pt x="136" y="276"/>
                      </a:lnTo>
                      <a:lnTo>
                        <a:pt x="137" y="280"/>
                      </a:lnTo>
                      <a:lnTo>
                        <a:pt x="137" y="282"/>
                      </a:lnTo>
                      <a:lnTo>
                        <a:pt x="137" y="288"/>
                      </a:lnTo>
                      <a:lnTo>
                        <a:pt x="137" y="289"/>
                      </a:lnTo>
                      <a:lnTo>
                        <a:pt x="137" y="289"/>
                      </a:lnTo>
                      <a:lnTo>
                        <a:pt x="134" y="274"/>
                      </a:lnTo>
                      <a:lnTo>
                        <a:pt x="134" y="272"/>
                      </a:lnTo>
                      <a:lnTo>
                        <a:pt x="134" y="274"/>
                      </a:lnTo>
                      <a:lnTo>
                        <a:pt x="134" y="276"/>
                      </a:lnTo>
                      <a:lnTo>
                        <a:pt x="134" y="276"/>
                      </a:lnTo>
                      <a:lnTo>
                        <a:pt x="132" y="276"/>
                      </a:lnTo>
                      <a:lnTo>
                        <a:pt x="132" y="276"/>
                      </a:lnTo>
                      <a:lnTo>
                        <a:pt x="132" y="276"/>
                      </a:lnTo>
                      <a:lnTo>
                        <a:pt x="132" y="274"/>
                      </a:lnTo>
                      <a:lnTo>
                        <a:pt x="132" y="274"/>
                      </a:lnTo>
                      <a:lnTo>
                        <a:pt x="132" y="272"/>
                      </a:lnTo>
                      <a:lnTo>
                        <a:pt x="132" y="274"/>
                      </a:lnTo>
                      <a:lnTo>
                        <a:pt x="132" y="274"/>
                      </a:lnTo>
                      <a:lnTo>
                        <a:pt x="130" y="274"/>
                      </a:lnTo>
                      <a:lnTo>
                        <a:pt x="130" y="272"/>
                      </a:lnTo>
                      <a:lnTo>
                        <a:pt x="130" y="272"/>
                      </a:lnTo>
                      <a:lnTo>
                        <a:pt x="130" y="270"/>
                      </a:lnTo>
                      <a:lnTo>
                        <a:pt x="130" y="270"/>
                      </a:lnTo>
                      <a:lnTo>
                        <a:pt x="132" y="270"/>
                      </a:lnTo>
                      <a:lnTo>
                        <a:pt x="132" y="270"/>
                      </a:lnTo>
                      <a:lnTo>
                        <a:pt x="132" y="269"/>
                      </a:lnTo>
                      <a:lnTo>
                        <a:pt x="130" y="267"/>
                      </a:lnTo>
                      <a:lnTo>
                        <a:pt x="128" y="265"/>
                      </a:lnTo>
                      <a:lnTo>
                        <a:pt x="128" y="267"/>
                      </a:lnTo>
                      <a:lnTo>
                        <a:pt x="128" y="267"/>
                      </a:lnTo>
                      <a:lnTo>
                        <a:pt x="128" y="272"/>
                      </a:lnTo>
                      <a:lnTo>
                        <a:pt x="130" y="272"/>
                      </a:lnTo>
                      <a:lnTo>
                        <a:pt x="132" y="280"/>
                      </a:lnTo>
                      <a:lnTo>
                        <a:pt x="134" y="293"/>
                      </a:lnTo>
                      <a:lnTo>
                        <a:pt x="132" y="297"/>
                      </a:lnTo>
                      <a:lnTo>
                        <a:pt x="134" y="308"/>
                      </a:lnTo>
                      <a:lnTo>
                        <a:pt x="139" y="326"/>
                      </a:lnTo>
                      <a:lnTo>
                        <a:pt x="147" y="341"/>
                      </a:lnTo>
                      <a:lnTo>
                        <a:pt x="147" y="341"/>
                      </a:lnTo>
                      <a:lnTo>
                        <a:pt x="147" y="341"/>
                      </a:lnTo>
                      <a:lnTo>
                        <a:pt x="143" y="333"/>
                      </a:lnTo>
                      <a:lnTo>
                        <a:pt x="143" y="331"/>
                      </a:lnTo>
                      <a:lnTo>
                        <a:pt x="145" y="333"/>
                      </a:lnTo>
                      <a:lnTo>
                        <a:pt x="147" y="335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49" y="341"/>
                      </a:lnTo>
                      <a:lnTo>
                        <a:pt x="151" y="339"/>
                      </a:lnTo>
                      <a:lnTo>
                        <a:pt x="149" y="343"/>
                      </a:lnTo>
                      <a:lnTo>
                        <a:pt x="149" y="345"/>
                      </a:lnTo>
                      <a:lnTo>
                        <a:pt x="149" y="345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3"/>
                      </a:lnTo>
                      <a:lnTo>
                        <a:pt x="149" y="345"/>
                      </a:lnTo>
                      <a:lnTo>
                        <a:pt x="151" y="350"/>
                      </a:lnTo>
                      <a:lnTo>
                        <a:pt x="153" y="354"/>
                      </a:lnTo>
                      <a:lnTo>
                        <a:pt x="153" y="356"/>
                      </a:lnTo>
                      <a:lnTo>
                        <a:pt x="153" y="356"/>
                      </a:lnTo>
                      <a:lnTo>
                        <a:pt x="153" y="358"/>
                      </a:lnTo>
                      <a:lnTo>
                        <a:pt x="155" y="360"/>
                      </a:lnTo>
                      <a:lnTo>
                        <a:pt x="155" y="360"/>
                      </a:lnTo>
                      <a:lnTo>
                        <a:pt x="155" y="362"/>
                      </a:lnTo>
                      <a:lnTo>
                        <a:pt x="155" y="360"/>
                      </a:lnTo>
                      <a:lnTo>
                        <a:pt x="155" y="358"/>
                      </a:lnTo>
                      <a:lnTo>
                        <a:pt x="156" y="356"/>
                      </a:lnTo>
                      <a:lnTo>
                        <a:pt x="158" y="356"/>
                      </a:lnTo>
                      <a:lnTo>
                        <a:pt x="156" y="358"/>
                      </a:lnTo>
                      <a:lnTo>
                        <a:pt x="156" y="358"/>
                      </a:lnTo>
                      <a:lnTo>
                        <a:pt x="156" y="358"/>
                      </a:lnTo>
                      <a:lnTo>
                        <a:pt x="156" y="360"/>
                      </a:lnTo>
                      <a:lnTo>
                        <a:pt x="158" y="358"/>
                      </a:lnTo>
                      <a:lnTo>
                        <a:pt x="158" y="356"/>
                      </a:lnTo>
                      <a:lnTo>
                        <a:pt x="160" y="356"/>
                      </a:lnTo>
                      <a:lnTo>
                        <a:pt x="162" y="356"/>
                      </a:lnTo>
                      <a:lnTo>
                        <a:pt x="162" y="356"/>
                      </a:lnTo>
                      <a:lnTo>
                        <a:pt x="164" y="356"/>
                      </a:lnTo>
                      <a:lnTo>
                        <a:pt x="164" y="354"/>
                      </a:lnTo>
                      <a:lnTo>
                        <a:pt x="164" y="354"/>
                      </a:lnTo>
                      <a:lnTo>
                        <a:pt x="166" y="354"/>
                      </a:lnTo>
                      <a:lnTo>
                        <a:pt x="168" y="354"/>
                      </a:lnTo>
                      <a:lnTo>
                        <a:pt x="168" y="356"/>
                      </a:lnTo>
                      <a:lnTo>
                        <a:pt x="166" y="356"/>
                      </a:lnTo>
                      <a:lnTo>
                        <a:pt x="164" y="356"/>
                      </a:lnTo>
                      <a:lnTo>
                        <a:pt x="164" y="356"/>
                      </a:lnTo>
                      <a:lnTo>
                        <a:pt x="164" y="356"/>
                      </a:lnTo>
                      <a:lnTo>
                        <a:pt x="166" y="358"/>
                      </a:lnTo>
                      <a:lnTo>
                        <a:pt x="166" y="358"/>
                      </a:lnTo>
                      <a:lnTo>
                        <a:pt x="166" y="358"/>
                      </a:lnTo>
                      <a:lnTo>
                        <a:pt x="162" y="358"/>
                      </a:lnTo>
                      <a:lnTo>
                        <a:pt x="160" y="358"/>
                      </a:lnTo>
                      <a:lnTo>
                        <a:pt x="158" y="360"/>
                      </a:lnTo>
                      <a:lnTo>
                        <a:pt x="158" y="360"/>
                      </a:lnTo>
                      <a:lnTo>
                        <a:pt x="158" y="362"/>
                      </a:lnTo>
                      <a:lnTo>
                        <a:pt x="158" y="364"/>
                      </a:lnTo>
                      <a:lnTo>
                        <a:pt x="160" y="362"/>
                      </a:lnTo>
                      <a:lnTo>
                        <a:pt x="162" y="362"/>
                      </a:lnTo>
                      <a:lnTo>
                        <a:pt x="162" y="362"/>
                      </a:lnTo>
                      <a:lnTo>
                        <a:pt x="162" y="364"/>
                      </a:lnTo>
                      <a:lnTo>
                        <a:pt x="160" y="364"/>
                      </a:lnTo>
                      <a:lnTo>
                        <a:pt x="158" y="364"/>
                      </a:lnTo>
                      <a:lnTo>
                        <a:pt x="156" y="362"/>
                      </a:lnTo>
                      <a:lnTo>
                        <a:pt x="156" y="362"/>
                      </a:lnTo>
                      <a:lnTo>
                        <a:pt x="156" y="364"/>
                      </a:lnTo>
                      <a:lnTo>
                        <a:pt x="156" y="366"/>
                      </a:lnTo>
                      <a:lnTo>
                        <a:pt x="166" y="371"/>
                      </a:lnTo>
                      <a:lnTo>
                        <a:pt x="166" y="373"/>
                      </a:lnTo>
                      <a:lnTo>
                        <a:pt x="170" y="379"/>
                      </a:lnTo>
                      <a:lnTo>
                        <a:pt x="174" y="383"/>
                      </a:lnTo>
                      <a:lnTo>
                        <a:pt x="174" y="385"/>
                      </a:lnTo>
                      <a:lnTo>
                        <a:pt x="181" y="392"/>
                      </a:lnTo>
                      <a:lnTo>
                        <a:pt x="181" y="396"/>
                      </a:lnTo>
                      <a:lnTo>
                        <a:pt x="187" y="400"/>
                      </a:lnTo>
                      <a:lnTo>
                        <a:pt x="195" y="411"/>
                      </a:lnTo>
                      <a:lnTo>
                        <a:pt x="198" y="415"/>
                      </a:lnTo>
                      <a:lnTo>
                        <a:pt x="208" y="423"/>
                      </a:lnTo>
                      <a:lnTo>
                        <a:pt x="208" y="421"/>
                      </a:lnTo>
                      <a:lnTo>
                        <a:pt x="210" y="421"/>
                      </a:lnTo>
                      <a:lnTo>
                        <a:pt x="210" y="421"/>
                      </a:lnTo>
                      <a:lnTo>
                        <a:pt x="212" y="421"/>
                      </a:lnTo>
                      <a:lnTo>
                        <a:pt x="212" y="421"/>
                      </a:lnTo>
                      <a:lnTo>
                        <a:pt x="214" y="421"/>
                      </a:lnTo>
                      <a:lnTo>
                        <a:pt x="214" y="421"/>
                      </a:lnTo>
                      <a:lnTo>
                        <a:pt x="214" y="419"/>
                      </a:lnTo>
                      <a:lnTo>
                        <a:pt x="214" y="419"/>
                      </a:lnTo>
                      <a:lnTo>
                        <a:pt x="214" y="417"/>
                      </a:lnTo>
                      <a:lnTo>
                        <a:pt x="214" y="417"/>
                      </a:lnTo>
                      <a:lnTo>
                        <a:pt x="214" y="417"/>
                      </a:lnTo>
                      <a:lnTo>
                        <a:pt x="216" y="415"/>
                      </a:lnTo>
                      <a:lnTo>
                        <a:pt x="217" y="411"/>
                      </a:lnTo>
                      <a:lnTo>
                        <a:pt x="217" y="411"/>
                      </a:lnTo>
                      <a:lnTo>
                        <a:pt x="217" y="409"/>
                      </a:lnTo>
                      <a:lnTo>
                        <a:pt x="217" y="409"/>
                      </a:lnTo>
                      <a:lnTo>
                        <a:pt x="217" y="405"/>
                      </a:lnTo>
                      <a:lnTo>
                        <a:pt x="217" y="405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4"/>
                      </a:lnTo>
                      <a:lnTo>
                        <a:pt x="217" y="405"/>
                      </a:lnTo>
                      <a:lnTo>
                        <a:pt x="219" y="405"/>
                      </a:lnTo>
                      <a:lnTo>
                        <a:pt x="219" y="405"/>
                      </a:lnTo>
                      <a:lnTo>
                        <a:pt x="221" y="404"/>
                      </a:lnTo>
                      <a:lnTo>
                        <a:pt x="221" y="402"/>
                      </a:lnTo>
                      <a:lnTo>
                        <a:pt x="223" y="402"/>
                      </a:lnTo>
                      <a:lnTo>
                        <a:pt x="223" y="400"/>
                      </a:lnTo>
                      <a:lnTo>
                        <a:pt x="223" y="398"/>
                      </a:lnTo>
                      <a:lnTo>
                        <a:pt x="223" y="398"/>
                      </a:lnTo>
                      <a:lnTo>
                        <a:pt x="223" y="396"/>
                      </a:lnTo>
                      <a:lnTo>
                        <a:pt x="221" y="394"/>
                      </a:lnTo>
                      <a:lnTo>
                        <a:pt x="217" y="392"/>
                      </a:lnTo>
                      <a:lnTo>
                        <a:pt x="216" y="390"/>
                      </a:lnTo>
                      <a:lnTo>
                        <a:pt x="216" y="390"/>
                      </a:lnTo>
                      <a:lnTo>
                        <a:pt x="216" y="388"/>
                      </a:lnTo>
                      <a:lnTo>
                        <a:pt x="216" y="388"/>
                      </a:lnTo>
                      <a:lnTo>
                        <a:pt x="216" y="386"/>
                      </a:lnTo>
                      <a:lnTo>
                        <a:pt x="216" y="386"/>
                      </a:lnTo>
                      <a:lnTo>
                        <a:pt x="214" y="385"/>
                      </a:lnTo>
                      <a:lnTo>
                        <a:pt x="214" y="385"/>
                      </a:lnTo>
                      <a:lnTo>
                        <a:pt x="214" y="383"/>
                      </a:lnTo>
                      <a:lnTo>
                        <a:pt x="216" y="381"/>
                      </a:lnTo>
                      <a:lnTo>
                        <a:pt x="219" y="375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9"/>
                      </a:lnTo>
                      <a:lnTo>
                        <a:pt x="221" y="367"/>
                      </a:lnTo>
                      <a:lnTo>
                        <a:pt x="219" y="367"/>
                      </a:lnTo>
                      <a:lnTo>
                        <a:pt x="217" y="366"/>
                      </a:lnTo>
                      <a:lnTo>
                        <a:pt x="217" y="366"/>
                      </a:lnTo>
                      <a:lnTo>
                        <a:pt x="216" y="362"/>
                      </a:lnTo>
                      <a:lnTo>
                        <a:pt x="214" y="356"/>
                      </a:lnTo>
                      <a:lnTo>
                        <a:pt x="214" y="356"/>
                      </a:lnTo>
                      <a:lnTo>
                        <a:pt x="214" y="354"/>
                      </a:lnTo>
                      <a:lnTo>
                        <a:pt x="214" y="354"/>
                      </a:lnTo>
                      <a:lnTo>
                        <a:pt x="217" y="352"/>
                      </a:lnTo>
                      <a:lnTo>
                        <a:pt x="219" y="348"/>
                      </a:lnTo>
                      <a:lnTo>
                        <a:pt x="221" y="345"/>
                      </a:lnTo>
                      <a:lnTo>
                        <a:pt x="227" y="327"/>
                      </a:lnTo>
                      <a:lnTo>
                        <a:pt x="229" y="324"/>
                      </a:lnTo>
                      <a:lnTo>
                        <a:pt x="231" y="316"/>
                      </a:lnTo>
                      <a:lnTo>
                        <a:pt x="233" y="316"/>
                      </a:lnTo>
                      <a:lnTo>
                        <a:pt x="233" y="314"/>
                      </a:lnTo>
                      <a:lnTo>
                        <a:pt x="235" y="312"/>
                      </a:lnTo>
                      <a:lnTo>
                        <a:pt x="235" y="310"/>
                      </a:lnTo>
                      <a:lnTo>
                        <a:pt x="235" y="308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0" name="Google Shape;410;p13"/>
                <p:cNvSpPr/>
                <p:nvPr/>
              </p:nvSpPr>
              <p:spPr>
                <a:xfrm>
                  <a:off x="4792663" y="4032250"/>
                  <a:ext cx="655638" cy="1036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" h="653" extrusionOk="0">
                      <a:moveTo>
                        <a:pt x="413" y="497"/>
                      </a:moveTo>
                      <a:lnTo>
                        <a:pt x="413" y="497"/>
                      </a:lnTo>
                      <a:lnTo>
                        <a:pt x="411" y="497"/>
                      </a:lnTo>
                      <a:lnTo>
                        <a:pt x="411" y="495"/>
                      </a:lnTo>
                      <a:lnTo>
                        <a:pt x="411" y="495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7" y="497"/>
                      </a:lnTo>
                      <a:lnTo>
                        <a:pt x="407" y="497"/>
                      </a:lnTo>
                      <a:lnTo>
                        <a:pt x="407" y="497"/>
                      </a:lnTo>
                      <a:lnTo>
                        <a:pt x="404" y="495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0" y="493"/>
                      </a:lnTo>
                      <a:lnTo>
                        <a:pt x="400" y="493"/>
                      </a:lnTo>
                      <a:lnTo>
                        <a:pt x="400" y="493"/>
                      </a:lnTo>
                      <a:lnTo>
                        <a:pt x="398" y="493"/>
                      </a:lnTo>
                      <a:lnTo>
                        <a:pt x="398" y="493"/>
                      </a:lnTo>
                      <a:lnTo>
                        <a:pt x="396" y="493"/>
                      </a:lnTo>
                      <a:lnTo>
                        <a:pt x="396" y="493"/>
                      </a:lnTo>
                      <a:lnTo>
                        <a:pt x="396" y="493"/>
                      </a:lnTo>
                      <a:lnTo>
                        <a:pt x="394" y="491"/>
                      </a:lnTo>
                      <a:lnTo>
                        <a:pt x="394" y="491"/>
                      </a:lnTo>
                      <a:lnTo>
                        <a:pt x="394" y="489"/>
                      </a:lnTo>
                      <a:lnTo>
                        <a:pt x="394" y="489"/>
                      </a:lnTo>
                      <a:lnTo>
                        <a:pt x="392" y="489"/>
                      </a:lnTo>
                      <a:lnTo>
                        <a:pt x="392" y="487"/>
                      </a:lnTo>
                      <a:lnTo>
                        <a:pt x="392" y="487"/>
                      </a:lnTo>
                      <a:lnTo>
                        <a:pt x="392" y="487"/>
                      </a:lnTo>
                      <a:lnTo>
                        <a:pt x="392" y="485"/>
                      </a:lnTo>
                      <a:lnTo>
                        <a:pt x="394" y="485"/>
                      </a:lnTo>
                      <a:lnTo>
                        <a:pt x="394" y="485"/>
                      </a:lnTo>
                      <a:lnTo>
                        <a:pt x="394" y="485"/>
                      </a:lnTo>
                      <a:lnTo>
                        <a:pt x="394" y="480"/>
                      </a:lnTo>
                      <a:lnTo>
                        <a:pt x="394" y="480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94" y="476"/>
                      </a:lnTo>
                      <a:lnTo>
                        <a:pt x="394" y="476"/>
                      </a:lnTo>
                      <a:lnTo>
                        <a:pt x="394" y="474"/>
                      </a:lnTo>
                      <a:lnTo>
                        <a:pt x="394" y="472"/>
                      </a:lnTo>
                      <a:lnTo>
                        <a:pt x="394" y="472"/>
                      </a:lnTo>
                      <a:lnTo>
                        <a:pt x="394" y="470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2" y="468"/>
                      </a:lnTo>
                      <a:lnTo>
                        <a:pt x="392" y="468"/>
                      </a:lnTo>
                      <a:lnTo>
                        <a:pt x="390" y="468"/>
                      </a:lnTo>
                      <a:lnTo>
                        <a:pt x="390" y="468"/>
                      </a:lnTo>
                      <a:lnTo>
                        <a:pt x="390" y="468"/>
                      </a:lnTo>
                      <a:lnTo>
                        <a:pt x="388" y="466"/>
                      </a:lnTo>
                      <a:lnTo>
                        <a:pt x="388" y="466"/>
                      </a:lnTo>
                      <a:lnTo>
                        <a:pt x="388" y="466"/>
                      </a:lnTo>
                      <a:lnTo>
                        <a:pt x="387" y="466"/>
                      </a:lnTo>
                      <a:lnTo>
                        <a:pt x="387" y="468"/>
                      </a:lnTo>
                      <a:lnTo>
                        <a:pt x="385" y="468"/>
                      </a:lnTo>
                      <a:lnTo>
                        <a:pt x="385" y="468"/>
                      </a:lnTo>
                      <a:lnTo>
                        <a:pt x="383" y="468"/>
                      </a:lnTo>
                      <a:lnTo>
                        <a:pt x="381" y="468"/>
                      </a:lnTo>
                      <a:lnTo>
                        <a:pt x="379" y="466"/>
                      </a:lnTo>
                      <a:lnTo>
                        <a:pt x="379" y="466"/>
                      </a:lnTo>
                      <a:lnTo>
                        <a:pt x="377" y="466"/>
                      </a:lnTo>
                      <a:lnTo>
                        <a:pt x="377" y="466"/>
                      </a:lnTo>
                      <a:lnTo>
                        <a:pt x="377" y="466"/>
                      </a:lnTo>
                      <a:lnTo>
                        <a:pt x="375" y="466"/>
                      </a:lnTo>
                      <a:lnTo>
                        <a:pt x="373" y="463"/>
                      </a:lnTo>
                      <a:lnTo>
                        <a:pt x="371" y="461"/>
                      </a:lnTo>
                      <a:lnTo>
                        <a:pt x="371" y="461"/>
                      </a:lnTo>
                      <a:lnTo>
                        <a:pt x="369" y="461"/>
                      </a:lnTo>
                      <a:lnTo>
                        <a:pt x="369" y="461"/>
                      </a:lnTo>
                      <a:lnTo>
                        <a:pt x="367" y="463"/>
                      </a:lnTo>
                      <a:lnTo>
                        <a:pt x="367" y="463"/>
                      </a:lnTo>
                      <a:lnTo>
                        <a:pt x="366" y="461"/>
                      </a:lnTo>
                      <a:lnTo>
                        <a:pt x="366" y="461"/>
                      </a:lnTo>
                      <a:lnTo>
                        <a:pt x="366" y="459"/>
                      </a:lnTo>
                      <a:lnTo>
                        <a:pt x="366" y="459"/>
                      </a:lnTo>
                      <a:lnTo>
                        <a:pt x="366" y="457"/>
                      </a:lnTo>
                      <a:lnTo>
                        <a:pt x="366" y="457"/>
                      </a:lnTo>
                      <a:lnTo>
                        <a:pt x="367" y="459"/>
                      </a:lnTo>
                      <a:lnTo>
                        <a:pt x="369" y="459"/>
                      </a:lnTo>
                      <a:lnTo>
                        <a:pt x="369" y="457"/>
                      </a:lnTo>
                      <a:lnTo>
                        <a:pt x="369" y="457"/>
                      </a:lnTo>
                      <a:lnTo>
                        <a:pt x="369" y="457"/>
                      </a:lnTo>
                      <a:lnTo>
                        <a:pt x="369" y="455"/>
                      </a:lnTo>
                      <a:lnTo>
                        <a:pt x="369" y="455"/>
                      </a:lnTo>
                      <a:lnTo>
                        <a:pt x="367" y="453"/>
                      </a:lnTo>
                      <a:lnTo>
                        <a:pt x="367" y="453"/>
                      </a:lnTo>
                      <a:lnTo>
                        <a:pt x="367" y="451"/>
                      </a:lnTo>
                      <a:lnTo>
                        <a:pt x="369" y="449"/>
                      </a:lnTo>
                      <a:lnTo>
                        <a:pt x="369" y="447"/>
                      </a:lnTo>
                      <a:lnTo>
                        <a:pt x="369" y="447"/>
                      </a:lnTo>
                      <a:lnTo>
                        <a:pt x="369" y="445"/>
                      </a:lnTo>
                      <a:lnTo>
                        <a:pt x="367" y="442"/>
                      </a:lnTo>
                      <a:lnTo>
                        <a:pt x="364" y="440"/>
                      </a:lnTo>
                      <a:lnTo>
                        <a:pt x="360" y="442"/>
                      </a:lnTo>
                      <a:lnTo>
                        <a:pt x="360" y="442"/>
                      </a:lnTo>
                      <a:lnTo>
                        <a:pt x="360" y="442"/>
                      </a:lnTo>
                      <a:lnTo>
                        <a:pt x="358" y="442"/>
                      </a:lnTo>
                      <a:lnTo>
                        <a:pt x="358" y="442"/>
                      </a:lnTo>
                      <a:lnTo>
                        <a:pt x="356" y="442"/>
                      </a:lnTo>
                      <a:lnTo>
                        <a:pt x="356" y="442"/>
                      </a:lnTo>
                      <a:lnTo>
                        <a:pt x="354" y="444"/>
                      </a:lnTo>
                      <a:lnTo>
                        <a:pt x="354" y="445"/>
                      </a:lnTo>
                      <a:lnTo>
                        <a:pt x="352" y="445"/>
                      </a:lnTo>
                      <a:lnTo>
                        <a:pt x="352" y="445"/>
                      </a:lnTo>
                      <a:lnTo>
                        <a:pt x="352" y="444"/>
                      </a:lnTo>
                      <a:lnTo>
                        <a:pt x="352" y="444"/>
                      </a:lnTo>
                      <a:lnTo>
                        <a:pt x="352" y="442"/>
                      </a:lnTo>
                      <a:lnTo>
                        <a:pt x="352" y="440"/>
                      </a:lnTo>
                      <a:lnTo>
                        <a:pt x="352" y="440"/>
                      </a:lnTo>
                      <a:lnTo>
                        <a:pt x="352" y="440"/>
                      </a:lnTo>
                      <a:lnTo>
                        <a:pt x="354" y="438"/>
                      </a:lnTo>
                      <a:lnTo>
                        <a:pt x="354" y="438"/>
                      </a:lnTo>
                      <a:lnTo>
                        <a:pt x="354" y="436"/>
                      </a:lnTo>
                      <a:lnTo>
                        <a:pt x="354" y="436"/>
                      </a:lnTo>
                      <a:lnTo>
                        <a:pt x="354" y="434"/>
                      </a:lnTo>
                      <a:lnTo>
                        <a:pt x="354" y="434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2" y="434"/>
                      </a:lnTo>
                      <a:lnTo>
                        <a:pt x="352" y="434"/>
                      </a:lnTo>
                      <a:lnTo>
                        <a:pt x="352" y="434"/>
                      </a:lnTo>
                      <a:lnTo>
                        <a:pt x="350" y="436"/>
                      </a:lnTo>
                      <a:lnTo>
                        <a:pt x="350" y="436"/>
                      </a:lnTo>
                      <a:lnTo>
                        <a:pt x="350" y="436"/>
                      </a:lnTo>
                      <a:lnTo>
                        <a:pt x="348" y="436"/>
                      </a:lnTo>
                      <a:lnTo>
                        <a:pt x="348" y="436"/>
                      </a:lnTo>
                      <a:lnTo>
                        <a:pt x="347" y="436"/>
                      </a:lnTo>
                      <a:lnTo>
                        <a:pt x="347" y="436"/>
                      </a:lnTo>
                      <a:lnTo>
                        <a:pt x="347" y="436"/>
                      </a:lnTo>
                      <a:lnTo>
                        <a:pt x="345" y="436"/>
                      </a:lnTo>
                      <a:lnTo>
                        <a:pt x="343" y="436"/>
                      </a:lnTo>
                      <a:lnTo>
                        <a:pt x="341" y="434"/>
                      </a:lnTo>
                      <a:lnTo>
                        <a:pt x="341" y="434"/>
                      </a:lnTo>
                      <a:lnTo>
                        <a:pt x="341" y="434"/>
                      </a:lnTo>
                      <a:lnTo>
                        <a:pt x="339" y="436"/>
                      </a:lnTo>
                      <a:lnTo>
                        <a:pt x="339" y="436"/>
                      </a:lnTo>
                      <a:lnTo>
                        <a:pt x="339" y="436"/>
                      </a:lnTo>
                      <a:lnTo>
                        <a:pt x="339" y="438"/>
                      </a:lnTo>
                      <a:lnTo>
                        <a:pt x="339" y="438"/>
                      </a:lnTo>
                      <a:lnTo>
                        <a:pt x="341" y="438"/>
                      </a:lnTo>
                      <a:lnTo>
                        <a:pt x="341" y="440"/>
                      </a:lnTo>
                      <a:lnTo>
                        <a:pt x="341" y="440"/>
                      </a:lnTo>
                      <a:lnTo>
                        <a:pt x="341" y="440"/>
                      </a:lnTo>
                      <a:lnTo>
                        <a:pt x="341" y="442"/>
                      </a:lnTo>
                      <a:lnTo>
                        <a:pt x="341" y="442"/>
                      </a:lnTo>
                      <a:lnTo>
                        <a:pt x="339" y="442"/>
                      </a:lnTo>
                      <a:lnTo>
                        <a:pt x="337" y="444"/>
                      </a:lnTo>
                      <a:lnTo>
                        <a:pt x="337" y="444"/>
                      </a:lnTo>
                      <a:lnTo>
                        <a:pt x="335" y="445"/>
                      </a:lnTo>
                      <a:lnTo>
                        <a:pt x="335" y="445"/>
                      </a:lnTo>
                      <a:lnTo>
                        <a:pt x="335" y="445"/>
                      </a:lnTo>
                      <a:lnTo>
                        <a:pt x="333" y="447"/>
                      </a:lnTo>
                      <a:lnTo>
                        <a:pt x="331" y="447"/>
                      </a:lnTo>
                      <a:lnTo>
                        <a:pt x="331" y="447"/>
                      </a:lnTo>
                      <a:lnTo>
                        <a:pt x="331" y="449"/>
                      </a:lnTo>
                      <a:lnTo>
                        <a:pt x="331" y="449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7" y="451"/>
                      </a:lnTo>
                      <a:lnTo>
                        <a:pt x="327" y="449"/>
                      </a:lnTo>
                      <a:lnTo>
                        <a:pt x="327" y="449"/>
                      </a:lnTo>
                      <a:lnTo>
                        <a:pt x="326" y="449"/>
                      </a:lnTo>
                      <a:lnTo>
                        <a:pt x="324" y="449"/>
                      </a:lnTo>
                      <a:lnTo>
                        <a:pt x="324" y="449"/>
                      </a:lnTo>
                      <a:lnTo>
                        <a:pt x="324" y="451"/>
                      </a:lnTo>
                      <a:lnTo>
                        <a:pt x="322" y="451"/>
                      </a:lnTo>
                      <a:lnTo>
                        <a:pt x="322" y="451"/>
                      </a:lnTo>
                      <a:lnTo>
                        <a:pt x="322" y="453"/>
                      </a:lnTo>
                      <a:lnTo>
                        <a:pt x="324" y="453"/>
                      </a:lnTo>
                      <a:lnTo>
                        <a:pt x="322" y="453"/>
                      </a:lnTo>
                      <a:lnTo>
                        <a:pt x="322" y="453"/>
                      </a:lnTo>
                      <a:lnTo>
                        <a:pt x="320" y="453"/>
                      </a:lnTo>
                      <a:lnTo>
                        <a:pt x="318" y="453"/>
                      </a:lnTo>
                      <a:lnTo>
                        <a:pt x="316" y="455"/>
                      </a:lnTo>
                      <a:lnTo>
                        <a:pt x="314" y="457"/>
                      </a:lnTo>
                      <a:lnTo>
                        <a:pt x="314" y="457"/>
                      </a:lnTo>
                      <a:lnTo>
                        <a:pt x="312" y="457"/>
                      </a:lnTo>
                      <a:lnTo>
                        <a:pt x="310" y="457"/>
                      </a:lnTo>
                      <a:lnTo>
                        <a:pt x="310" y="457"/>
                      </a:lnTo>
                      <a:lnTo>
                        <a:pt x="310" y="457"/>
                      </a:lnTo>
                      <a:lnTo>
                        <a:pt x="308" y="457"/>
                      </a:lnTo>
                      <a:lnTo>
                        <a:pt x="308" y="457"/>
                      </a:lnTo>
                      <a:lnTo>
                        <a:pt x="308" y="455"/>
                      </a:lnTo>
                      <a:lnTo>
                        <a:pt x="308" y="453"/>
                      </a:lnTo>
                      <a:lnTo>
                        <a:pt x="308" y="453"/>
                      </a:lnTo>
                      <a:lnTo>
                        <a:pt x="308" y="449"/>
                      </a:lnTo>
                      <a:lnTo>
                        <a:pt x="307" y="449"/>
                      </a:lnTo>
                      <a:lnTo>
                        <a:pt x="307" y="447"/>
                      </a:lnTo>
                      <a:lnTo>
                        <a:pt x="307" y="447"/>
                      </a:lnTo>
                      <a:lnTo>
                        <a:pt x="305" y="447"/>
                      </a:lnTo>
                      <a:lnTo>
                        <a:pt x="305" y="445"/>
                      </a:lnTo>
                      <a:lnTo>
                        <a:pt x="305" y="445"/>
                      </a:lnTo>
                      <a:lnTo>
                        <a:pt x="305" y="444"/>
                      </a:lnTo>
                      <a:lnTo>
                        <a:pt x="305" y="444"/>
                      </a:lnTo>
                      <a:lnTo>
                        <a:pt x="303" y="444"/>
                      </a:lnTo>
                      <a:lnTo>
                        <a:pt x="301" y="444"/>
                      </a:lnTo>
                      <a:lnTo>
                        <a:pt x="299" y="444"/>
                      </a:lnTo>
                      <a:lnTo>
                        <a:pt x="297" y="444"/>
                      </a:lnTo>
                      <a:lnTo>
                        <a:pt x="297" y="444"/>
                      </a:lnTo>
                      <a:lnTo>
                        <a:pt x="295" y="444"/>
                      </a:lnTo>
                      <a:lnTo>
                        <a:pt x="295" y="444"/>
                      </a:lnTo>
                      <a:lnTo>
                        <a:pt x="293" y="444"/>
                      </a:lnTo>
                      <a:lnTo>
                        <a:pt x="293" y="442"/>
                      </a:lnTo>
                      <a:lnTo>
                        <a:pt x="291" y="442"/>
                      </a:lnTo>
                      <a:lnTo>
                        <a:pt x="291" y="442"/>
                      </a:lnTo>
                      <a:lnTo>
                        <a:pt x="289" y="442"/>
                      </a:lnTo>
                      <a:lnTo>
                        <a:pt x="287" y="442"/>
                      </a:lnTo>
                      <a:lnTo>
                        <a:pt x="287" y="440"/>
                      </a:lnTo>
                      <a:lnTo>
                        <a:pt x="286" y="440"/>
                      </a:lnTo>
                      <a:lnTo>
                        <a:pt x="286" y="440"/>
                      </a:lnTo>
                      <a:lnTo>
                        <a:pt x="286" y="440"/>
                      </a:lnTo>
                      <a:lnTo>
                        <a:pt x="284" y="442"/>
                      </a:lnTo>
                      <a:lnTo>
                        <a:pt x="282" y="442"/>
                      </a:lnTo>
                      <a:lnTo>
                        <a:pt x="282" y="440"/>
                      </a:lnTo>
                      <a:lnTo>
                        <a:pt x="282" y="440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0" y="438"/>
                      </a:lnTo>
                      <a:lnTo>
                        <a:pt x="280" y="438"/>
                      </a:lnTo>
                      <a:lnTo>
                        <a:pt x="280" y="438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2"/>
                      </a:lnTo>
                      <a:lnTo>
                        <a:pt x="280" y="442"/>
                      </a:lnTo>
                      <a:lnTo>
                        <a:pt x="280" y="442"/>
                      </a:lnTo>
                      <a:lnTo>
                        <a:pt x="278" y="442"/>
                      </a:lnTo>
                      <a:lnTo>
                        <a:pt x="278" y="442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80" y="444"/>
                      </a:lnTo>
                      <a:lnTo>
                        <a:pt x="280" y="445"/>
                      </a:lnTo>
                      <a:lnTo>
                        <a:pt x="280" y="445"/>
                      </a:lnTo>
                      <a:lnTo>
                        <a:pt x="280" y="447"/>
                      </a:lnTo>
                      <a:lnTo>
                        <a:pt x="280" y="447"/>
                      </a:lnTo>
                      <a:lnTo>
                        <a:pt x="280" y="449"/>
                      </a:lnTo>
                      <a:lnTo>
                        <a:pt x="280" y="449"/>
                      </a:lnTo>
                      <a:lnTo>
                        <a:pt x="280" y="451"/>
                      </a:lnTo>
                      <a:lnTo>
                        <a:pt x="280" y="451"/>
                      </a:lnTo>
                      <a:lnTo>
                        <a:pt x="278" y="451"/>
                      </a:lnTo>
                      <a:lnTo>
                        <a:pt x="278" y="451"/>
                      </a:lnTo>
                      <a:lnTo>
                        <a:pt x="276" y="451"/>
                      </a:lnTo>
                      <a:lnTo>
                        <a:pt x="274" y="451"/>
                      </a:lnTo>
                      <a:lnTo>
                        <a:pt x="274" y="451"/>
                      </a:lnTo>
                      <a:lnTo>
                        <a:pt x="274" y="451"/>
                      </a:lnTo>
                      <a:lnTo>
                        <a:pt x="272" y="451"/>
                      </a:lnTo>
                      <a:lnTo>
                        <a:pt x="272" y="453"/>
                      </a:lnTo>
                      <a:lnTo>
                        <a:pt x="272" y="453"/>
                      </a:lnTo>
                      <a:lnTo>
                        <a:pt x="272" y="453"/>
                      </a:lnTo>
                      <a:lnTo>
                        <a:pt x="270" y="453"/>
                      </a:lnTo>
                      <a:lnTo>
                        <a:pt x="270" y="453"/>
                      </a:lnTo>
                      <a:lnTo>
                        <a:pt x="268" y="451"/>
                      </a:lnTo>
                      <a:lnTo>
                        <a:pt x="268" y="451"/>
                      </a:lnTo>
                      <a:lnTo>
                        <a:pt x="268" y="449"/>
                      </a:lnTo>
                      <a:lnTo>
                        <a:pt x="268" y="449"/>
                      </a:lnTo>
                      <a:lnTo>
                        <a:pt x="266" y="449"/>
                      </a:lnTo>
                      <a:lnTo>
                        <a:pt x="266" y="449"/>
                      </a:lnTo>
                      <a:lnTo>
                        <a:pt x="266" y="449"/>
                      </a:lnTo>
                      <a:lnTo>
                        <a:pt x="266" y="451"/>
                      </a:lnTo>
                      <a:lnTo>
                        <a:pt x="266" y="451"/>
                      </a:lnTo>
                      <a:lnTo>
                        <a:pt x="266" y="453"/>
                      </a:lnTo>
                      <a:lnTo>
                        <a:pt x="265" y="453"/>
                      </a:lnTo>
                      <a:lnTo>
                        <a:pt x="265" y="453"/>
                      </a:lnTo>
                      <a:lnTo>
                        <a:pt x="265" y="451"/>
                      </a:lnTo>
                      <a:lnTo>
                        <a:pt x="265" y="449"/>
                      </a:lnTo>
                      <a:lnTo>
                        <a:pt x="265" y="447"/>
                      </a:lnTo>
                      <a:lnTo>
                        <a:pt x="265" y="445"/>
                      </a:lnTo>
                      <a:lnTo>
                        <a:pt x="265" y="445"/>
                      </a:lnTo>
                      <a:lnTo>
                        <a:pt x="265" y="444"/>
                      </a:lnTo>
                      <a:lnTo>
                        <a:pt x="266" y="444"/>
                      </a:lnTo>
                      <a:lnTo>
                        <a:pt x="266" y="442"/>
                      </a:lnTo>
                      <a:lnTo>
                        <a:pt x="266" y="442"/>
                      </a:lnTo>
                      <a:lnTo>
                        <a:pt x="266" y="442"/>
                      </a:lnTo>
                      <a:lnTo>
                        <a:pt x="266" y="440"/>
                      </a:lnTo>
                      <a:lnTo>
                        <a:pt x="268" y="440"/>
                      </a:lnTo>
                      <a:lnTo>
                        <a:pt x="268" y="440"/>
                      </a:lnTo>
                      <a:lnTo>
                        <a:pt x="268" y="440"/>
                      </a:lnTo>
                      <a:lnTo>
                        <a:pt x="268" y="438"/>
                      </a:lnTo>
                      <a:lnTo>
                        <a:pt x="268" y="438"/>
                      </a:lnTo>
                      <a:lnTo>
                        <a:pt x="268" y="438"/>
                      </a:lnTo>
                      <a:lnTo>
                        <a:pt x="268" y="436"/>
                      </a:lnTo>
                      <a:lnTo>
                        <a:pt x="268" y="436"/>
                      </a:lnTo>
                      <a:lnTo>
                        <a:pt x="266" y="434"/>
                      </a:lnTo>
                      <a:lnTo>
                        <a:pt x="266" y="432"/>
                      </a:lnTo>
                      <a:lnTo>
                        <a:pt x="265" y="430"/>
                      </a:lnTo>
                      <a:lnTo>
                        <a:pt x="263" y="430"/>
                      </a:lnTo>
                      <a:lnTo>
                        <a:pt x="263" y="428"/>
                      </a:lnTo>
                      <a:lnTo>
                        <a:pt x="263" y="428"/>
                      </a:lnTo>
                      <a:lnTo>
                        <a:pt x="263" y="428"/>
                      </a:lnTo>
                      <a:lnTo>
                        <a:pt x="261" y="426"/>
                      </a:lnTo>
                      <a:lnTo>
                        <a:pt x="263" y="425"/>
                      </a:lnTo>
                      <a:lnTo>
                        <a:pt x="263" y="425"/>
                      </a:lnTo>
                      <a:lnTo>
                        <a:pt x="263" y="423"/>
                      </a:lnTo>
                      <a:lnTo>
                        <a:pt x="263" y="423"/>
                      </a:lnTo>
                      <a:lnTo>
                        <a:pt x="263" y="423"/>
                      </a:lnTo>
                      <a:lnTo>
                        <a:pt x="261" y="421"/>
                      </a:lnTo>
                      <a:lnTo>
                        <a:pt x="257" y="415"/>
                      </a:lnTo>
                      <a:lnTo>
                        <a:pt x="255" y="415"/>
                      </a:lnTo>
                      <a:lnTo>
                        <a:pt x="255" y="415"/>
                      </a:lnTo>
                      <a:lnTo>
                        <a:pt x="257" y="413"/>
                      </a:lnTo>
                      <a:lnTo>
                        <a:pt x="257" y="413"/>
                      </a:lnTo>
                      <a:lnTo>
                        <a:pt x="259" y="413"/>
                      </a:lnTo>
                      <a:lnTo>
                        <a:pt x="259" y="413"/>
                      </a:lnTo>
                      <a:lnTo>
                        <a:pt x="259" y="411"/>
                      </a:lnTo>
                      <a:lnTo>
                        <a:pt x="259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3" y="413"/>
                      </a:lnTo>
                      <a:lnTo>
                        <a:pt x="263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5"/>
                      </a:lnTo>
                      <a:lnTo>
                        <a:pt x="266" y="419"/>
                      </a:lnTo>
                      <a:lnTo>
                        <a:pt x="266" y="421"/>
                      </a:lnTo>
                      <a:lnTo>
                        <a:pt x="266" y="423"/>
                      </a:lnTo>
                      <a:lnTo>
                        <a:pt x="268" y="423"/>
                      </a:lnTo>
                      <a:lnTo>
                        <a:pt x="268" y="423"/>
                      </a:lnTo>
                      <a:lnTo>
                        <a:pt x="268" y="423"/>
                      </a:lnTo>
                      <a:lnTo>
                        <a:pt x="270" y="425"/>
                      </a:lnTo>
                      <a:lnTo>
                        <a:pt x="270" y="425"/>
                      </a:lnTo>
                      <a:lnTo>
                        <a:pt x="274" y="425"/>
                      </a:lnTo>
                      <a:lnTo>
                        <a:pt x="274" y="425"/>
                      </a:lnTo>
                      <a:lnTo>
                        <a:pt x="276" y="426"/>
                      </a:lnTo>
                      <a:lnTo>
                        <a:pt x="276" y="426"/>
                      </a:lnTo>
                      <a:lnTo>
                        <a:pt x="276" y="428"/>
                      </a:lnTo>
                      <a:lnTo>
                        <a:pt x="278" y="428"/>
                      </a:lnTo>
                      <a:lnTo>
                        <a:pt x="278" y="428"/>
                      </a:lnTo>
                      <a:lnTo>
                        <a:pt x="280" y="428"/>
                      </a:lnTo>
                      <a:lnTo>
                        <a:pt x="282" y="428"/>
                      </a:lnTo>
                      <a:lnTo>
                        <a:pt x="284" y="428"/>
                      </a:lnTo>
                      <a:lnTo>
                        <a:pt x="284" y="428"/>
                      </a:lnTo>
                      <a:lnTo>
                        <a:pt x="291" y="426"/>
                      </a:lnTo>
                      <a:lnTo>
                        <a:pt x="291" y="426"/>
                      </a:lnTo>
                      <a:lnTo>
                        <a:pt x="291" y="426"/>
                      </a:lnTo>
                      <a:lnTo>
                        <a:pt x="293" y="426"/>
                      </a:lnTo>
                      <a:lnTo>
                        <a:pt x="293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7" y="432"/>
                      </a:lnTo>
                      <a:lnTo>
                        <a:pt x="299" y="434"/>
                      </a:lnTo>
                      <a:lnTo>
                        <a:pt x="299" y="434"/>
                      </a:lnTo>
                      <a:lnTo>
                        <a:pt x="299" y="436"/>
                      </a:lnTo>
                      <a:lnTo>
                        <a:pt x="299" y="436"/>
                      </a:lnTo>
                      <a:lnTo>
                        <a:pt x="299" y="438"/>
                      </a:lnTo>
                      <a:lnTo>
                        <a:pt x="299" y="438"/>
                      </a:lnTo>
                      <a:lnTo>
                        <a:pt x="299" y="438"/>
                      </a:lnTo>
                      <a:lnTo>
                        <a:pt x="301" y="438"/>
                      </a:lnTo>
                      <a:lnTo>
                        <a:pt x="303" y="440"/>
                      </a:lnTo>
                      <a:lnTo>
                        <a:pt x="303" y="440"/>
                      </a:lnTo>
                      <a:lnTo>
                        <a:pt x="305" y="440"/>
                      </a:lnTo>
                      <a:lnTo>
                        <a:pt x="305" y="438"/>
                      </a:lnTo>
                      <a:lnTo>
                        <a:pt x="305" y="438"/>
                      </a:lnTo>
                      <a:lnTo>
                        <a:pt x="305" y="438"/>
                      </a:lnTo>
                      <a:lnTo>
                        <a:pt x="303" y="436"/>
                      </a:lnTo>
                      <a:lnTo>
                        <a:pt x="303" y="434"/>
                      </a:lnTo>
                      <a:lnTo>
                        <a:pt x="303" y="434"/>
                      </a:lnTo>
                      <a:lnTo>
                        <a:pt x="305" y="432"/>
                      </a:lnTo>
                      <a:lnTo>
                        <a:pt x="303" y="432"/>
                      </a:lnTo>
                      <a:lnTo>
                        <a:pt x="303" y="432"/>
                      </a:lnTo>
                      <a:lnTo>
                        <a:pt x="303" y="430"/>
                      </a:lnTo>
                      <a:lnTo>
                        <a:pt x="301" y="430"/>
                      </a:lnTo>
                      <a:lnTo>
                        <a:pt x="301" y="430"/>
                      </a:lnTo>
                      <a:lnTo>
                        <a:pt x="301" y="428"/>
                      </a:lnTo>
                      <a:lnTo>
                        <a:pt x="301" y="428"/>
                      </a:lnTo>
                      <a:lnTo>
                        <a:pt x="301" y="426"/>
                      </a:lnTo>
                      <a:lnTo>
                        <a:pt x="301" y="426"/>
                      </a:lnTo>
                      <a:lnTo>
                        <a:pt x="299" y="425"/>
                      </a:lnTo>
                      <a:lnTo>
                        <a:pt x="299" y="425"/>
                      </a:lnTo>
                      <a:lnTo>
                        <a:pt x="299" y="425"/>
                      </a:lnTo>
                      <a:lnTo>
                        <a:pt x="299" y="423"/>
                      </a:lnTo>
                      <a:lnTo>
                        <a:pt x="299" y="423"/>
                      </a:lnTo>
                      <a:lnTo>
                        <a:pt x="301" y="421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301" y="415"/>
                      </a:lnTo>
                      <a:lnTo>
                        <a:pt x="303" y="413"/>
                      </a:lnTo>
                      <a:lnTo>
                        <a:pt x="303" y="413"/>
                      </a:lnTo>
                      <a:lnTo>
                        <a:pt x="303" y="413"/>
                      </a:lnTo>
                      <a:lnTo>
                        <a:pt x="305" y="413"/>
                      </a:lnTo>
                      <a:lnTo>
                        <a:pt x="308" y="413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09"/>
                      </a:lnTo>
                      <a:lnTo>
                        <a:pt x="310" y="409"/>
                      </a:lnTo>
                      <a:lnTo>
                        <a:pt x="310" y="407"/>
                      </a:lnTo>
                      <a:lnTo>
                        <a:pt x="310" y="406"/>
                      </a:lnTo>
                      <a:lnTo>
                        <a:pt x="310" y="406"/>
                      </a:lnTo>
                      <a:lnTo>
                        <a:pt x="310" y="404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398"/>
                      </a:lnTo>
                      <a:lnTo>
                        <a:pt x="305" y="398"/>
                      </a:lnTo>
                      <a:lnTo>
                        <a:pt x="305" y="398"/>
                      </a:lnTo>
                      <a:lnTo>
                        <a:pt x="305" y="398"/>
                      </a:lnTo>
                      <a:lnTo>
                        <a:pt x="303" y="398"/>
                      </a:lnTo>
                      <a:lnTo>
                        <a:pt x="303" y="398"/>
                      </a:lnTo>
                      <a:lnTo>
                        <a:pt x="301" y="398"/>
                      </a:lnTo>
                      <a:lnTo>
                        <a:pt x="301" y="398"/>
                      </a:lnTo>
                      <a:lnTo>
                        <a:pt x="301" y="400"/>
                      </a:lnTo>
                      <a:lnTo>
                        <a:pt x="301" y="400"/>
                      </a:lnTo>
                      <a:lnTo>
                        <a:pt x="301" y="402"/>
                      </a:lnTo>
                      <a:lnTo>
                        <a:pt x="301" y="402"/>
                      </a:lnTo>
                      <a:lnTo>
                        <a:pt x="303" y="404"/>
                      </a:lnTo>
                      <a:lnTo>
                        <a:pt x="305" y="406"/>
                      </a:lnTo>
                      <a:lnTo>
                        <a:pt x="303" y="406"/>
                      </a:lnTo>
                      <a:lnTo>
                        <a:pt x="303" y="406"/>
                      </a:lnTo>
                      <a:lnTo>
                        <a:pt x="303" y="406"/>
                      </a:lnTo>
                      <a:lnTo>
                        <a:pt x="301" y="406"/>
                      </a:lnTo>
                      <a:lnTo>
                        <a:pt x="299" y="404"/>
                      </a:lnTo>
                      <a:lnTo>
                        <a:pt x="299" y="402"/>
                      </a:lnTo>
                      <a:lnTo>
                        <a:pt x="297" y="402"/>
                      </a:lnTo>
                      <a:lnTo>
                        <a:pt x="297" y="402"/>
                      </a:lnTo>
                      <a:lnTo>
                        <a:pt x="293" y="402"/>
                      </a:lnTo>
                      <a:lnTo>
                        <a:pt x="293" y="400"/>
                      </a:lnTo>
                      <a:lnTo>
                        <a:pt x="291" y="400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89" y="398"/>
                      </a:lnTo>
                      <a:lnTo>
                        <a:pt x="287" y="398"/>
                      </a:lnTo>
                      <a:lnTo>
                        <a:pt x="286" y="398"/>
                      </a:lnTo>
                      <a:lnTo>
                        <a:pt x="284" y="398"/>
                      </a:lnTo>
                      <a:lnTo>
                        <a:pt x="282" y="398"/>
                      </a:lnTo>
                      <a:lnTo>
                        <a:pt x="282" y="396"/>
                      </a:lnTo>
                      <a:lnTo>
                        <a:pt x="280" y="396"/>
                      </a:lnTo>
                      <a:lnTo>
                        <a:pt x="280" y="396"/>
                      </a:lnTo>
                      <a:lnTo>
                        <a:pt x="278" y="398"/>
                      </a:lnTo>
                      <a:lnTo>
                        <a:pt x="278" y="400"/>
                      </a:lnTo>
                      <a:lnTo>
                        <a:pt x="276" y="402"/>
                      </a:lnTo>
                      <a:lnTo>
                        <a:pt x="276" y="402"/>
                      </a:lnTo>
                      <a:lnTo>
                        <a:pt x="276" y="402"/>
                      </a:lnTo>
                      <a:lnTo>
                        <a:pt x="276" y="406"/>
                      </a:lnTo>
                      <a:lnTo>
                        <a:pt x="276" y="406"/>
                      </a:lnTo>
                      <a:lnTo>
                        <a:pt x="276" y="406"/>
                      </a:lnTo>
                      <a:lnTo>
                        <a:pt x="274" y="407"/>
                      </a:lnTo>
                      <a:lnTo>
                        <a:pt x="274" y="407"/>
                      </a:lnTo>
                      <a:lnTo>
                        <a:pt x="272" y="407"/>
                      </a:lnTo>
                      <a:lnTo>
                        <a:pt x="270" y="406"/>
                      </a:lnTo>
                      <a:lnTo>
                        <a:pt x="268" y="406"/>
                      </a:lnTo>
                      <a:lnTo>
                        <a:pt x="265" y="406"/>
                      </a:lnTo>
                      <a:lnTo>
                        <a:pt x="259" y="404"/>
                      </a:lnTo>
                      <a:lnTo>
                        <a:pt x="259" y="404"/>
                      </a:lnTo>
                      <a:lnTo>
                        <a:pt x="259" y="402"/>
                      </a:lnTo>
                      <a:lnTo>
                        <a:pt x="261" y="402"/>
                      </a:lnTo>
                      <a:lnTo>
                        <a:pt x="261" y="402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57" y="398"/>
                      </a:lnTo>
                      <a:lnTo>
                        <a:pt x="257" y="398"/>
                      </a:lnTo>
                      <a:lnTo>
                        <a:pt x="255" y="396"/>
                      </a:lnTo>
                      <a:lnTo>
                        <a:pt x="255" y="396"/>
                      </a:lnTo>
                      <a:lnTo>
                        <a:pt x="255" y="394"/>
                      </a:lnTo>
                      <a:lnTo>
                        <a:pt x="255" y="394"/>
                      </a:lnTo>
                      <a:lnTo>
                        <a:pt x="255" y="392"/>
                      </a:lnTo>
                      <a:lnTo>
                        <a:pt x="255" y="392"/>
                      </a:lnTo>
                      <a:lnTo>
                        <a:pt x="255" y="390"/>
                      </a:lnTo>
                      <a:lnTo>
                        <a:pt x="255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61" y="388"/>
                      </a:lnTo>
                      <a:lnTo>
                        <a:pt x="261" y="388"/>
                      </a:lnTo>
                      <a:lnTo>
                        <a:pt x="261" y="387"/>
                      </a:lnTo>
                      <a:lnTo>
                        <a:pt x="261" y="387"/>
                      </a:lnTo>
                      <a:lnTo>
                        <a:pt x="261" y="385"/>
                      </a:lnTo>
                      <a:lnTo>
                        <a:pt x="261" y="385"/>
                      </a:lnTo>
                      <a:lnTo>
                        <a:pt x="261" y="383"/>
                      </a:lnTo>
                      <a:lnTo>
                        <a:pt x="261" y="383"/>
                      </a:lnTo>
                      <a:lnTo>
                        <a:pt x="259" y="383"/>
                      </a:lnTo>
                      <a:lnTo>
                        <a:pt x="257" y="383"/>
                      </a:lnTo>
                      <a:lnTo>
                        <a:pt x="255" y="383"/>
                      </a:lnTo>
                      <a:lnTo>
                        <a:pt x="255" y="383"/>
                      </a:lnTo>
                      <a:lnTo>
                        <a:pt x="255" y="383"/>
                      </a:lnTo>
                      <a:lnTo>
                        <a:pt x="253" y="383"/>
                      </a:lnTo>
                      <a:lnTo>
                        <a:pt x="253" y="383"/>
                      </a:lnTo>
                      <a:lnTo>
                        <a:pt x="251" y="383"/>
                      </a:lnTo>
                      <a:lnTo>
                        <a:pt x="251" y="383"/>
                      </a:lnTo>
                      <a:lnTo>
                        <a:pt x="251" y="383"/>
                      </a:lnTo>
                      <a:lnTo>
                        <a:pt x="251" y="381"/>
                      </a:lnTo>
                      <a:lnTo>
                        <a:pt x="249" y="379"/>
                      </a:lnTo>
                      <a:lnTo>
                        <a:pt x="249" y="379"/>
                      </a:lnTo>
                      <a:lnTo>
                        <a:pt x="249" y="377"/>
                      </a:lnTo>
                      <a:lnTo>
                        <a:pt x="247" y="377"/>
                      </a:lnTo>
                      <a:lnTo>
                        <a:pt x="247" y="377"/>
                      </a:lnTo>
                      <a:lnTo>
                        <a:pt x="246" y="377"/>
                      </a:lnTo>
                      <a:lnTo>
                        <a:pt x="246" y="375"/>
                      </a:lnTo>
                      <a:lnTo>
                        <a:pt x="246" y="375"/>
                      </a:lnTo>
                      <a:lnTo>
                        <a:pt x="244" y="371"/>
                      </a:lnTo>
                      <a:lnTo>
                        <a:pt x="244" y="369"/>
                      </a:lnTo>
                      <a:lnTo>
                        <a:pt x="244" y="367"/>
                      </a:lnTo>
                      <a:lnTo>
                        <a:pt x="244" y="366"/>
                      </a:lnTo>
                      <a:lnTo>
                        <a:pt x="246" y="364"/>
                      </a:lnTo>
                      <a:lnTo>
                        <a:pt x="246" y="362"/>
                      </a:lnTo>
                      <a:lnTo>
                        <a:pt x="246" y="360"/>
                      </a:lnTo>
                      <a:lnTo>
                        <a:pt x="246" y="360"/>
                      </a:lnTo>
                      <a:lnTo>
                        <a:pt x="246" y="356"/>
                      </a:lnTo>
                      <a:lnTo>
                        <a:pt x="246" y="356"/>
                      </a:lnTo>
                      <a:lnTo>
                        <a:pt x="247" y="356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51" y="347"/>
                      </a:lnTo>
                      <a:lnTo>
                        <a:pt x="251" y="345"/>
                      </a:lnTo>
                      <a:lnTo>
                        <a:pt x="251" y="343"/>
                      </a:lnTo>
                      <a:lnTo>
                        <a:pt x="251" y="341"/>
                      </a:lnTo>
                      <a:lnTo>
                        <a:pt x="251" y="341"/>
                      </a:lnTo>
                      <a:lnTo>
                        <a:pt x="251" y="339"/>
                      </a:lnTo>
                      <a:lnTo>
                        <a:pt x="251" y="339"/>
                      </a:lnTo>
                      <a:lnTo>
                        <a:pt x="249" y="339"/>
                      </a:lnTo>
                      <a:lnTo>
                        <a:pt x="249" y="339"/>
                      </a:lnTo>
                      <a:lnTo>
                        <a:pt x="249" y="337"/>
                      </a:lnTo>
                      <a:lnTo>
                        <a:pt x="247" y="337"/>
                      </a:lnTo>
                      <a:lnTo>
                        <a:pt x="246" y="337"/>
                      </a:lnTo>
                      <a:lnTo>
                        <a:pt x="246" y="337"/>
                      </a:lnTo>
                      <a:lnTo>
                        <a:pt x="244" y="335"/>
                      </a:lnTo>
                      <a:lnTo>
                        <a:pt x="242" y="335"/>
                      </a:lnTo>
                      <a:lnTo>
                        <a:pt x="242" y="335"/>
                      </a:lnTo>
                      <a:lnTo>
                        <a:pt x="242" y="335"/>
                      </a:lnTo>
                      <a:lnTo>
                        <a:pt x="242" y="333"/>
                      </a:lnTo>
                      <a:lnTo>
                        <a:pt x="244" y="333"/>
                      </a:lnTo>
                      <a:lnTo>
                        <a:pt x="244" y="333"/>
                      </a:lnTo>
                      <a:lnTo>
                        <a:pt x="244" y="331"/>
                      </a:lnTo>
                      <a:lnTo>
                        <a:pt x="244" y="331"/>
                      </a:lnTo>
                      <a:lnTo>
                        <a:pt x="244" y="329"/>
                      </a:lnTo>
                      <a:lnTo>
                        <a:pt x="244" y="328"/>
                      </a:lnTo>
                      <a:lnTo>
                        <a:pt x="246" y="326"/>
                      </a:lnTo>
                      <a:lnTo>
                        <a:pt x="247" y="326"/>
                      </a:lnTo>
                      <a:lnTo>
                        <a:pt x="255" y="329"/>
                      </a:lnTo>
                      <a:lnTo>
                        <a:pt x="257" y="329"/>
                      </a:lnTo>
                      <a:lnTo>
                        <a:pt x="259" y="329"/>
                      </a:lnTo>
                      <a:lnTo>
                        <a:pt x="261" y="331"/>
                      </a:lnTo>
                      <a:lnTo>
                        <a:pt x="263" y="331"/>
                      </a:lnTo>
                      <a:lnTo>
                        <a:pt x="263" y="331"/>
                      </a:lnTo>
                      <a:lnTo>
                        <a:pt x="265" y="331"/>
                      </a:lnTo>
                      <a:lnTo>
                        <a:pt x="265" y="331"/>
                      </a:lnTo>
                      <a:lnTo>
                        <a:pt x="266" y="331"/>
                      </a:lnTo>
                      <a:lnTo>
                        <a:pt x="266" y="331"/>
                      </a:lnTo>
                      <a:lnTo>
                        <a:pt x="268" y="331"/>
                      </a:lnTo>
                      <a:lnTo>
                        <a:pt x="268" y="331"/>
                      </a:lnTo>
                      <a:lnTo>
                        <a:pt x="268" y="331"/>
                      </a:lnTo>
                      <a:lnTo>
                        <a:pt x="270" y="331"/>
                      </a:lnTo>
                      <a:lnTo>
                        <a:pt x="270" y="333"/>
                      </a:lnTo>
                      <a:lnTo>
                        <a:pt x="270" y="333"/>
                      </a:lnTo>
                      <a:lnTo>
                        <a:pt x="270" y="333"/>
                      </a:lnTo>
                      <a:lnTo>
                        <a:pt x="272" y="333"/>
                      </a:lnTo>
                      <a:lnTo>
                        <a:pt x="272" y="333"/>
                      </a:lnTo>
                      <a:lnTo>
                        <a:pt x="272" y="333"/>
                      </a:lnTo>
                      <a:lnTo>
                        <a:pt x="276" y="329"/>
                      </a:lnTo>
                      <a:lnTo>
                        <a:pt x="276" y="329"/>
                      </a:lnTo>
                      <a:lnTo>
                        <a:pt x="276" y="328"/>
                      </a:lnTo>
                      <a:lnTo>
                        <a:pt x="278" y="326"/>
                      </a:lnTo>
                      <a:lnTo>
                        <a:pt x="278" y="324"/>
                      </a:lnTo>
                      <a:lnTo>
                        <a:pt x="278" y="324"/>
                      </a:lnTo>
                      <a:lnTo>
                        <a:pt x="280" y="324"/>
                      </a:lnTo>
                      <a:lnTo>
                        <a:pt x="280" y="322"/>
                      </a:lnTo>
                      <a:lnTo>
                        <a:pt x="280" y="322"/>
                      </a:lnTo>
                      <a:lnTo>
                        <a:pt x="280" y="320"/>
                      </a:lnTo>
                      <a:lnTo>
                        <a:pt x="280" y="320"/>
                      </a:lnTo>
                      <a:lnTo>
                        <a:pt x="280" y="316"/>
                      </a:lnTo>
                      <a:lnTo>
                        <a:pt x="280" y="316"/>
                      </a:lnTo>
                      <a:lnTo>
                        <a:pt x="278" y="310"/>
                      </a:lnTo>
                      <a:lnTo>
                        <a:pt x="278" y="305"/>
                      </a:lnTo>
                      <a:lnTo>
                        <a:pt x="276" y="303"/>
                      </a:lnTo>
                      <a:lnTo>
                        <a:pt x="276" y="303"/>
                      </a:lnTo>
                      <a:lnTo>
                        <a:pt x="274" y="303"/>
                      </a:lnTo>
                      <a:lnTo>
                        <a:pt x="272" y="301"/>
                      </a:lnTo>
                      <a:lnTo>
                        <a:pt x="270" y="301"/>
                      </a:lnTo>
                      <a:lnTo>
                        <a:pt x="270" y="301"/>
                      </a:lnTo>
                      <a:lnTo>
                        <a:pt x="270" y="299"/>
                      </a:lnTo>
                      <a:lnTo>
                        <a:pt x="268" y="293"/>
                      </a:lnTo>
                      <a:lnTo>
                        <a:pt x="268" y="293"/>
                      </a:lnTo>
                      <a:lnTo>
                        <a:pt x="268" y="291"/>
                      </a:lnTo>
                      <a:lnTo>
                        <a:pt x="268" y="291"/>
                      </a:lnTo>
                      <a:lnTo>
                        <a:pt x="266" y="291"/>
                      </a:lnTo>
                      <a:lnTo>
                        <a:pt x="266" y="290"/>
                      </a:lnTo>
                      <a:lnTo>
                        <a:pt x="266" y="288"/>
                      </a:lnTo>
                      <a:lnTo>
                        <a:pt x="265" y="286"/>
                      </a:lnTo>
                      <a:lnTo>
                        <a:pt x="265" y="286"/>
                      </a:lnTo>
                      <a:lnTo>
                        <a:pt x="265" y="286"/>
                      </a:lnTo>
                      <a:lnTo>
                        <a:pt x="265" y="284"/>
                      </a:lnTo>
                      <a:lnTo>
                        <a:pt x="265" y="284"/>
                      </a:lnTo>
                      <a:lnTo>
                        <a:pt x="266" y="284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4"/>
                      </a:lnTo>
                      <a:lnTo>
                        <a:pt x="268" y="280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2"/>
                      </a:lnTo>
                      <a:lnTo>
                        <a:pt x="270" y="270"/>
                      </a:lnTo>
                      <a:lnTo>
                        <a:pt x="270" y="270"/>
                      </a:lnTo>
                      <a:lnTo>
                        <a:pt x="272" y="270"/>
                      </a:lnTo>
                      <a:lnTo>
                        <a:pt x="272" y="270"/>
                      </a:lnTo>
                      <a:lnTo>
                        <a:pt x="272" y="270"/>
                      </a:lnTo>
                      <a:lnTo>
                        <a:pt x="274" y="270"/>
                      </a:lnTo>
                      <a:lnTo>
                        <a:pt x="274" y="270"/>
                      </a:lnTo>
                      <a:lnTo>
                        <a:pt x="276" y="270"/>
                      </a:lnTo>
                      <a:lnTo>
                        <a:pt x="276" y="270"/>
                      </a:lnTo>
                      <a:lnTo>
                        <a:pt x="274" y="269"/>
                      </a:lnTo>
                      <a:lnTo>
                        <a:pt x="274" y="265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0" y="263"/>
                      </a:lnTo>
                      <a:lnTo>
                        <a:pt x="270" y="261"/>
                      </a:lnTo>
                      <a:lnTo>
                        <a:pt x="270" y="259"/>
                      </a:lnTo>
                      <a:lnTo>
                        <a:pt x="270" y="255"/>
                      </a:lnTo>
                      <a:lnTo>
                        <a:pt x="270" y="253"/>
                      </a:lnTo>
                      <a:lnTo>
                        <a:pt x="270" y="251"/>
                      </a:lnTo>
                      <a:lnTo>
                        <a:pt x="270" y="250"/>
                      </a:lnTo>
                      <a:lnTo>
                        <a:pt x="274" y="246"/>
                      </a:lnTo>
                      <a:lnTo>
                        <a:pt x="282" y="242"/>
                      </a:lnTo>
                      <a:lnTo>
                        <a:pt x="284" y="242"/>
                      </a:lnTo>
                      <a:lnTo>
                        <a:pt x="289" y="240"/>
                      </a:lnTo>
                      <a:lnTo>
                        <a:pt x="289" y="240"/>
                      </a:lnTo>
                      <a:lnTo>
                        <a:pt x="291" y="242"/>
                      </a:lnTo>
                      <a:lnTo>
                        <a:pt x="293" y="242"/>
                      </a:lnTo>
                      <a:lnTo>
                        <a:pt x="297" y="242"/>
                      </a:lnTo>
                      <a:lnTo>
                        <a:pt x="308" y="242"/>
                      </a:lnTo>
                      <a:lnTo>
                        <a:pt x="308" y="242"/>
                      </a:lnTo>
                      <a:lnTo>
                        <a:pt x="308" y="242"/>
                      </a:lnTo>
                      <a:lnTo>
                        <a:pt x="310" y="242"/>
                      </a:lnTo>
                      <a:lnTo>
                        <a:pt x="312" y="240"/>
                      </a:lnTo>
                      <a:lnTo>
                        <a:pt x="312" y="238"/>
                      </a:lnTo>
                      <a:lnTo>
                        <a:pt x="312" y="238"/>
                      </a:lnTo>
                      <a:lnTo>
                        <a:pt x="312" y="234"/>
                      </a:lnTo>
                      <a:lnTo>
                        <a:pt x="312" y="232"/>
                      </a:lnTo>
                      <a:lnTo>
                        <a:pt x="312" y="229"/>
                      </a:lnTo>
                      <a:lnTo>
                        <a:pt x="312" y="227"/>
                      </a:lnTo>
                      <a:lnTo>
                        <a:pt x="312" y="223"/>
                      </a:lnTo>
                      <a:lnTo>
                        <a:pt x="312" y="221"/>
                      </a:lnTo>
                      <a:lnTo>
                        <a:pt x="312" y="219"/>
                      </a:lnTo>
                      <a:lnTo>
                        <a:pt x="312" y="217"/>
                      </a:lnTo>
                      <a:lnTo>
                        <a:pt x="312" y="217"/>
                      </a:lnTo>
                      <a:lnTo>
                        <a:pt x="312" y="213"/>
                      </a:lnTo>
                      <a:lnTo>
                        <a:pt x="314" y="213"/>
                      </a:lnTo>
                      <a:lnTo>
                        <a:pt x="314" y="212"/>
                      </a:lnTo>
                      <a:lnTo>
                        <a:pt x="314" y="212"/>
                      </a:lnTo>
                      <a:lnTo>
                        <a:pt x="316" y="210"/>
                      </a:lnTo>
                      <a:lnTo>
                        <a:pt x="318" y="210"/>
                      </a:lnTo>
                      <a:lnTo>
                        <a:pt x="318" y="208"/>
                      </a:lnTo>
                      <a:lnTo>
                        <a:pt x="318" y="208"/>
                      </a:lnTo>
                      <a:lnTo>
                        <a:pt x="320" y="206"/>
                      </a:lnTo>
                      <a:lnTo>
                        <a:pt x="318" y="206"/>
                      </a:lnTo>
                      <a:lnTo>
                        <a:pt x="318" y="204"/>
                      </a:lnTo>
                      <a:lnTo>
                        <a:pt x="318" y="204"/>
                      </a:lnTo>
                      <a:lnTo>
                        <a:pt x="314" y="202"/>
                      </a:lnTo>
                      <a:lnTo>
                        <a:pt x="312" y="202"/>
                      </a:lnTo>
                      <a:lnTo>
                        <a:pt x="307" y="202"/>
                      </a:lnTo>
                      <a:lnTo>
                        <a:pt x="305" y="202"/>
                      </a:lnTo>
                      <a:lnTo>
                        <a:pt x="295" y="198"/>
                      </a:lnTo>
                      <a:lnTo>
                        <a:pt x="295" y="198"/>
                      </a:lnTo>
                      <a:lnTo>
                        <a:pt x="291" y="194"/>
                      </a:lnTo>
                      <a:lnTo>
                        <a:pt x="291" y="194"/>
                      </a:lnTo>
                      <a:lnTo>
                        <a:pt x="293" y="194"/>
                      </a:lnTo>
                      <a:lnTo>
                        <a:pt x="297" y="191"/>
                      </a:lnTo>
                      <a:lnTo>
                        <a:pt x="299" y="189"/>
                      </a:lnTo>
                      <a:lnTo>
                        <a:pt x="303" y="189"/>
                      </a:lnTo>
                      <a:lnTo>
                        <a:pt x="303" y="187"/>
                      </a:lnTo>
                      <a:lnTo>
                        <a:pt x="303" y="187"/>
                      </a:lnTo>
                      <a:lnTo>
                        <a:pt x="303" y="185"/>
                      </a:lnTo>
                      <a:lnTo>
                        <a:pt x="305" y="183"/>
                      </a:lnTo>
                      <a:lnTo>
                        <a:pt x="305" y="183"/>
                      </a:lnTo>
                      <a:lnTo>
                        <a:pt x="307" y="183"/>
                      </a:lnTo>
                      <a:lnTo>
                        <a:pt x="307" y="181"/>
                      </a:lnTo>
                      <a:lnTo>
                        <a:pt x="308" y="181"/>
                      </a:lnTo>
                      <a:lnTo>
                        <a:pt x="308" y="179"/>
                      </a:lnTo>
                      <a:lnTo>
                        <a:pt x="308" y="179"/>
                      </a:lnTo>
                      <a:lnTo>
                        <a:pt x="308" y="177"/>
                      </a:lnTo>
                      <a:lnTo>
                        <a:pt x="308" y="177"/>
                      </a:lnTo>
                      <a:lnTo>
                        <a:pt x="308" y="175"/>
                      </a:lnTo>
                      <a:lnTo>
                        <a:pt x="308" y="175"/>
                      </a:lnTo>
                      <a:lnTo>
                        <a:pt x="308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4"/>
                      </a:lnTo>
                      <a:lnTo>
                        <a:pt x="307" y="174"/>
                      </a:lnTo>
                      <a:lnTo>
                        <a:pt x="308" y="172"/>
                      </a:lnTo>
                      <a:lnTo>
                        <a:pt x="308" y="172"/>
                      </a:lnTo>
                      <a:lnTo>
                        <a:pt x="308" y="172"/>
                      </a:lnTo>
                      <a:lnTo>
                        <a:pt x="308" y="170"/>
                      </a:lnTo>
                      <a:lnTo>
                        <a:pt x="307" y="170"/>
                      </a:lnTo>
                      <a:lnTo>
                        <a:pt x="307" y="170"/>
                      </a:lnTo>
                      <a:lnTo>
                        <a:pt x="307" y="168"/>
                      </a:lnTo>
                      <a:lnTo>
                        <a:pt x="307" y="168"/>
                      </a:lnTo>
                      <a:lnTo>
                        <a:pt x="307" y="164"/>
                      </a:lnTo>
                      <a:lnTo>
                        <a:pt x="307" y="162"/>
                      </a:lnTo>
                      <a:lnTo>
                        <a:pt x="307" y="162"/>
                      </a:lnTo>
                      <a:lnTo>
                        <a:pt x="308" y="162"/>
                      </a:lnTo>
                      <a:lnTo>
                        <a:pt x="308" y="160"/>
                      </a:lnTo>
                      <a:lnTo>
                        <a:pt x="308" y="149"/>
                      </a:lnTo>
                      <a:lnTo>
                        <a:pt x="308" y="147"/>
                      </a:lnTo>
                      <a:lnTo>
                        <a:pt x="308" y="145"/>
                      </a:lnTo>
                      <a:lnTo>
                        <a:pt x="310" y="143"/>
                      </a:lnTo>
                      <a:lnTo>
                        <a:pt x="310" y="141"/>
                      </a:lnTo>
                      <a:lnTo>
                        <a:pt x="310" y="139"/>
                      </a:lnTo>
                      <a:lnTo>
                        <a:pt x="310" y="137"/>
                      </a:lnTo>
                      <a:lnTo>
                        <a:pt x="308" y="134"/>
                      </a:lnTo>
                      <a:lnTo>
                        <a:pt x="308" y="134"/>
                      </a:lnTo>
                      <a:lnTo>
                        <a:pt x="307" y="130"/>
                      </a:lnTo>
                      <a:lnTo>
                        <a:pt x="307" y="128"/>
                      </a:lnTo>
                      <a:lnTo>
                        <a:pt x="307" y="128"/>
                      </a:lnTo>
                      <a:lnTo>
                        <a:pt x="305" y="128"/>
                      </a:lnTo>
                      <a:lnTo>
                        <a:pt x="303" y="126"/>
                      </a:lnTo>
                      <a:lnTo>
                        <a:pt x="303" y="126"/>
                      </a:lnTo>
                      <a:lnTo>
                        <a:pt x="303" y="126"/>
                      </a:lnTo>
                      <a:lnTo>
                        <a:pt x="301" y="124"/>
                      </a:lnTo>
                      <a:lnTo>
                        <a:pt x="301" y="124"/>
                      </a:lnTo>
                      <a:lnTo>
                        <a:pt x="303" y="120"/>
                      </a:lnTo>
                      <a:lnTo>
                        <a:pt x="314" y="105"/>
                      </a:lnTo>
                      <a:lnTo>
                        <a:pt x="314" y="103"/>
                      </a:lnTo>
                      <a:lnTo>
                        <a:pt x="316" y="101"/>
                      </a:lnTo>
                      <a:lnTo>
                        <a:pt x="316" y="101"/>
                      </a:lnTo>
                      <a:lnTo>
                        <a:pt x="318" y="99"/>
                      </a:lnTo>
                      <a:lnTo>
                        <a:pt x="318" y="99"/>
                      </a:lnTo>
                      <a:lnTo>
                        <a:pt x="320" y="99"/>
                      </a:lnTo>
                      <a:lnTo>
                        <a:pt x="320" y="99"/>
                      </a:lnTo>
                      <a:lnTo>
                        <a:pt x="322" y="97"/>
                      </a:lnTo>
                      <a:lnTo>
                        <a:pt x="322" y="97"/>
                      </a:lnTo>
                      <a:lnTo>
                        <a:pt x="322" y="96"/>
                      </a:lnTo>
                      <a:lnTo>
                        <a:pt x="324" y="96"/>
                      </a:lnTo>
                      <a:lnTo>
                        <a:pt x="327" y="94"/>
                      </a:lnTo>
                      <a:lnTo>
                        <a:pt x="327" y="94"/>
                      </a:lnTo>
                      <a:lnTo>
                        <a:pt x="327" y="94"/>
                      </a:lnTo>
                      <a:lnTo>
                        <a:pt x="331" y="88"/>
                      </a:lnTo>
                      <a:lnTo>
                        <a:pt x="331" y="88"/>
                      </a:lnTo>
                      <a:lnTo>
                        <a:pt x="331" y="86"/>
                      </a:lnTo>
                      <a:lnTo>
                        <a:pt x="329" y="86"/>
                      </a:lnTo>
                      <a:lnTo>
                        <a:pt x="327" y="86"/>
                      </a:lnTo>
                      <a:lnTo>
                        <a:pt x="327" y="88"/>
                      </a:lnTo>
                      <a:lnTo>
                        <a:pt x="326" y="88"/>
                      </a:lnTo>
                      <a:lnTo>
                        <a:pt x="324" y="90"/>
                      </a:lnTo>
                      <a:lnTo>
                        <a:pt x="324" y="90"/>
                      </a:lnTo>
                      <a:lnTo>
                        <a:pt x="322" y="90"/>
                      </a:lnTo>
                      <a:lnTo>
                        <a:pt x="322" y="88"/>
                      </a:lnTo>
                      <a:lnTo>
                        <a:pt x="322" y="86"/>
                      </a:lnTo>
                      <a:lnTo>
                        <a:pt x="318" y="86"/>
                      </a:lnTo>
                      <a:lnTo>
                        <a:pt x="318" y="86"/>
                      </a:lnTo>
                      <a:lnTo>
                        <a:pt x="316" y="86"/>
                      </a:lnTo>
                      <a:lnTo>
                        <a:pt x="314" y="86"/>
                      </a:lnTo>
                      <a:lnTo>
                        <a:pt x="314" y="86"/>
                      </a:lnTo>
                      <a:lnTo>
                        <a:pt x="312" y="86"/>
                      </a:lnTo>
                      <a:lnTo>
                        <a:pt x="310" y="84"/>
                      </a:lnTo>
                      <a:lnTo>
                        <a:pt x="310" y="84"/>
                      </a:lnTo>
                      <a:lnTo>
                        <a:pt x="307" y="82"/>
                      </a:lnTo>
                      <a:lnTo>
                        <a:pt x="307" y="80"/>
                      </a:lnTo>
                      <a:lnTo>
                        <a:pt x="307" y="78"/>
                      </a:lnTo>
                      <a:lnTo>
                        <a:pt x="310" y="75"/>
                      </a:lnTo>
                      <a:lnTo>
                        <a:pt x="310" y="73"/>
                      </a:lnTo>
                      <a:lnTo>
                        <a:pt x="312" y="73"/>
                      </a:lnTo>
                      <a:lnTo>
                        <a:pt x="312" y="73"/>
                      </a:lnTo>
                      <a:lnTo>
                        <a:pt x="316" y="71"/>
                      </a:lnTo>
                      <a:lnTo>
                        <a:pt x="316" y="71"/>
                      </a:lnTo>
                      <a:lnTo>
                        <a:pt x="316" y="69"/>
                      </a:lnTo>
                      <a:lnTo>
                        <a:pt x="318" y="69"/>
                      </a:lnTo>
                      <a:lnTo>
                        <a:pt x="316" y="67"/>
                      </a:lnTo>
                      <a:lnTo>
                        <a:pt x="316" y="67"/>
                      </a:lnTo>
                      <a:lnTo>
                        <a:pt x="316" y="65"/>
                      </a:lnTo>
                      <a:lnTo>
                        <a:pt x="314" y="65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1"/>
                      </a:lnTo>
                      <a:lnTo>
                        <a:pt x="316" y="61"/>
                      </a:lnTo>
                      <a:lnTo>
                        <a:pt x="316" y="59"/>
                      </a:lnTo>
                      <a:lnTo>
                        <a:pt x="316" y="59"/>
                      </a:lnTo>
                      <a:lnTo>
                        <a:pt x="318" y="59"/>
                      </a:lnTo>
                      <a:lnTo>
                        <a:pt x="318" y="59"/>
                      </a:lnTo>
                      <a:lnTo>
                        <a:pt x="320" y="57"/>
                      </a:lnTo>
                      <a:lnTo>
                        <a:pt x="326" y="52"/>
                      </a:lnTo>
                      <a:lnTo>
                        <a:pt x="326" y="52"/>
                      </a:lnTo>
                      <a:lnTo>
                        <a:pt x="326" y="52"/>
                      </a:lnTo>
                      <a:lnTo>
                        <a:pt x="326" y="50"/>
                      </a:lnTo>
                      <a:lnTo>
                        <a:pt x="326" y="46"/>
                      </a:lnTo>
                      <a:lnTo>
                        <a:pt x="324" y="44"/>
                      </a:lnTo>
                      <a:lnTo>
                        <a:pt x="324" y="42"/>
                      </a:lnTo>
                      <a:lnTo>
                        <a:pt x="324" y="40"/>
                      </a:lnTo>
                      <a:lnTo>
                        <a:pt x="320" y="38"/>
                      </a:lnTo>
                      <a:lnTo>
                        <a:pt x="320" y="38"/>
                      </a:lnTo>
                      <a:lnTo>
                        <a:pt x="320" y="37"/>
                      </a:lnTo>
                      <a:lnTo>
                        <a:pt x="320" y="37"/>
                      </a:lnTo>
                      <a:lnTo>
                        <a:pt x="320" y="37"/>
                      </a:lnTo>
                      <a:lnTo>
                        <a:pt x="320" y="35"/>
                      </a:lnTo>
                      <a:lnTo>
                        <a:pt x="322" y="35"/>
                      </a:lnTo>
                      <a:lnTo>
                        <a:pt x="322" y="35"/>
                      </a:lnTo>
                      <a:lnTo>
                        <a:pt x="324" y="35"/>
                      </a:lnTo>
                      <a:lnTo>
                        <a:pt x="324" y="35"/>
                      </a:lnTo>
                      <a:lnTo>
                        <a:pt x="324" y="33"/>
                      </a:lnTo>
                      <a:lnTo>
                        <a:pt x="322" y="29"/>
                      </a:lnTo>
                      <a:lnTo>
                        <a:pt x="320" y="23"/>
                      </a:lnTo>
                      <a:lnTo>
                        <a:pt x="320" y="23"/>
                      </a:lnTo>
                      <a:lnTo>
                        <a:pt x="320" y="21"/>
                      </a:lnTo>
                      <a:lnTo>
                        <a:pt x="322" y="19"/>
                      </a:lnTo>
                      <a:lnTo>
                        <a:pt x="322" y="19"/>
                      </a:lnTo>
                      <a:lnTo>
                        <a:pt x="322" y="18"/>
                      </a:lnTo>
                      <a:lnTo>
                        <a:pt x="322" y="18"/>
                      </a:lnTo>
                      <a:lnTo>
                        <a:pt x="318" y="16"/>
                      </a:lnTo>
                      <a:lnTo>
                        <a:pt x="314" y="16"/>
                      </a:lnTo>
                      <a:lnTo>
                        <a:pt x="314" y="16"/>
                      </a:lnTo>
                      <a:lnTo>
                        <a:pt x="314" y="16"/>
                      </a:lnTo>
                      <a:lnTo>
                        <a:pt x="312" y="18"/>
                      </a:lnTo>
                      <a:lnTo>
                        <a:pt x="310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7" y="16"/>
                      </a:lnTo>
                      <a:lnTo>
                        <a:pt x="307" y="14"/>
                      </a:lnTo>
                      <a:lnTo>
                        <a:pt x="305" y="14"/>
                      </a:lnTo>
                      <a:lnTo>
                        <a:pt x="303" y="12"/>
                      </a:lnTo>
                      <a:lnTo>
                        <a:pt x="301" y="12"/>
                      </a:lnTo>
                      <a:lnTo>
                        <a:pt x="301" y="12"/>
                      </a:lnTo>
                      <a:lnTo>
                        <a:pt x="299" y="10"/>
                      </a:lnTo>
                      <a:lnTo>
                        <a:pt x="299" y="10"/>
                      </a:lnTo>
                      <a:lnTo>
                        <a:pt x="299" y="4"/>
                      </a:lnTo>
                      <a:lnTo>
                        <a:pt x="299" y="4"/>
                      </a:lnTo>
                      <a:lnTo>
                        <a:pt x="299" y="2"/>
                      </a:lnTo>
                      <a:lnTo>
                        <a:pt x="297" y="2"/>
                      </a:lnTo>
                      <a:lnTo>
                        <a:pt x="297" y="0"/>
                      </a:lnTo>
                      <a:lnTo>
                        <a:pt x="295" y="0"/>
                      </a:lnTo>
                      <a:lnTo>
                        <a:pt x="295" y="0"/>
                      </a:lnTo>
                      <a:lnTo>
                        <a:pt x="293" y="0"/>
                      </a:lnTo>
                      <a:lnTo>
                        <a:pt x="293" y="2"/>
                      </a:lnTo>
                      <a:lnTo>
                        <a:pt x="289" y="6"/>
                      </a:lnTo>
                      <a:lnTo>
                        <a:pt x="289" y="6"/>
                      </a:lnTo>
                      <a:lnTo>
                        <a:pt x="289" y="8"/>
                      </a:lnTo>
                      <a:lnTo>
                        <a:pt x="289" y="12"/>
                      </a:lnTo>
                      <a:lnTo>
                        <a:pt x="289" y="14"/>
                      </a:lnTo>
                      <a:lnTo>
                        <a:pt x="289" y="14"/>
                      </a:lnTo>
                      <a:lnTo>
                        <a:pt x="287" y="16"/>
                      </a:lnTo>
                      <a:lnTo>
                        <a:pt x="287" y="16"/>
                      </a:lnTo>
                      <a:lnTo>
                        <a:pt x="287" y="16"/>
                      </a:lnTo>
                      <a:lnTo>
                        <a:pt x="284" y="18"/>
                      </a:lnTo>
                      <a:lnTo>
                        <a:pt x="278" y="21"/>
                      </a:lnTo>
                      <a:lnTo>
                        <a:pt x="278" y="21"/>
                      </a:lnTo>
                      <a:lnTo>
                        <a:pt x="276" y="23"/>
                      </a:lnTo>
                      <a:lnTo>
                        <a:pt x="276" y="23"/>
                      </a:lnTo>
                      <a:lnTo>
                        <a:pt x="276" y="25"/>
                      </a:lnTo>
                      <a:lnTo>
                        <a:pt x="276" y="27"/>
                      </a:lnTo>
                      <a:lnTo>
                        <a:pt x="276" y="27"/>
                      </a:lnTo>
                      <a:lnTo>
                        <a:pt x="274" y="27"/>
                      </a:lnTo>
                      <a:lnTo>
                        <a:pt x="272" y="27"/>
                      </a:lnTo>
                      <a:lnTo>
                        <a:pt x="272" y="27"/>
                      </a:lnTo>
                      <a:lnTo>
                        <a:pt x="270" y="27"/>
                      </a:lnTo>
                      <a:lnTo>
                        <a:pt x="268" y="27"/>
                      </a:lnTo>
                      <a:lnTo>
                        <a:pt x="268" y="29"/>
                      </a:lnTo>
                      <a:lnTo>
                        <a:pt x="268" y="29"/>
                      </a:lnTo>
                      <a:lnTo>
                        <a:pt x="265" y="27"/>
                      </a:lnTo>
                      <a:lnTo>
                        <a:pt x="263" y="27"/>
                      </a:lnTo>
                      <a:lnTo>
                        <a:pt x="261" y="29"/>
                      </a:lnTo>
                      <a:lnTo>
                        <a:pt x="259" y="31"/>
                      </a:lnTo>
                      <a:lnTo>
                        <a:pt x="259" y="31"/>
                      </a:lnTo>
                      <a:lnTo>
                        <a:pt x="259" y="35"/>
                      </a:lnTo>
                      <a:lnTo>
                        <a:pt x="259" y="37"/>
                      </a:lnTo>
                      <a:lnTo>
                        <a:pt x="259" y="38"/>
                      </a:lnTo>
                      <a:lnTo>
                        <a:pt x="257" y="42"/>
                      </a:lnTo>
                      <a:lnTo>
                        <a:pt x="257" y="44"/>
                      </a:lnTo>
                      <a:lnTo>
                        <a:pt x="257" y="46"/>
                      </a:lnTo>
                      <a:lnTo>
                        <a:pt x="257" y="48"/>
                      </a:lnTo>
                      <a:lnTo>
                        <a:pt x="257" y="50"/>
                      </a:lnTo>
                      <a:lnTo>
                        <a:pt x="257" y="52"/>
                      </a:lnTo>
                      <a:lnTo>
                        <a:pt x="255" y="56"/>
                      </a:lnTo>
                      <a:lnTo>
                        <a:pt x="255" y="56"/>
                      </a:lnTo>
                      <a:lnTo>
                        <a:pt x="253" y="57"/>
                      </a:lnTo>
                      <a:lnTo>
                        <a:pt x="251" y="57"/>
                      </a:lnTo>
                      <a:lnTo>
                        <a:pt x="247" y="56"/>
                      </a:lnTo>
                      <a:lnTo>
                        <a:pt x="246" y="56"/>
                      </a:lnTo>
                      <a:lnTo>
                        <a:pt x="246" y="56"/>
                      </a:lnTo>
                      <a:lnTo>
                        <a:pt x="244" y="56"/>
                      </a:lnTo>
                      <a:lnTo>
                        <a:pt x="244" y="57"/>
                      </a:lnTo>
                      <a:lnTo>
                        <a:pt x="246" y="59"/>
                      </a:lnTo>
                      <a:lnTo>
                        <a:pt x="246" y="61"/>
                      </a:lnTo>
                      <a:lnTo>
                        <a:pt x="246" y="63"/>
                      </a:lnTo>
                      <a:lnTo>
                        <a:pt x="246" y="63"/>
                      </a:lnTo>
                      <a:lnTo>
                        <a:pt x="244" y="63"/>
                      </a:lnTo>
                      <a:lnTo>
                        <a:pt x="244" y="63"/>
                      </a:lnTo>
                      <a:lnTo>
                        <a:pt x="242" y="65"/>
                      </a:lnTo>
                      <a:lnTo>
                        <a:pt x="240" y="65"/>
                      </a:lnTo>
                      <a:lnTo>
                        <a:pt x="240" y="67"/>
                      </a:lnTo>
                      <a:lnTo>
                        <a:pt x="240" y="69"/>
                      </a:lnTo>
                      <a:lnTo>
                        <a:pt x="238" y="75"/>
                      </a:lnTo>
                      <a:lnTo>
                        <a:pt x="236" y="73"/>
                      </a:lnTo>
                      <a:lnTo>
                        <a:pt x="234" y="71"/>
                      </a:lnTo>
                      <a:lnTo>
                        <a:pt x="234" y="71"/>
                      </a:lnTo>
                      <a:lnTo>
                        <a:pt x="232" y="71"/>
                      </a:lnTo>
                      <a:lnTo>
                        <a:pt x="230" y="69"/>
                      </a:lnTo>
                      <a:lnTo>
                        <a:pt x="230" y="67"/>
                      </a:lnTo>
                      <a:lnTo>
                        <a:pt x="230" y="67"/>
                      </a:lnTo>
                      <a:lnTo>
                        <a:pt x="228" y="69"/>
                      </a:lnTo>
                      <a:lnTo>
                        <a:pt x="226" y="69"/>
                      </a:lnTo>
                      <a:lnTo>
                        <a:pt x="225" y="67"/>
                      </a:lnTo>
                      <a:lnTo>
                        <a:pt x="225" y="67"/>
                      </a:lnTo>
                      <a:lnTo>
                        <a:pt x="223" y="67"/>
                      </a:lnTo>
                      <a:lnTo>
                        <a:pt x="223" y="69"/>
                      </a:lnTo>
                      <a:lnTo>
                        <a:pt x="223" y="69"/>
                      </a:lnTo>
                      <a:lnTo>
                        <a:pt x="221" y="71"/>
                      </a:lnTo>
                      <a:lnTo>
                        <a:pt x="221" y="71"/>
                      </a:lnTo>
                      <a:lnTo>
                        <a:pt x="219" y="71"/>
                      </a:lnTo>
                      <a:lnTo>
                        <a:pt x="219" y="71"/>
                      </a:lnTo>
                      <a:lnTo>
                        <a:pt x="219" y="73"/>
                      </a:lnTo>
                      <a:lnTo>
                        <a:pt x="219" y="73"/>
                      </a:lnTo>
                      <a:lnTo>
                        <a:pt x="219" y="73"/>
                      </a:lnTo>
                      <a:lnTo>
                        <a:pt x="219" y="75"/>
                      </a:lnTo>
                      <a:lnTo>
                        <a:pt x="219" y="75"/>
                      </a:lnTo>
                      <a:lnTo>
                        <a:pt x="217" y="75"/>
                      </a:lnTo>
                      <a:lnTo>
                        <a:pt x="215" y="77"/>
                      </a:lnTo>
                      <a:lnTo>
                        <a:pt x="215" y="77"/>
                      </a:lnTo>
                      <a:lnTo>
                        <a:pt x="213" y="77"/>
                      </a:lnTo>
                      <a:lnTo>
                        <a:pt x="213" y="78"/>
                      </a:lnTo>
                      <a:lnTo>
                        <a:pt x="213" y="78"/>
                      </a:lnTo>
                      <a:lnTo>
                        <a:pt x="211" y="80"/>
                      </a:lnTo>
                      <a:lnTo>
                        <a:pt x="206" y="82"/>
                      </a:lnTo>
                      <a:lnTo>
                        <a:pt x="204" y="84"/>
                      </a:lnTo>
                      <a:lnTo>
                        <a:pt x="204" y="84"/>
                      </a:lnTo>
                      <a:lnTo>
                        <a:pt x="206" y="84"/>
                      </a:lnTo>
                      <a:lnTo>
                        <a:pt x="206" y="86"/>
                      </a:lnTo>
                      <a:lnTo>
                        <a:pt x="207" y="88"/>
                      </a:lnTo>
                      <a:lnTo>
                        <a:pt x="207" y="88"/>
                      </a:lnTo>
                      <a:lnTo>
                        <a:pt x="207" y="88"/>
                      </a:lnTo>
                      <a:lnTo>
                        <a:pt x="206" y="90"/>
                      </a:lnTo>
                      <a:lnTo>
                        <a:pt x="206" y="90"/>
                      </a:lnTo>
                      <a:lnTo>
                        <a:pt x="207" y="92"/>
                      </a:lnTo>
                      <a:lnTo>
                        <a:pt x="207" y="92"/>
                      </a:lnTo>
                      <a:lnTo>
                        <a:pt x="207" y="94"/>
                      </a:lnTo>
                      <a:lnTo>
                        <a:pt x="206" y="94"/>
                      </a:lnTo>
                      <a:lnTo>
                        <a:pt x="206" y="96"/>
                      </a:lnTo>
                      <a:lnTo>
                        <a:pt x="206" y="96"/>
                      </a:lnTo>
                      <a:lnTo>
                        <a:pt x="206" y="97"/>
                      </a:lnTo>
                      <a:lnTo>
                        <a:pt x="206" y="97"/>
                      </a:lnTo>
                      <a:lnTo>
                        <a:pt x="207" y="99"/>
                      </a:lnTo>
                      <a:lnTo>
                        <a:pt x="207" y="101"/>
                      </a:lnTo>
                      <a:lnTo>
                        <a:pt x="207" y="101"/>
                      </a:lnTo>
                      <a:lnTo>
                        <a:pt x="209" y="103"/>
                      </a:lnTo>
                      <a:lnTo>
                        <a:pt x="211" y="105"/>
                      </a:lnTo>
                      <a:lnTo>
                        <a:pt x="211" y="105"/>
                      </a:lnTo>
                      <a:lnTo>
                        <a:pt x="209" y="107"/>
                      </a:lnTo>
                      <a:lnTo>
                        <a:pt x="207" y="107"/>
                      </a:lnTo>
                      <a:lnTo>
                        <a:pt x="207" y="109"/>
                      </a:lnTo>
                      <a:lnTo>
                        <a:pt x="206" y="109"/>
                      </a:lnTo>
                      <a:lnTo>
                        <a:pt x="204" y="107"/>
                      </a:lnTo>
                      <a:lnTo>
                        <a:pt x="202" y="107"/>
                      </a:lnTo>
                      <a:lnTo>
                        <a:pt x="200" y="107"/>
                      </a:lnTo>
                      <a:lnTo>
                        <a:pt x="200" y="107"/>
                      </a:lnTo>
                      <a:lnTo>
                        <a:pt x="198" y="107"/>
                      </a:lnTo>
                      <a:lnTo>
                        <a:pt x="196" y="105"/>
                      </a:lnTo>
                      <a:lnTo>
                        <a:pt x="196" y="105"/>
                      </a:lnTo>
                      <a:lnTo>
                        <a:pt x="194" y="105"/>
                      </a:lnTo>
                      <a:lnTo>
                        <a:pt x="194" y="105"/>
                      </a:lnTo>
                      <a:lnTo>
                        <a:pt x="192" y="105"/>
                      </a:lnTo>
                      <a:lnTo>
                        <a:pt x="190" y="105"/>
                      </a:lnTo>
                      <a:lnTo>
                        <a:pt x="190" y="107"/>
                      </a:lnTo>
                      <a:lnTo>
                        <a:pt x="188" y="107"/>
                      </a:lnTo>
                      <a:lnTo>
                        <a:pt x="186" y="105"/>
                      </a:lnTo>
                      <a:lnTo>
                        <a:pt x="186" y="105"/>
                      </a:lnTo>
                      <a:lnTo>
                        <a:pt x="185" y="105"/>
                      </a:lnTo>
                      <a:lnTo>
                        <a:pt x="181" y="107"/>
                      </a:lnTo>
                      <a:lnTo>
                        <a:pt x="179" y="109"/>
                      </a:lnTo>
                      <a:lnTo>
                        <a:pt x="179" y="109"/>
                      </a:lnTo>
                      <a:lnTo>
                        <a:pt x="177" y="109"/>
                      </a:lnTo>
                      <a:lnTo>
                        <a:pt x="177" y="109"/>
                      </a:lnTo>
                      <a:lnTo>
                        <a:pt x="175" y="109"/>
                      </a:lnTo>
                      <a:lnTo>
                        <a:pt x="171" y="109"/>
                      </a:lnTo>
                      <a:lnTo>
                        <a:pt x="171" y="109"/>
                      </a:lnTo>
                      <a:lnTo>
                        <a:pt x="169" y="111"/>
                      </a:lnTo>
                      <a:lnTo>
                        <a:pt x="169" y="111"/>
                      </a:lnTo>
                      <a:lnTo>
                        <a:pt x="167" y="109"/>
                      </a:lnTo>
                      <a:lnTo>
                        <a:pt x="167" y="109"/>
                      </a:lnTo>
                      <a:lnTo>
                        <a:pt x="165" y="109"/>
                      </a:lnTo>
                      <a:lnTo>
                        <a:pt x="165" y="107"/>
                      </a:lnTo>
                      <a:lnTo>
                        <a:pt x="165" y="105"/>
                      </a:lnTo>
                      <a:lnTo>
                        <a:pt x="165" y="103"/>
                      </a:lnTo>
                      <a:lnTo>
                        <a:pt x="164" y="103"/>
                      </a:lnTo>
                      <a:lnTo>
                        <a:pt x="164" y="101"/>
                      </a:lnTo>
                      <a:lnTo>
                        <a:pt x="162" y="103"/>
                      </a:lnTo>
                      <a:lnTo>
                        <a:pt x="160" y="101"/>
                      </a:lnTo>
                      <a:lnTo>
                        <a:pt x="158" y="103"/>
                      </a:lnTo>
                      <a:lnTo>
                        <a:pt x="158" y="105"/>
                      </a:lnTo>
                      <a:lnTo>
                        <a:pt x="156" y="105"/>
                      </a:lnTo>
                      <a:lnTo>
                        <a:pt x="154" y="105"/>
                      </a:lnTo>
                      <a:lnTo>
                        <a:pt x="154" y="105"/>
                      </a:lnTo>
                      <a:lnTo>
                        <a:pt x="154" y="103"/>
                      </a:lnTo>
                      <a:lnTo>
                        <a:pt x="152" y="103"/>
                      </a:lnTo>
                      <a:lnTo>
                        <a:pt x="152" y="101"/>
                      </a:lnTo>
                      <a:lnTo>
                        <a:pt x="150" y="101"/>
                      </a:lnTo>
                      <a:lnTo>
                        <a:pt x="148" y="101"/>
                      </a:lnTo>
                      <a:lnTo>
                        <a:pt x="146" y="101"/>
                      </a:lnTo>
                      <a:lnTo>
                        <a:pt x="145" y="99"/>
                      </a:lnTo>
                      <a:lnTo>
                        <a:pt x="145" y="97"/>
                      </a:lnTo>
                      <a:lnTo>
                        <a:pt x="143" y="96"/>
                      </a:lnTo>
                      <a:lnTo>
                        <a:pt x="143" y="96"/>
                      </a:lnTo>
                      <a:lnTo>
                        <a:pt x="141" y="96"/>
                      </a:lnTo>
                      <a:lnTo>
                        <a:pt x="141" y="97"/>
                      </a:lnTo>
                      <a:lnTo>
                        <a:pt x="139" y="97"/>
                      </a:lnTo>
                      <a:lnTo>
                        <a:pt x="139" y="97"/>
                      </a:lnTo>
                      <a:lnTo>
                        <a:pt x="137" y="101"/>
                      </a:lnTo>
                      <a:lnTo>
                        <a:pt x="137" y="101"/>
                      </a:lnTo>
                      <a:lnTo>
                        <a:pt x="137" y="103"/>
                      </a:lnTo>
                      <a:lnTo>
                        <a:pt x="135" y="103"/>
                      </a:lnTo>
                      <a:lnTo>
                        <a:pt x="135" y="105"/>
                      </a:lnTo>
                      <a:lnTo>
                        <a:pt x="135" y="107"/>
                      </a:lnTo>
                      <a:lnTo>
                        <a:pt x="135" y="111"/>
                      </a:lnTo>
                      <a:lnTo>
                        <a:pt x="137" y="111"/>
                      </a:lnTo>
                      <a:lnTo>
                        <a:pt x="137" y="113"/>
                      </a:lnTo>
                      <a:lnTo>
                        <a:pt x="137" y="115"/>
                      </a:lnTo>
                      <a:lnTo>
                        <a:pt x="137" y="115"/>
                      </a:lnTo>
                      <a:lnTo>
                        <a:pt x="139" y="115"/>
                      </a:lnTo>
                      <a:lnTo>
                        <a:pt x="139" y="116"/>
                      </a:lnTo>
                      <a:lnTo>
                        <a:pt x="141" y="116"/>
                      </a:lnTo>
                      <a:lnTo>
                        <a:pt x="141" y="118"/>
                      </a:lnTo>
                      <a:lnTo>
                        <a:pt x="141" y="120"/>
                      </a:lnTo>
                      <a:lnTo>
                        <a:pt x="141" y="120"/>
                      </a:lnTo>
                      <a:lnTo>
                        <a:pt x="141" y="122"/>
                      </a:lnTo>
                      <a:lnTo>
                        <a:pt x="141" y="122"/>
                      </a:lnTo>
                      <a:lnTo>
                        <a:pt x="139" y="124"/>
                      </a:lnTo>
                      <a:lnTo>
                        <a:pt x="139" y="124"/>
                      </a:lnTo>
                      <a:lnTo>
                        <a:pt x="139" y="126"/>
                      </a:lnTo>
                      <a:lnTo>
                        <a:pt x="139" y="128"/>
                      </a:lnTo>
                      <a:lnTo>
                        <a:pt x="141" y="128"/>
                      </a:lnTo>
                      <a:lnTo>
                        <a:pt x="141" y="130"/>
                      </a:lnTo>
                      <a:lnTo>
                        <a:pt x="143" y="130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4"/>
                      </a:lnTo>
                      <a:lnTo>
                        <a:pt x="143" y="135"/>
                      </a:lnTo>
                      <a:lnTo>
                        <a:pt x="141" y="135"/>
                      </a:lnTo>
                      <a:lnTo>
                        <a:pt x="141" y="135"/>
                      </a:lnTo>
                      <a:lnTo>
                        <a:pt x="141" y="137"/>
                      </a:lnTo>
                      <a:lnTo>
                        <a:pt x="141" y="137"/>
                      </a:lnTo>
                      <a:lnTo>
                        <a:pt x="143" y="139"/>
                      </a:lnTo>
                      <a:lnTo>
                        <a:pt x="143" y="141"/>
                      </a:lnTo>
                      <a:lnTo>
                        <a:pt x="143" y="141"/>
                      </a:lnTo>
                      <a:lnTo>
                        <a:pt x="143" y="143"/>
                      </a:lnTo>
                      <a:lnTo>
                        <a:pt x="143" y="143"/>
                      </a:lnTo>
                      <a:lnTo>
                        <a:pt x="143" y="143"/>
                      </a:lnTo>
                      <a:lnTo>
                        <a:pt x="141" y="145"/>
                      </a:lnTo>
                      <a:lnTo>
                        <a:pt x="141" y="145"/>
                      </a:lnTo>
                      <a:lnTo>
                        <a:pt x="139" y="145"/>
                      </a:lnTo>
                      <a:lnTo>
                        <a:pt x="137" y="143"/>
                      </a:lnTo>
                      <a:lnTo>
                        <a:pt x="135" y="141"/>
                      </a:lnTo>
                      <a:lnTo>
                        <a:pt x="135" y="141"/>
                      </a:lnTo>
                      <a:lnTo>
                        <a:pt x="133" y="141"/>
                      </a:lnTo>
                      <a:lnTo>
                        <a:pt x="133" y="141"/>
                      </a:lnTo>
                      <a:lnTo>
                        <a:pt x="133" y="143"/>
                      </a:lnTo>
                      <a:lnTo>
                        <a:pt x="131" y="143"/>
                      </a:lnTo>
                      <a:lnTo>
                        <a:pt x="131" y="143"/>
                      </a:lnTo>
                      <a:lnTo>
                        <a:pt x="129" y="145"/>
                      </a:lnTo>
                      <a:lnTo>
                        <a:pt x="127" y="145"/>
                      </a:lnTo>
                      <a:lnTo>
                        <a:pt x="125" y="145"/>
                      </a:lnTo>
                      <a:lnTo>
                        <a:pt x="125" y="145"/>
                      </a:lnTo>
                      <a:lnTo>
                        <a:pt x="124" y="145"/>
                      </a:lnTo>
                      <a:lnTo>
                        <a:pt x="124" y="145"/>
                      </a:lnTo>
                      <a:lnTo>
                        <a:pt x="124" y="143"/>
                      </a:lnTo>
                      <a:lnTo>
                        <a:pt x="122" y="143"/>
                      </a:lnTo>
                      <a:lnTo>
                        <a:pt x="118" y="143"/>
                      </a:lnTo>
                      <a:lnTo>
                        <a:pt x="116" y="143"/>
                      </a:lnTo>
                      <a:lnTo>
                        <a:pt x="114" y="145"/>
                      </a:lnTo>
                      <a:lnTo>
                        <a:pt x="114" y="145"/>
                      </a:lnTo>
                      <a:lnTo>
                        <a:pt x="112" y="145"/>
                      </a:lnTo>
                      <a:lnTo>
                        <a:pt x="106" y="147"/>
                      </a:lnTo>
                      <a:lnTo>
                        <a:pt x="106" y="147"/>
                      </a:lnTo>
                      <a:lnTo>
                        <a:pt x="106" y="147"/>
                      </a:lnTo>
                      <a:lnTo>
                        <a:pt x="106" y="149"/>
                      </a:lnTo>
                      <a:lnTo>
                        <a:pt x="106" y="151"/>
                      </a:lnTo>
                      <a:lnTo>
                        <a:pt x="106" y="151"/>
                      </a:lnTo>
                      <a:lnTo>
                        <a:pt x="101" y="154"/>
                      </a:lnTo>
                      <a:lnTo>
                        <a:pt x="99" y="154"/>
                      </a:lnTo>
                      <a:lnTo>
                        <a:pt x="97" y="154"/>
                      </a:lnTo>
                      <a:lnTo>
                        <a:pt x="97" y="154"/>
                      </a:lnTo>
                      <a:lnTo>
                        <a:pt x="95" y="154"/>
                      </a:lnTo>
                      <a:lnTo>
                        <a:pt x="95" y="153"/>
                      </a:lnTo>
                      <a:lnTo>
                        <a:pt x="93" y="153"/>
                      </a:lnTo>
                      <a:lnTo>
                        <a:pt x="93" y="153"/>
                      </a:lnTo>
                      <a:lnTo>
                        <a:pt x="93" y="151"/>
                      </a:lnTo>
                      <a:lnTo>
                        <a:pt x="91" y="151"/>
                      </a:lnTo>
                      <a:lnTo>
                        <a:pt x="89" y="151"/>
                      </a:lnTo>
                      <a:lnTo>
                        <a:pt x="89" y="149"/>
                      </a:lnTo>
                      <a:lnTo>
                        <a:pt x="89" y="149"/>
                      </a:lnTo>
                      <a:lnTo>
                        <a:pt x="89" y="147"/>
                      </a:lnTo>
                      <a:lnTo>
                        <a:pt x="87" y="147"/>
                      </a:lnTo>
                      <a:lnTo>
                        <a:pt x="87" y="147"/>
                      </a:lnTo>
                      <a:lnTo>
                        <a:pt x="87" y="147"/>
                      </a:lnTo>
                      <a:lnTo>
                        <a:pt x="84" y="147"/>
                      </a:lnTo>
                      <a:lnTo>
                        <a:pt x="80" y="147"/>
                      </a:lnTo>
                      <a:lnTo>
                        <a:pt x="80" y="147"/>
                      </a:lnTo>
                      <a:lnTo>
                        <a:pt x="80" y="147"/>
                      </a:lnTo>
                      <a:lnTo>
                        <a:pt x="78" y="149"/>
                      </a:lnTo>
                      <a:lnTo>
                        <a:pt x="78" y="151"/>
                      </a:lnTo>
                      <a:lnTo>
                        <a:pt x="78" y="151"/>
                      </a:lnTo>
                      <a:lnTo>
                        <a:pt x="76" y="153"/>
                      </a:lnTo>
                      <a:lnTo>
                        <a:pt x="76" y="153"/>
                      </a:lnTo>
                      <a:lnTo>
                        <a:pt x="76" y="153"/>
                      </a:lnTo>
                      <a:lnTo>
                        <a:pt x="74" y="154"/>
                      </a:lnTo>
                      <a:lnTo>
                        <a:pt x="70" y="154"/>
                      </a:lnTo>
                      <a:lnTo>
                        <a:pt x="68" y="154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8"/>
                      </a:lnTo>
                      <a:lnTo>
                        <a:pt x="70" y="158"/>
                      </a:lnTo>
                      <a:lnTo>
                        <a:pt x="70" y="160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6"/>
                      </a:lnTo>
                      <a:lnTo>
                        <a:pt x="70" y="166"/>
                      </a:lnTo>
                      <a:lnTo>
                        <a:pt x="68" y="166"/>
                      </a:lnTo>
                      <a:lnTo>
                        <a:pt x="66" y="164"/>
                      </a:lnTo>
                      <a:lnTo>
                        <a:pt x="64" y="164"/>
                      </a:lnTo>
                      <a:lnTo>
                        <a:pt x="64" y="164"/>
                      </a:lnTo>
                      <a:lnTo>
                        <a:pt x="64" y="164"/>
                      </a:lnTo>
                      <a:lnTo>
                        <a:pt x="63" y="166"/>
                      </a:lnTo>
                      <a:lnTo>
                        <a:pt x="61" y="166"/>
                      </a:lnTo>
                      <a:lnTo>
                        <a:pt x="59" y="166"/>
                      </a:lnTo>
                      <a:lnTo>
                        <a:pt x="59" y="168"/>
                      </a:lnTo>
                      <a:lnTo>
                        <a:pt x="59" y="168"/>
                      </a:lnTo>
                      <a:lnTo>
                        <a:pt x="59" y="168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55" y="170"/>
                      </a:lnTo>
                      <a:lnTo>
                        <a:pt x="55" y="170"/>
                      </a:lnTo>
                      <a:lnTo>
                        <a:pt x="55" y="170"/>
                      </a:lnTo>
                      <a:lnTo>
                        <a:pt x="53" y="174"/>
                      </a:lnTo>
                      <a:lnTo>
                        <a:pt x="53" y="174"/>
                      </a:lnTo>
                      <a:lnTo>
                        <a:pt x="53" y="174"/>
                      </a:lnTo>
                      <a:lnTo>
                        <a:pt x="51" y="174"/>
                      </a:lnTo>
                      <a:lnTo>
                        <a:pt x="51" y="175"/>
                      </a:lnTo>
                      <a:lnTo>
                        <a:pt x="53" y="177"/>
                      </a:lnTo>
                      <a:lnTo>
                        <a:pt x="53" y="179"/>
                      </a:lnTo>
                      <a:lnTo>
                        <a:pt x="53" y="179"/>
                      </a:lnTo>
                      <a:lnTo>
                        <a:pt x="51" y="181"/>
                      </a:lnTo>
                      <a:lnTo>
                        <a:pt x="49" y="181"/>
                      </a:lnTo>
                      <a:lnTo>
                        <a:pt x="49" y="181"/>
                      </a:lnTo>
                      <a:lnTo>
                        <a:pt x="49" y="181"/>
                      </a:lnTo>
                      <a:lnTo>
                        <a:pt x="47" y="181"/>
                      </a:lnTo>
                      <a:lnTo>
                        <a:pt x="45" y="185"/>
                      </a:lnTo>
                      <a:lnTo>
                        <a:pt x="44" y="185"/>
                      </a:lnTo>
                      <a:lnTo>
                        <a:pt x="44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0" y="181"/>
                      </a:lnTo>
                      <a:lnTo>
                        <a:pt x="40" y="181"/>
                      </a:lnTo>
                      <a:lnTo>
                        <a:pt x="40" y="179"/>
                      </a:lnTo>
                      <a:lnTo>
                        <a:pt x="40" y="177"/>
                      </a:lnTo>
                      <a:lnTo>
                        <a:pt x="40" y="177"/>
                      </a:lnTo>
                      <a:lnTo>
                        <a:pt x="38" y="177"/>
                      </a:lnTo>
                      <a:lnTo>
                        <a:pt x="36" y="177"/>
                      </a:lnTo>
                      <a:lnTo>
                        <a:pt x="34" y="177"/>
                      </a:lnTo>
                      <a:lnTo>
                        <a:pt x="32" y="177"/>
                      </a:lnTo>
                      <a:lnTo>
                        <a:pt x="32" y="175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30" y="177"/>
                      </a:lnTo>
                      <a:lnTo>
                        <a:pt x="30" y="179"/>
                      </a:lnTo>
                      <a:lnTo>
                        <a:pt x="30" y="181"/>
                      </a:lnTo>
                      <a:lnTo>
                        <a:pt x="28" y="181"/>
                      </a:lnTo>
                      <a:lnTo>
                        <a:pt x="28" y="181"/>
                      </a:lnTo>
                      <a:lnTo>
                        <a:pt x="28" y="183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4" y="185"/>
                      </a:lnTo>
                      <a:lnTo>
                        <a:pt x="23" y="187"/>
                      </a:lnTo>
                      <a:lnTo>
                        <a:pt x="23" y="187"/>
                      </a:lnTo>
                      <a:lnTo>
                        <a:pt x="23" y="187"/>
                      </a:lnTo>
                      <a:lnTo>
                        <a:pt x="23" y="185"/>
                      </a:lnTo>
                      <a:lnTo>
                        <a:pt x="21" y="185"/>
                      </a:lnTo>
                      <a:lnTo>
                        <a:pt x="21" y="185"/>
                      </a:lnTo>
                      <a:lnTo>
                        <a:pt x="21" y="185"/>
                      </a:lnTo>
                      <a:lnTo>
                        <a:pt x="21" y="183"/>
                      </a:lnTo>
                      <a:lnTo>
                        <a:pt x="19" y="185"/>
                      </a:lnTo>
                      <a:lnTo>
                        <a:pt x="19" y="185"/>
                      </a:lnTo>
                      <a:lnTo>
                        <a:pt x="19" y="187"/>
                      </a:lnTo>
                      <a:lnTo>
                        <a:pt x="19" y="187"/>
                      </a:lnTo>
                      <a:lnTo>
                        <a:pt x="19" y="187"/>
                      </a:lnTo>
                      <a:lnTo>
                        <a:pt x="17" y="187"/>
                      </a:lnTo>
                      <a:lnTo>
                        <a:pt x="17" y="187"/>
                      </a:lnTo>
                      <a:lnTo>
                        <a:pt x="17" y="187"/>
                      </a:lnTo>
                      <a:lnTo>
                        <a:pt x="15" y="187"/>
                      </a:lnTo>
                      <a:lnTo>
                        <a:pt x="15" y="187"/>
                      </a:lnTo>
                      <a:lnTo>
                        <a:pt x="13" y="185"/>
                      </a:lnTo>
                      <a:lnTo>
                        <a:pt x="13" y="187"/>
                      </a:lnTo>
                      <a:lnTo>
                        <a:pt x="13" y="189"/>
                      </a:lnTo>
                      <a:lnTo>
                        <a:pt x="11" y="191"/>
                      </a:lnTo>
                      <a:lnTo>
                        <a:pt x="11" y="191"/>
                      </a:lnTo>
                      <a:lnTo>
                        <a:pt x="11" y="191"/>
                      </a:lnTo>
                      <a:lnTo>
                        <a:pt x="11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7" y="191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4"/>
                      </a:lnTo>
                      <a:lnTo>
                        <a:pt x="17" y="194"/>
                      </a:lnTo>
                      <a:lnTo>
                        <a:pt x="17" y="194"/>
                      </a:lnTo>
                      <a:lnTo>
                        <a:pt x="19" y="194"/>
                      </a:lnTo>
                      <a:lnTo>
                        <a:pt x="19" y="194"/>
                      </a:lnTo>
                      <a:lnTo>
                        <a:pt x="19" y="194"/>
                      </a:lnTo>
                      <a:lnTo>
                        <a:pt x="21" y="194"/>
                      </a:lnTo>
                      <a:lnTo>
                        <a:pt x="21" y="194"/>
                      </a:lnTo>
                      <a:lnTo>
                        <a:pt x="21" y="196"/>
                      </a:lnTo>
                      <a:lnTo>
                        <a:pt x="21" y="196"/>
                      </a:lnTo>
                      <a:lnTo>
                        <a:pt x="21" y="196"/>
                      </a:lnTo>
                      <a:lnTo>
                        <a:pt x="21" y="198"/>
                      </a:lnTo>
                      <a:lnTo>
                        <a:pt x="21" y="198"/>
                      </a:lnTo>
                      <a:lnTo>
                        <a:pt x="21" y="198"/>
                      </a:lnTo>
                      <a:lnTo>
                        <a:pt x="23" y="198"/>
                      </a:lnTo>
                      <a:lnTo>
                        <a:pt x="23" y="198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3" y="200"/>
                      </a:lnTo>
                      <a:lnTo>
                        <a:pt x="23" y="200"/>
                      </a:lnTo>
                      <a:lnTo>
                        <a:pt x="23" y="200"/>
                      </a:lnTo>
                      <a:lnTo>
                        <a:pt x="21" y="202"/>
                      </a:lnTo>
                      <a:lnTo>
                        <a:pt x="19" y="202"/>
                      </a:lnTo>
                      <a:lnTo>
                        <a:pt x="19" y="202"/>
                      </a:lnTo>
                      <a:lnTo>
                        <a:pt x="19" y="202"/>
                      </a:lnTo>
                      <a:lnTo>
                        <a:pt x="19" y="204"/>
                      </a:lnTo>
                      <a:lnTo>
                        <a:pt x="19" y="206"/>
                      </a:lnTo>
                      <a:lnTo>
                        <a:pt x="21" y="206"/>
                      </a:lnTo>
                      <a:lnTo>
                        <a:pt x="21" y="208"/>
                      </a:lnTo>
                      <a:lnTo>
                        <a:pt x="21" y="208"/>
                      </a:lnTo>
                      <a:lnTo>
                        <a:pt x="21" y="208"/>
                      </a:lnTo>
                      <a:lnTo>
                        <a:pt x="21" y="210"/>
                      </a:lnTo>
                      <a:lnTo>
                        <a:pt x="21" y="210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23" y="212"/>
                      </a:lnTo>
                      <a:lnTo>
                        <a:pt x="23" y="212"/>
                      </a:lnTo>
                      <a:lnTo>
                        <a:pt x="23" y="210"/>
                      </a:lnTo>
                      <a:lnTo>
                        <a:pt x="24" y="210"/>
                      </a:lnTo>
                      <a:lnTo>
                        <a:pt x="24" y="210"/>
                      </a:lnTo>
                      <a:lnTo>
                        <a:pt x="24" y="210"/>
                      </a:lnTo>
                      <a:lnTo>
                        <a:pt x="32" y="213"/>
                      </a:lnTo>
                      <a:lnTo>
                        <a:pt x="34" y="213"/>
                      </a:lnTo>
                      <a:lnTo>
                        <a:pt x="34" y="215"/>
                      </a:lnTo>
                      <a:lnTo>
                        <a:pt x="34" y="215"/>
                      </a:lnTo>
                      <a:lnTo>
                        <a:pt x="34" y="215"/>
                      </a:lnTo>
                      <a:lnTo>
                        <a:pt x="34" y="217"/>
                      </a:lnTo>
                      <a:lnTo>
                        <a:pt x="34" y="219"/>
                      </a:lnTo>
                      <a:lnTo>
                        <a:pt x="34" y="223"/>
                      </a:lnTo>
                      <a:lnTo>
                        <a:pt x="34" y="227"/>
                      </a:lnTo>
                      <a:lnTo>
                        <a:pt x="34" y="227"/>
                      </a:lnTo>
                      <a:lnTo>
                        <a:pt x="34" y="229"/>
                      </a:lnTo>
                      <a:lnTo>
                        <a:pt x="34" y="229"/>
                      </a:lnTo>
                      <a:lnTo>
                        <a:pt x="30" y="229"/>
                      </a:lnTo>
                      <a:lnTo>
                        <a:pt x="28" y="229"/>
                      </a:lnTo>
                      <a:lnTo>
                        <a:pt x="28" y="231"/>
                      </a:lnTo>
                      <a:lnTo>
                        <a:pt x="26" y="231"/>
                      </a:lnTo>
                      <a:lnTo>
                        <a:pt x="26" y="231"/>
                      </a:lnTo>
                      <a:lnTo>
                        <a:pt x="26" y="232"/>
                      </a:lnTo>
                      <a:lnTo>
                        <a:pt x="26" y="232"/>
                      </a:lnTo>
                      <a:lnTo>
                        <a:pt x="28" y="232"/>
                      </a:lnTo>
                      <a:lnTo>
                        <a:pt x="30" y="232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6"/>
                      </a:lnTo>
                      <a:lnTo>
                        <a:pt x="30" y="238"/>
                      </a:lnTo>
                      <a:lnTo>
                        <a:pt x="30" y="240"/>
                      </a:lnTo>
                      <a:lnTo>
                        <a:pt x="28" y="242"/>
                      </a:lnTo>
                      <a:lnTo>
                        <a:pt x="28" y="244"/>
                      </a:lnTo>
                      <a:lnTo>
                        <a:pt x="26" y="248"/>
                      </a:lnTo>
                      <a:lnTo>
                        <a:pt x="24" y="250"/>
                      </a:lnTo>
                      <a:lnTo>
                        <a:pt x="23" y="251"/>
                      </a:lnTo>
                      <a:lnTo>
                        <a:pt x="23" y="251"/>
                      </a:lnTo>
                      <a:lnTo>
                        <a:pt x="24" y="251"/>
                      </a:lnTo>
                      <a:lnTo>
                        <a:pt x="24" y="253"/>
                      </a:lnTo>
                      <a:lnTo>
                        <a:pt x="24" y="253"/>
                      </a:lnTo>
                      <a:lnTo>
                        <a:pt x="24" y="255"/>
                      </a:lnTo>
                      <a:lnTo>
                        <a:pt x="23" y="259"/>
                      </a:lnTo>
                      <a:lnTo>
                        <a:pt x="21" y="261"/>
                      </a:lnTo>
                      <a:lnTo>
                        <a:pt x="21" y="261"/>
                      </a:lnTo>
                      <a:lnTo>
                        <a:pt x="19" y="263"/>
                      </a:lnTo>
                      <a:lnTo>
                        <a:pt x="19" y="263"/>
                      </a:lnTo>
                      <a:lnTo>
                        <a:pt x="17" y="265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3"/>
                      </a:lnTo>
                      <a:lnTo>
                        <a:pt x="11" y="263"/>
                      </a:lnTo>
                      <a:lnTo>
                        <a:pt x="11" y="263"/>
                      </a:lnTo>
                      <a:lnTo>
                        <a:pt x="11" y="261"/>
                      </a:lnTo>
                      <a:lnTo>
                        <a:pt x="11" y="261"/>
                      </a:lnTo>
                      <a:lnTo>
                        <a:pt x="11" y="261"/>
                      </a:lnTo>
                      <a:lnTo>
                        <a:pt x="9" y="261"/>
                      </a:lnTo>
                      <a:lnTo>
                        <a:pt x="9" y="261"/>
                      </a:lnTo>
                      <a:lnTo>
                        <a:pt x="7" y="261"/>
                      </a:lnTo>
                      <a:lnTo>
                        <a:pt x="4" y="265"/>
                      </a:lnTo>
                      <a:lnTo>
                        <a:pt x="2" y="265"/>
                      </a:lnTo>
                      <a:lnTo>
                        <a:pt x="2" y="269"/>
                      </a:lnTo>
                      <a:lnTo>
                        <a:pt x="2" y="269"/>
                      </a:lnTo>
                      <a:lnTo>
                        <a:pt x="2" y="269"/>
                      </a:lnTo>
                      <a:lnTo>
                        <a:pt x="0" y="269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2"/>
                      </a:lnTo>
                      <a:lnTo>
                        <a:pt x="2" y="272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5" y="272"/>
                      </a:lnTo>
                      <a:lnTo>
                        <a:pt x="5" y="272"/>
                      </a:lnTo>
                      <a:lnTo>
                        <a:pt x="5" y="270"/>
                      </a:lnTo>
                      <a:lnTo>
                        <a:pt x="7" y="270"/>
                      </a:lnTo>
                      <a:lnTo>
                        <a:pt x="7" y="272"/>
                      </a:lnTo>
                      <a:lnTo>
                        <a:pt x="9" y="272"/>
                      </a:lnTo>
                      <a:lnTo>
                        <a:pt x="11" y="274"/>
                      </a:lnTo>
                      <a:lnTo>
                        <a:pt x="13" y="274"/>
                      </a:lnTo>
                      <a:lnTo>
                        <a:pt x="13" y="274"/>
                      </a:lnTo>
                      <a:lnTo>
                        <a:pt x="13" y="278"/>
                      </a:lnTo>
                      <a:lnTo>
                        <a:pt x="15" y="284"/>
                      </a:lnTo>
                      <a:lnTo>
                        <a:pt x="15" y="284"/>
                      </a:lnTo>
                      <a:lnTo>
                        <a:pt x="15" y="286"/>
                      </a:lnTo>
                      <a:lnTo>
                        <a:pt x="13" y="288"/>
                      </a:lnTo>
                      <a:lnTo>
                        <a:pt x="13" y="290"/>
                      </a:lnTo>
                      <a:lnTo>
                        <a:pt x="13" y="290"/>
                      </a:lnTo>
                      <a:lnTo>
                        <a:pt x="15" y="291"/>
                      </a:lnTo>
                      <a:lnTo>
                        <a:pt x="15" y="291"/>
                      </a:lnTo>
                      <a:lnTo>
                        <a:pt x="15" y="293"/>
                      </a:lnTo>
                      <a:lnTo>
                        <a:pt x="15" y="293"/>
                      </a:lnTo>
                      <a:lnTo>
                        <a:pt x="15" y="293"/>
                      </a:lnTo>
                      <a:lnTo>
                        <a:pt x="15" y="295"/>
                      </a:lnTo>
                      <a:lnTo>
                        <a:pt x="15" y="295"/>
                      </a:lnTo>
                      <a:lnTo>
                        <a:pt x="15" y="297"/>
                      </a:lnTo>
                      <a:lnTo>
                        <a:pt x="15" y="297"/>
                      </a:lnTo>
                      <a:lnTo>
                        <a:pt x="19" y="301"/>
                      </a:lnTo>
                      <a:lnTo>
                        <a:pt x="19" y="301"/>
                      </a:lnTo>
                      <a:lnTo>
                        <a:pt x="19" y="301"/>
                      </a:lnTo>
                      <a:lnTo>
                        <a:pt x="19" y="303"/>
                      </a:lnTo>
                      <a:lnTo>
                        <a:pt x="19" y="307"/>
                      </a:lnTo>
                      <a:lnTo>
                        <a:pt x="19" y="307"/>
                      </a:lnTo>
                      <a:lnTo>
                        <a:pt x="19" y="309"/>
                      </a:lnTo>
                      <a:lnTo>
                        <a:pt x="17" y="309"/>
                      </a:lnTo>
                      <a:lnTo>
                        <a:pt x="17" y="309"/>
                      </a:lnTo>
                      <a:lnTo>
                        <a:pt x="15" y="309"/>
                      </a:lnTo>
                      <a:lnTo>
                        <a:pt x="13" y="309"/>
                      </a:lnTo>
                      <a:lnTo>
                        <a:pt x="13" y="310"/>
                      </a:lnTo>
                      <a:lnTo>
                        <a:pt x="13" y="310"/>
                      </a:lnTo>
                      <a:lnTo>
                        <a:pt x="13" y="310"/>
                      </a:lnTo>
                      <a:lnTo>
                        <a:pt x="13" y="312"/>
                      </a:lnTo>
                      <a:lnTo>
                        <a:pt x="13" y="312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9" y="316"/>
                      </a:lnTo>
                      <a:lnTo>
                        <a:pt x="19" y="316"/>
                      </a:lnTo>
                      <a:lnTo>
                        <a:pt x="17" y="318"/>
                      </a:lnTo>
                      <a:lnTo>
                        <a:pt x="15" y="322"/>
                      </a:lnTo>
                      <a:lnTo>
                        <a:pt x="15" y="324"/>
                      </a:lnTo>
                      <a:lnTo>
                        <a:pt x="15" y="324"/>
                      </a:lnTo>
                      <a:lnTo>
                        <a:pt x="15" y="326"/>
                      </a:lnTo>
                      <a:lnTo>
                        <a:pt x="15" y="326"/>
                      </a:lnTo>
                      <a:lnTo>
                        <a:pt x="15" y="329"/>
                      </a:lnTo>
                      <a:lnTo>
                        <a:pt x="15" y="329"/>
                      </a:lnTo>
                      <a:lnTo>
                        <a:pt x="15" y="331"/>
                      </a:lnTo>
                      <a:lnTo>
                        <a:pt x="15" y="331"/>
                      </a:lnTo>
                      <a:lnTo>
                        <a:pt x="15" y="333"/>
                      </a:lnTo>
                      <a:lnTo>
                        <a:pt x="15" y="333"/>
                      </a:lnTo>
                      <a:lnTo>
                        <a:pt x="13" y="335"/>
                      </a:lnTo>
                      <a:lnTo>
                        <a:pt x="13" y="337"/>
                      </a:lnTo>
                      <a:lnTo>
                        <a:pt x="13" y="337"/>
                      </a:lnTo>
                      <a:lnTo>
                        <a:pt x="13" y="337"/>
                      </a:lnTo>
                      <a:lnTo>
                        <a:pt x="11" y="339"/>
                      </a:lnTo>
                      <a:lnTo>
                        <a:pt x="11" y="341"/>
                      </a:lnTo>
                      <a:lnTo>
                        <a:pt x="9" y="341"/>
                      </a:lnTo>
                      <a:lnTo>
                        <a:pt x="7" y="341"/>
                      </a:lnTo>
                      <a:lnTo>
                        <a:pt x="5" y="341"/>
                      </a:lnTo>
                      <a:lnTo>
                        <a:pt x="5" y="341"/>
                      </a:lnTo>
                      <a:lnTo>
                        <a:pt x="5" y="341"/>
                      </a:lnTo>
                      <a:lnTo>
                        <a:pt x="2" y="343"/>
                      </a:lnTo>
                      <a:lnTo>
                        <a:pt x="0" y="345"/>
                      </a:lnTo>
                      <a:lnTo>
                        <a:pt x="0" y="347"/>
                      </a:lnTo>
                      <a:lnTo>
                        <a:pt x="2" y="348"/>
                      </a:lnTo>
                      <a:lnTo>
                        <a:pt x="2" y="348"/>
                      </a:lnTo>
                      <a:lnTo>
                        <a:pt x="4" y="348"/>
                      </a:lnTo>
                      <a:lnTo>
                        <a:pt x="5" y="347"/>
                      </a:lnTo>
                      <a:lnTo>
                        <a:pt x="5" y="347"/>
                      </a:lnTo>
                      <a:lnTo>
                        <a:pt x="5" y="345"/>
                      </a:lnTo>
                      <a:lnTo>
                        <a:pt x="9" y="345"/>
                      </a:lnTo>
                      <a:lnTo>
                        <a:pt x="9" y="343"/>
                      </a:lnTo>
                      <a:lnTo>
                        <a:pt x="11" y="345"/>
                      </a:lnTo>
                      <a:lnTo>
                        <a:pt x="11" y="345"/>
                      </a:lnTo>
                      <a:lnTo>
                        <a:pt x="13" y="345"/>
                      </a:lnTo>
                      <a:lnTo>
                        <a:pt x="13" y="345"/>
                      </a:lnTo>
                      <a:lnTo>
                        <a:pt x="13" y="347"/>
                      </a:lnTo>
                      <a:lnTo>
                        <a:pt x="11" y="347"/>
                      </a:lnTo>
                      <a:lnTo>
                        <a:pt x="11" y="347"/>
                      </a:lnTo>
                      <a:lnTo>
                        <a:pt x="9" y="347"/>
                      </a:lnTo>
                      <a:lnTo>
                        <a:pt x="9" y="347"/>
                      </a:lnTo>
                      <a:lnTo>
                        <a:pt x="7" y="347"/>
                      </a:lnTo>
                      <a:lnTo>
                        <a:pt x="7" y="348"/>
                      </a:lnTo>
                      <a:lnTo>
                        <a:pt x="5" y="350"/>
                      </a:lnTo>
                      <a:lnTo>
                        <a:pt x="5" y="350"/>
                      </a:lnTo>
                      <a:lnTo>
                        <a:pt x="4" y="348"/>
                      </a:lnTo>
                      <a:lnTo>
                        <a:pt x="4" y="348"/>
                      </a:lnTo>
                      <a:lnTo>
                        <a:pt x="2" y="350"/>
                      </a:lnTo>
                      <a:lnTo>
                        <a:pt x="2" y="350"/>
                      </a:lnTo>
                      <a:lnTo>
                        <a:pt x="2" y="352"/>
                      </a:lnTo>
                      <a:lnTo>
                        <a:pt x="2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2" y="354"/>
                      </a:lnTo>
                      <a:lnTo>
                        <a:pt x="4" y="356"/>
                      </a:lnTo>
                      <a:lnTo>
                        <a:pt x="4" y="356"/>
                      </a:lnTo>
                      <a:lnTo>
                        <a:pt x="5" y="358"/>
                      </a:lnTo>
                      <a:lnTo>
                        <a:pt x="5" y="358"/>
                      </a:lnTo>
                      <a:lnTo>
                        <a:pt x="7" y="358"/>
                      </a:lnTo>
                      <a:lnTo>
                        <a:pt x="7" y="358"/>
                      </a:lnTo>
                      <a:lnTo>
                        <a:pt x="7" y="358"/>
                      </a:lnTo>
                      <a:lnTo>
                        <a:pt x="9" y="362"/>
                      </a:lnTo>
                      <a:lnTo>
                        <a:pt x="9" y="360"/>
                      </a:lnTo>
                      <a:lnTo>
                        <a:pt x="11" y="358"/>
                      </a:lnTo>
                      <a:lnTo>
                        <a:pt x="13" y="360"/>
                      </a:lnTo>
                      <a:lnTo>
                        <a:pt x="15" y="360"/>
                      </a:lnTo>
                      <a:lnTo>
                        <a:pt x="15" y="362"/>
                      </a:lnTo>
                      <a:lnTo>
                        <a:pt x="15" y="366"/>
                      </a:lnTo>
                      <a:lnTo>
                        <a:pt x="17" y="367"/>
                      </a:lnTo>
                      <a:lnTo>
                        <a:pt x="15" y="369"/>
                      </a:lnTo>
                      <a:lnTo>
                        <a:pt x="15" y="369"/>
                      </a:lnTo>
                      <a:lnTo>
                        <a:pt x="17" y="371"/>
                      </a:lnTo>
                      <a:lnTo>
                        <a:pt x="17" y="371"/>
                      </a:lnTo>
                      <a:lnTo>
                        <a:pt x="19" y="371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3" y="371"/>
                      </a:lnTo>
                      <a:lnTo>
                        <a:pt x="23" y="371"/>
                      </a:lnTo>
                      <a:lnTo>
                        <a:pt x="19" y="371"/>
                      </a:lnTo>
                      <a:lnTo>
                        <a:pt x="19" y="373"/>
                      </a:lnTo>
                      <a:lnTo>
                        <a:pt x="19" y="375"/>
                      </a:lnTo>
                      <a:lnTo>
                        <a:pt x="19" y="377"/>
                      </a:lnTo>
                      <a:lnTo>
                        <a:pt x="19" y="379"/>
                      </a:lnTo>
                      <a:lnTo>
                        <a:pt x="19" y="379"/>
                      </a:lnTo>
                      <a:lnTo>
                        <a:pt x="21" y="379"/>
                      </a:lnTo>
                      <a:lnTo>
                        <a:pt x="23" y="379"/>
                      </a:lnTo>
                      <a:lnTo>
                        <a:pt x="23" y="377"/>
                      </a:lnTo>
                      <a:lnTo>
                        <a:pt x="23" y="377"/>
                      </a:lnTo>
                      <a:lnTo>
                        <a:pt x="23" y="375"/>
                      </a:lnTo>
                      <a:lnTo>
                        <a:pt x="24" y="375"/>
                      </a:lnTo>
                      <a:lnTo>
                        <a:pt x="24" y="375"/>
                      </a:lnTo>
                      <a:lnTo>
                        <a:pt x="24" y="375"/>
                      </a:lnTo>
                      <a:lnTo>
                        <a:pt x="24" y="377"/>
                      </a:lnTo>
                      <a:lnTo>
                        <a:pt x="24" y="377"/>
                      </a:lnTo>
                      <a:lnTo>
                        <a:pt x="24" y="377"/>
                      </a:lnTo>
                      <a:lnTo>
                        <a:pt x="26" y="377"/>
                      </a:lnTo>
                      <a:lnTo>
                        <a:pt x="26" y="377"/>
                      </a:lnTo>
                      <a:lnTo>
                        <a:pt x="26" y="379"/>
                      </a:lnTo>
                      <a:lnTo>
                        <a:pt x="24" y="379"/>
                      </a:lnTo>
                      <a:lnTo>
                        <a:pt x="26" y="379"/>
                      </a:lnTo>
                      <a:lnTo>
                        <a:pt x="30" y="385"/>
                      </a:lnTo>
                      <a:lnTo>
                        <a:pt x="28" y="383"/>
                      </a:lnTo>
                      <a:lnTo>
                        <a:pt x="28" y="385"/>
                      </a:lnTo>
                      <a:lnTo>
                        <a:pt x="28" y="385"/>
                      </a:lnTo>
                      <a:lnTo>
                        <a:pt x="26" y="385"/>
                      </a:lnTo>
                      <a:lnTo>
                        <a:pt x="26" y="383"/>
                      </a:lnTo>
                      <a:lnTo>
                        <a:pt x="24" y="381"/>
                      </a:lnTo>
                      <a:lnTo>
                        <a:pt x="23" y="379"/>
                      </a:lnTo>
                      <a:lnTo>
                        <a:pt x="24" y="381"/>
                      </a:lnTo>
                      <a:lnTo>
                        <a:pt x="26" y="385"/>
                      </a:lnTo>
                      <a:lnTo>
                        <a:pt x="26" y="388"/>
                      </a:lnTo>
                      <a:lnTo>
                        <a:pt x="26" y="388"/>
                      </a:lnTo>
                      <a:lnTo>
                        <a:pt x="26" y="388"/>
                      </a:lnTo>
                      <a:lnTo>
                        <a:pt x="26" y="390"/>
                      </a:lnTo>
                      <a:lnTo>
                        <a:pt x="26" y="392"/>
                      </a:lnTo>
                      <a:lnTo>
                        <a:pt x="28" y="394"/>
                      </a:lnTo>
                      <a:lnTo>
                        <a:pt x="28" y="394"/>
                      </a:lnTo>
                      <a:lnTo>
                        <a:pt x="28" y="396"/>
                      </a:lnTo>
                      <a:lnTo>
                        <a:pt x="30" y="400"/>
                      </a:lnTo>
                      <a:lnTo>
                        <a:pt x="30" y="402"/>
                      </a:lnTo>
                      <a:lnTo>
                        <a:pt x="32" y="402"/>
                      </a:lnTo>
                      <a:lnTo>
                        <a:pt x="38" y="404"/>
                      </a:lnTo>
                      <a:lnTo>
                        <a:pt x="38" y="406"/>
                      </a:lnTo>
                      <a:lnTo>
                        <a:pt x="36" y="406"/>
                      </a:lnTo>
                      <a:lnTo>
                        <a:pt x="34" y="406"/>
                      </a:lnTo>
                      <a:lnTo>
                        <a:pt x="32" y="406"/>
                      </a:lnTo>
                      <a:lnTo>
                        <a:pt x="30" y="404"/>
                      </a:lnTo>
                      <a:lnTo>
                        <a:pt x="30" y="406"/>
                      </a:lnTo>
                      <a:lnTo>
                        <a:pt x="32" y="407"/>
                      </a:lnTo>
                      <a:lnTo>
                        <a:pt x="34" y="411"/>
                      </a:lnTo>
                      <a:lnTo>
                        <a:pt x="34" y="413"/>
                      </a:lnTo>
                      <a:lnTo>
                        <a:pt x="34" y="419"/>
                      </a:lnTo>
                      <a:lnTo>
                        <a:pt x="36" y="421"/>
                      </a:lnTo>
                      <a:lnTo>
                        <a:pt x="36" y="421"/>
                      </a:lnTo>
                      <a:lnTo>
                        <a:pt x="36" y="423"/>
                      </a:lnTo>
                      <a:lnTo>
                        <a:pt x="36" y="423"/>
                      </a:lnTo>
                      <a:lnTo>
                        <a:pt x="36" y="425"/>
                      </a:lnTo>
                      <a:lnTo>
                        <a:pt x="36" y="426"/>
                      </a:lnTo>
                      <a:lnTo>
                        <a:pt x="38" y="428"/>
                      </a:lnTo>
                      <a:lnTo>
                        <a:pt x="40" y="432"/>
                      </a:lnTo>
                      <a:lnTo>
                        <a:pt x="42" y="434"/>
                      </a:lnTo>
                      <a:lnTo>
                        <a:pt x="45" y="438"/>
                      </a:lnTo>
                      <a:lnTo>
                        <a:pt x="45" y="442"/>
                      </a:lnTo>
                      <a:lnTo>
                        <a:pt x="47" y="445"/>
                      </a:lnTo>
                      <a:lnTo>
                        <a:pt x="49" y="451"/>
                      </a:lnTo>
                      <a:lnTo>
                        <a:pt x="51" y="459"/>
                      </a:lnTo>
                      <a:lnTo>
                        <a:pt x="51" y="461"/>
                      </a:lnTo>
                      <a:lnTo>
                        <a:pt x="53" y="457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5" y="459"/>
                      </a:lnTo>
                      <a:lnTo>
                        <a:pt x="55" y="459"/>
                      </a:lnTo>
                      <a:lnTo>
                        <a:pt x="55" y="461"/>
                      </a:lnTo>
                      <a:lnTo>
                        <a:pt x="57" y="461"/>
                      </a:lnTo>
                      <a:lnTo>
                        <a:pt x="57" y="463"/>
                      </a:lnTo>
                      <a:lnTo>
                        <a:pt x="59" y="463"/>
                      </a:lnTo>
                      <a:lnTo>
                        <a:pt x="57" y="463"/>
                      </a:lnTo>
                      <a:lnTo>
                        <a:pt x="57" y="463"/>
                      </a:lnTo>
                      <a:lnTo>
                        <a:pt x="55" y="463"/>
                      </a:lnTo>
                      <a:lnTo>
                        <a:pt x="55" y="463"/>
                      </a:lnTo>
                      <a:lnTo>
                        <a:pt x="53" y="463"/>
                      </a:lnTo>
                      <a:lnTo>
                        <a:pt x="53" y="463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6"/>
                      </a:lnTo>
                      <a:lnTo>
                        <a:pt x="53" y="472"/>
                      </a:lnTo>
                      <a:lnTo>
                        <a:pt x="53" y="474"/>
                      </a:lnTo>
                      <a:lnTo>
                        <a:pt x="55" y="480"/>
                      </a:lnTo>
                      <a:lnTo>
                        <a:pt x="55" y="482"/>
                      </a:lnTo>
                      <a:lnTo>
                        <a:pt x="55" y="484"/>
                      </a:lnTo>
                      <a:lnTo>
                        <a:pt x="57" y="485"/>
                      </a:lnTo>
                      <a:lnTo>
                        <a:pt x="55" y="484"/>
                      </a:lnTo>
                      <a:lnTo>
                        <a:pt x="55" y="482"/>
                      </a:lnTo>
                      <a:lnTo>
                        <a:pt x="53" y="480"/>
                      </a:lnTo>
                      <a:lnTo>
                        <a:pt x="53" y="482"/>
                      </a:lnTo>
                      <a:lnTo>
                        <a:pt x="55" y="485"/>
                      </a:lnTo>
                      <a:lnTo>
                        <a:pt x="55" y="487"/>
                      </a:lnTo>
                      <a:lnTo>
                        <a:pt x="55" y="487"/>
                      </a:lnTo>
                      <a:lnTo>
                        <a:pt x="55" y="489"/>
                      </a:lnTo>
                      <a:lnTo>
                        <a:pt x="57" y="491"/>
                      </a:lnTo>
                      <a:lnTo>
                        <a:pt x="57" y="493"/>
                      </a:lnTo>
                      <a:lnTo>
                        <a:pt x="59" y="499"/>
                      </a:lnTo>
                      <a:lnTo>
                        <a:pt x="59" y="503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61" y="510"/>
                      </a:lnTo>
                      <a:lnTo>
                        <a:pt x="61" y="512"/>
                      </a:lnTo>
                      <a:lnTo>
                        <a:pt x="63" y="514"/>
                      </a:lnTo>
                      <a:lnTo>
                        <a:pt x="63" y="514"/>
                      </a:lnTo>
                      <a:lnTo>
                        <a:pt x="63" y="516"/>
                      </a:lnTo>
                      <a:lnTo>
                        <a:pt x="63" y="520"/>
                      </a:lnTo>
                      <a:lnTo>
                        <a:pt x="66" y="537"/>
                      </a:lnTo>
                      <a:lnTo>
                        <a:pt x="70" y="537"/>
                      </a:lnTo>
                      <a:lnTo>
                        <a:pt x="74" y="537"/>
                      </a:lnTo>
                      <a:lnTo>
                        <a:pt x="78" y="535"/>
                      </a:lnTo>
                      <a:lnTo>
                        <a:pt x="78" y="537"/>
                      </a:lnTo>
                      <a:lnTo>
                        <a:pt x="76" y="537"/>
                      </a:lnTo>
                      <a:lnTo>
                        <a:pt x="74" y="537"/>
                      </a:lnTo>
                      <a:lnTo>
                        <a:pt x="72" y="539"/>
                      </a:lnTo>
                      <a:lnTo>
                        <a:pt x="72" y="539"/>
                      </a:lnTo>
                      <a:lnTo>
                        <a:pt x="70" y="541"/>
                      </a:lnTo>
                      <a:lnTo>
                        <a:pt x="70" y="541"/>
                      </a:lnTo>
                      <a:lnTo>
                        <a:pt x="70" y="541"/>
                      </a:lnTo>
                      <a:lnTo>
                        <a:pt x="66" y="539"/>
                      </a:lnTo>
                      <a:lnTo>
                        <a:pt x="66" y="541"/>
                      </a:lnTo>
                      <a:lnTo>
                        <a:pt x="68" y="541"/>
                      </a:lnTo>
                      <a:lnTo>
                        <a:pt x="68" y="542"/>
                      </a:lnTo>
                      <a:lnTo>
                        <a:pt x="70" y="542"/>
                      </a:lnTo>
                      <a:lnTo>
                        <a:pt x="70" y="544"/>
                      </a:lnTo>
                      <a:lnTo>
                        <a:pt x="70" y="546"/>
                      </a:lnTo>
                      <a:lnTo>
                        <a:pt x="74" y="544"/>
                      </a:lnTo>
                      <a:lnTo>
                        <a:pt x="76" y="544"/>
                      </a:lnTo>
                      <a:lnTo>
                        <a:pt x="78" y="544"/>
                      </a:lnTo>
                      <a:lnTo>
                        <a:pt x="78" y="544"/>
                      </a:lnTo>
                      <a:lnTo>
                        <a:pt x="78" y="544"/>
                      </a:lnTo>
                      <a:lnTo>
                        <a:pt x="78" y="546"/>
                      </a:lnTo>
                      <a:lnTo>
                        <a:pt x="78" y="546"/>
                      </a:lnTo>
                      <a:lnTo>
                        <a:pt x="78" y="546"/>
                      </a:lnTo>
                      <a:lnTo>
                        <a:pt x="80" y="548"/>
                      </a:lnTo>
                      <a:lnTo>
                        <a:pt x="80" y="548"/>
                      </a:lnTo>
                      <a:lnTo>
                        <a:pt x="80" y="548"/>
                      </a:lnTo>
                      <a:lnTo>
                        <a:pt x="80" y="550"/>
                      </a:lnTo>
                      <a:lnTo>
                        <a:pt x="80" y="550"/>
                      </a:lnTo>
                      <a:lnTo>
                        <a:pt x="82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2"/>
                      </a:lnTo>
                      <a:lnTo>
                        <a:pt x="84" y="552"/>
                      </a:lnTo>
                      <a:lnTo>
                        <a:pt x="84" y="552"/>
                      </a:lnTo>
                      <a:lnTo>
                        <a:pt x="84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7" y="552"/>
                      </a:lnTo>
                      <a:lnTo>
                        <a:pt x="87" y="552"/>
                      </a:lnTo>
                      <a:lnTo>
                        <a:pt x="89" y="552"/>
                      </a:lnTo>
                      <a:lnTo>
                        <a:pt x="89" y="552"/>
                      </a:lnTo>
                      <a:lnTo>
                        <a:pt x="91" y="554"/>
                      </a:lnTo>
                      <a:lnTo>
                        <a:pt x="93" y="554"/>
                      </a:lnTo>
                      <a:lnTo>
                        <a:pt x="93" y="554"/>
                      </a:lnTo>
                      <a:lnTo>
                        <a:pt x="93" y="554"/>
                      </a:lnTo>
                      <a:lnTo>
                        <a:pt x="93" y="556"/>
                      </a:lnTo>
                      <a:lnTo>
                        <a:pt x="93" y="556"/>
                      </a:lnTo>
                      <a:lnTo>
                        <a:pt x="93" y="556"/>
                      </a:lnTo>
                      <a:lnTo>
                        <a:pt x="93" y="558"/>
                      </a:lnTo>
                      <a:lnTo>
                        <a:pt x="93" y="558"/>
                      </a:lnTo>
                      <a:lnTo>
                        <a:pt x="93" y="560"/>
                      </a:lnTo>
                      <a:lnTo>
                        <a:pt x="95" y="560"/>
                      </a:lnTo>
                      <a:lnTo>
                        <a:pt x="95" y="560"/>
                      </a:lnTo>
                      <a:lnTo>
                        <a:pt x="95" y="558"/>
                      </a:lnTo>
                      <a:lnTo>
                        <a:pt x="97" y="558"/>
                      </a:lnTo>
                      <a:lnTo>
                        <a:pt x="97" y="558"/>
                      </a:lnTo>
                      <a:lnTo>
                        <a:pt x="97" y="560"/>
                      </a:lnTo>
                      <a:lnTo>
                        <a:pt x="99" y="561"/>
                      </a:lnTo>
                      <a:lnTo>
                        <a:pt x="99" y="561"/>
                      </a:lnTo>
                      <a:lnTo>
                        <a:pt x="101" y="561"/>
                      </a:lnTo>
                      <a:lnTo>
                        <a:pt x="101" y="561"/>
                      </a:lnTo>
                      <a:lnTo>
                        <a:pt x="101" y="561"/>
                      </a:lnTo>
                      <a:lnTo>
                        <a:pt x="103" y="561"/>
                      </a:lnTo>
                      <a:lnTo>
                        <a:pt x="103" y="561"/>
                      </a:lnTo>
                      <a:lnTo>
                        <a:pt x="103" y="560"/>
                      </a:lnTo>
                      <a:lnTo>
                        <a:pt x="105" y="560"/>
                      </a:lnTo>
                      <a:lnTo>
                        <a:pt x="108" y="561"/>
                      </a:lnTo>
                      <a:lnTo>
                        <a:pt x="108" y="563"/>
                      </a:lnTo>
                      <a:lnTo>
                        <a:pt x="106" y="565"/>
                      </a:lnTo>
                      <a:lnTo>
                        <a:pt x="106" y="565"/>
                      </a:lnTo>
                      <a:lnTo>
                        <a:pt x="106" y="567"/>
                      </a:lnTo>
                      <a:lnTo>
                        <a:pt x="106" y="567"/>
                      </a:lnTo>
                      <a:lnTo>
                        <a:pt x="108" y="569"/>
                      </a:lnTo>
                      <a:lnTo>
                        <a:pt x="108" y="569"/>
                      </a:lnTo>
                      <a:lnTo>
                        <a:pt x="108" y="571"/>
                      </a:lnTo>
                      <a:lnTo>
                        <a:pt x="108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6" y="573"/>
                      </a:lnTo>
                      <a:lnTo>
                        <a:pt x="116" y="573"/>
                      </a:lnTo>
                      <a:lnTo>
                        <a:pt x="116" y="573"/>
                      </a:lnTo>
                      <a:lnTo>
                        <a:pt x="118" y="573"/>
                      </a:lnTo>
                      <a:lnTo>
                        <a:pt x="118" y="573"/>
                      </a:lnTo>
                      <a:lnTo>
                        <a:pt x="118" y="575"/>
                      </a:lnTo>
                      <a:lnTo>
                        <a:pt x="118" y="575"/>
                      </a:lnTo>
                      <a:lnTo>
                        <a:pt x="118" y="575"/>
                      </a:lnTo>
                      <a:lnTo>
                        <a:pt x="116" y="575"/>
                      </a:lnTo>
                      <a:lnTo>
                        <a:pt x="116" y="577"/>
                      </a:lnTo>
                      <a:lnTo>
                        <a:pt x="114" y="577"/>
                      </a:lnTo>
                      <a:lnTo>
                        <a:pt x="114" y="579"/>
                      </a:lnTo>
                      <a:lnTo>
                        <a:pt x="114" y="579"/>
                      </a:lnTo>
                      <a:lnTo>
                        <a:pt x="114" y="580"/>
                      </a:lnTo>
                      <a:lnTo>
                        <a:pt x="114" y="580"/>
                      </a:lnTo>
                      <a:lnTo>
                        <a:pt x="116" y="580"/>
                      </a:lnTo>
                      <a:lnTo>
                        <a:pt x="116" y="582"/>
                      </a:lnTo>
                      <a:lnTo>
                        <a:pt x="118" y="584"/>
                      </a:lnTo>
                      <a:lnTo>
                        <a:pt x="118" y="586"/>
                      </a:lnTo>
                      <a:lnTo>
                        <a:pt x="118" y="588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2" y="590"/>
                      </a:lnTo>
                      <a:lnTo>
                        <a:pt x="122" y="590"/>
                      </a:lnTo>
                      <a:lnTo>
                        <a:pt x="122" y="590"/>
                      </a:lnTo>
                      <a:lnTo>
                        <a:pt x="124" y="592"/>
                      </a:lnTo>
                      <a:lnTo>
                        <a:pt x="133" y="601"/>
                      </a:lnTo>
                      <a:lnTo>
                        <a:pt x="135" y="603"/>
                      </a:lnTo>
                      <a:lnTo>
                        <a:pt x="137" y="603"/>
                      </a:lnTo>
                      <a:lnTo>
                        <a:pt x="139" y="605"/>
                      </a:lnTo>
                      <a:lnTo>
                        <a:pt x="139" y="605"/>
                      </a:lnTo>
                      <a:lnTo>
                        <a:pt x="141" y="605"/>
                      </a:lnTo>
                      <a:lnTo>
                        <a:pt x="141" y="607"/>
                      </a:lnTo>
                      <a:lnTo>
                        <a:pt x="141" y="607"/>
                      </a:lnTo>
                      <a:lnTo>
                        <a:pt x="141" y="609"/>
                      </a:lnTo>
                      <a:lnTo>
                        <a:pt x="143" y="609"/>
                      </a:lnTo>
                      <a:lnTo>
                        <a:pt x="143" y="609"/>
                      </a:lnTo>
                      <a:lnTo>
                        <a:pt x="145" y="609"/>
                      </a:lnTo>
                      <a:lnTo>
                        <a:pt x="145" y="609"/>
                      </a:lnTo>
                      <a:lnTo>
                        <a:pt x="145" y="609"/>
                      </a:lnTo>
                      <a:lnTo>
                        <a:pt x="146" y="611"/>
                      </a:lnTo>
                      <a:lnTo>
                        <a:pt x="148" y="611"/>
                      </a:lnTo>
                      <a:lnTo>
                        <a:pt x="148" y="611"/>
                      </a:lnTo>
                      <a:lnTo>
                        <a:pt x="150" y="611"/>
                      </a:lnTo>
                      <a:lnTo>
                        <a:pt x="150" y="611"/>
                      </a:lnTo>
                      <a:lnTo>
                        <a:pt x="150" y="611"/>
                      </a:lnTo>
                      <a:lnTo>
                        <a:pt x="152" y="611"/>
                      </a:lnTo>
                      <a:lnTo>
                        <a:pt x="152" y="611"/>
                      </a:lnTo>
                      <a:lnTo>
                        <a:pt x="152" y="611"/>
                      </a:lnTo>
                      <a:lnTo>
                        <a:pt x="154" y="611"/>
                      </a:lnTo>
                      <a:lnTo>
                        <a:pt x="154" y="613"/>
                      </a:lnTo>
                      <a:lnTo>
                        <a:pt x="154" y="615"/>
                      </a:lnTo>
                      <a:lnTo>
                        <a:pt x="154" y="617"/>
                      </a:lnTo>
                      <a:lnTo>
                        <a:pt x="156" y="619"/>
                      </a:lnTo>
                      <a:lnTo>
                        <a:pt x="156" y="620"/>
                      </a:lnTo>
                      <a:lnTo>
                        <a:pt x="158" y="620"/>
                      </a:lnTo>
                      <a:lnTo>
                        <a:pt x="160" y="622"/>
                      </a:lnTo>
                      <a:lnTo>
                        <a:pt x="162" y="622"/>
                      </a:lnTo>
                      <a:lnTo>
                        <a:pt x="164" y="622"/>
                      </a:lnTo>
                      <a:lnTo>
                        <a:pt x="165" y="624"/>
                      </a:lnTo>
                      <a:lnTo>
                        <a:pt x="167" y="624"/>
                      </a:lnTo>
                      <a:lnTo>
                        <a:pt x="171" y="624"/>
                      </a:lnTo>
                      <a:lnTo>
                        <a:pt x="173" y="624"/>
                      </a:lnTo>
                      <a:lnTo>
                        <a:pt x="177" y="622"/>
                      </a:lnTo>
                      <a:lnTo>
                        <a:pt x="181" y="622"/>
                      </a:lnTo>
                      <a:lnTo>
                        <a:pt x="183" y="622"/>
                      </a:lnTo>
                      <a:lnTo>
                        <a:pt x="183" y="622"/>
                      </a:lnTo>
                      <a:lnTo>
                        <a:pt x="183" y="622"/>
                      </a:lnTo>
                      <a:lnTo>
                        <a:pt x="183" y="624"/>
                      </a:lnTo>
                      <a:lnTo>
                        <a:pt x="183" y="628"/>
                      </a:lnTo>
                      <a:lnTo>
                        <a:pt x="183" y="630"/>
                      </a:lnTo>
                      <a:lnTo>
                        <a:pt x="183" y="630"/>
                      </a:lnTo>
                      <a:lnTo>
                        <a:pt x="185" y="632"/>
                      </a:lnTo>
                      <a:lnTo>
                        <a:pt x="185" y="632"/>
                      </a:lnTo>
                      <a:lnTo>
                        <a:pt x="186" y="632"/>
                      </a:lnTo>
                      <a:lnTo>
                        <a:pt x="186" y="632"/>
                      </a:lnTo>
                      <a:lnTo>
                        <a:pt x="188" y="630"/>
                      </a:lnTo>
                      <a:lnTo>
                        <a:pt x="188" y="630"/>
                      </a:lnTo>
                      <a:lnTo>
                        <a:pt x="190" y="630"/>
                      </a:lnTo>
                      <a:lnTo>
                        <a:pt x="190" y="632"/>
                      </a:lnTo>
                      <a:lnTo>
                        <a:pt x="192" y="632"/>
                      </a:lnTo>
                      <a:lnTo>
                        <a:pt x="192" y="632"/>
                      </a:lnTo>
                      <a:lnTo>
                        <a:pt x="192" y="634"/>
                      </a:lnTo>
                      <a:lnTo>
                        <a:pt x="194" y="636"/>
                      </a:lnTo>
                      <a:lnTo>
                        <a:pt x="194" y="636"/>
                      </a:lnTo>
                      <a:lnTo>
                        <a:pt x="196" y="636"/>
                      </a:lnTo>
                      <a:lnTo>
                        <a:pt x="196" y="636"/>
                      </a:lnTo>
                      <a:lnTo>
                        <a:pt x="196" y="636"/>
                      </a:lnTo>
                      <a:lnTo>
                        <a:pt x="198" y="636"/>
                      </a:lnTo>
                      <a:lnTo>
                        <a:pt x="198" y="636"/>
                      </a:lnTo>
                      <a:lnTo>
                        <a:pt x="198" y="636"/>
                      </a:lnTo>
                      <a:lnTo>
                        <a:pt x="200" y="636"/>
                      </a:lnTo>
                      <a:lnTo>
                        <a:pt x="200" y="638"/>
                      </a:lnTo>
                      <a:lnTo>
                        <a:pt x="202" y="639"/>
                      </a:lnTo>
                      <a:lnTo>
                        <a:pt x="204" y="641"/>
                      </a:lnTo>
                      <a:lnTo>
                        <a:pt x="204" y="641"/>
                      </a:lnTo>
                      <a:lnTo>
                        <a:pt x="206" y="641"/>
                      </a:lnTo>
                      <a:lnTo>
                        <a:pt x="207" y="641"/>
                      </a:lnTo>
                      <a:lnTo>
                        <a:pt x="207" y="643"/>
                      </a:lnTo>
                      <a:lnTo>
                        <a:pt x="207" y="641"/>
                      </a:lnTo>
                      <a:lnTo>
                        <a:pt x="209" y="641"/>
                      </a:lnTo>
                      <a:lnTo>
                        <a:pt x="209" y="641"/>
                      </a:lnTo>
                      <a:lnTo>
                        <a:pt x="211" y="641"/>
                      </a:lnTo>
                      <a:lnTo>
                        <a:pt x="211" y="641"/>
                      </a:lnTo>
                      <a:lnTo>
                        <a:pt x="211" y="643"/>
                      </a:lnTo>
                      <a:lnTo>
                        <a:pt x="211" y="643"/>
                      </a:lnTo>
                      <a:lnTo>
                        <a:pt x="213" y="645"/>
                      </a:lnTo>
                      <a:lnTo>
                        <a:pt x="213" y="647"/>
                      </a:lnTo>
                      <a:lnTo>
                        <a:pt x="213" y="649"/>
                      </a:lnTo>
                      <a:lnTo>
                        <a:pt x="215" y="649"/>
                      </a:lnTo>
                      <a:lnTo>
                        <a:pt x="215" y="647"/>
                      </a:lnTo>
                      <a:lnTo>
                        <a:pt x="215" y="647"/>
                      </a:lnTo>
                      <a:lnTo>
                        <a:pt x="217" y="647"/>
                      </a:lnTo>
                      <a:lnTo>
                        <a:pt x="217" y="645"/>
                      </a:lnTo>
                      <a:lnTo>
                        <a:pt x="219" y="645"/>
                      </a:lnTo>
                      <a:lnTo>
                        <a:pt x="221" y="645"/>
                      </a:lnTo>
                      <a:lnTo>
                        <a:pt x="223" y="645"/>
                      </a:lnTo>
                      <a:lnTo>
                        <a:pt x="225" y="645"/>
                      </a:lnTo>
                      <a:lnTo>
                        <a:pt x="226" y="647"/>
                      </a:lnTo>
                      <a:lnTo>
                        <a:pt x="226" y="647"/>
                      </a:lnTo>
                      <a:lnTo>
                        <a:pt x="226" y="649"/>
                      </a:lnTo>
                      <a:lnTo>
                        <a:pt x="226" y="651"/>
                      </a:lnTo>
                      <a:lnTo>
                        <a:pt x="226" y="651"/>
                      </a:lnTo>
                      <a:lnTo>
                        <a:pt x="226" y="653"/>
                      </a:lnTo>
                      <a:lnTo>
                        <a:pt x="228" y="653"/>
                      </a:lnTo>
                      <a:lnTo>
                        <a:pt x="230" y="653"/>
                      </a:lnTo>
                      <a:lnTo>
                        <a:pt x="232" y="653"/>
                      </a:lnTo>
                      <a:lnTo>
                        <a:pt x="246" y="651"/>
                      </a:lnTo>
                      <a:lnTo>
                        <a:pt x="246" y="653"/>
                      </a:lnTo>
                      <a:lnTo>
                        <a:pt x="251" y="653"/>
                      </a:lnTo>
                      <a:lnTo>
                        <a:pt x="251" y="653"/>
                      </a:lnTo>
                      <a:lnTo>
                        <a:pt x="253" y="651"/>
                      </a:lnTo>
                      <a:lnTo>
                        <a:pt x="253" y="645"/>
                      </a:lnTo>
                      <a:lnTo>
                        <a:pt x="255" y="641"/>
                      </a:lnTo>
                      <a:lnTo>
                        <a:pt x="259" y="638"/>
                      </a:lnTo>
                      <a:lnTo>
                        <a:pt x="261" y="636"/>
                      </a:lnTo>
                      <a:lnTo>
                        <a:pt x="261" y="636"/>
                      </a:lnTo>
                      <a:lnTo>
                        <a:pt x="263" y="636"/>
                      </a:lnTo>
                      <a:lnTo>
                        <a:pt x="265" y="636"/>
                      </a:lnTo>
                      <a:lnTo>
                        <a:pt x="266" y="636"/>
                      </a:lnTo>
                      <a:lnTo>
                        <a:pt x="268" y="634"/>
                      </a:lnTo>
                      <a:lnTo>
                        <a:pt x="268" y="636"/>
                      </a:lnTo>
                      <a:lnTo>
                        <a:pt x="270" y="636"/>
                      </a:lnTo>
                      <a:lnTo>
                        <a:pt x="276" y="641"/>
                      </a:lnTo>
                      <a:lnTo>
                        <a:pt x="276" y="641"/>
                      </a:lnTo>
                      <a:lnTo>
                        <a:pt x="278" y="641"/>
                      </a:lnTo>
                      <a:lnTo>
                        <a:pt x="278" y="639"/>
                      </a:lnTo>
                      <a:lnTo>
                        <a:pt x="278" y="638"/>
                      </a:lnTo>
                      <a:lnTo>
                        <a:pt x="280" y="638"/>
                      </a:lnTo>
                      <a:lnTo>
                        <a:pt x="280" y="638"/>
                      </a:lnTo>
                      <a:lnTo>
                        <a:pt x="282" y="638"/>
                      </a:lnTo>
                      <a:lnTo>
                        <a:pt x="284" y="636"/>
                      </a:lnTo>
                      <a:lnTo>
                        <a:pt x="287" y="638"/>
                      </a:lnTo>
                      <a:lnTo>
                        <a:pt x="289" y="636"/>
                      </a:lnTo>
                      <a:lnTo>
                        <a:pt x="291" y="636"/>
                      </a:lnTo>
                      <a:lnTo>
                        <a:pt x="291" y="636"/>
                      </a:lnTo>
                      <a:lnTo>
                        <a:pt x="293" y="636"/>
                      </a:lnTo>
                      <a:lnTo>
                        <a:pt x="293" y="636"/>
                      </a:lnTo>
                      <a:lnTo>
                        <a:pt x="295" y="636"/>
                      </a:lnTo>
                      <a:lnTo>
                        <a:pt x="297" y="638"/>
                      </a:lnTo>
                      <a:lnTo>
                        <a:pt x="297" y="638"/>
                      </a:lnTo>
                      <a:lnTo>
                        <a:pt x="299" y="638"/>
                      </a:lnTo>
                      <a:lnTo>
                        <a:pt x="301" y="638"/>
                      </a:lnTo>
                      <a:lnTo>
                        <a:pt x="303" y="638"/>
                      </a:lnTo>
                      <a:lnTo>
                        <a:pt x="307" y="638"/>
                      </a:lnTo>
                      <a:lnTo>
                        <a:pt x="307" y="638"/>
                      </a:lnTo>
                      <a:lnTo>
                        <a:pt x="308" y="636"/>
                      </a:lnTo>
                      <a:lnTo>
                        <a:pt x="308" y="634"/>
                      </a:lnTo>
                      <a:lnTo>
                        <a:pt x="310" y="630"/>
                      </a:lnTo>
                      <a:lnTo>
                        <a:pt x="310" y="628"/>
                      </a:lnTo>
                      <a:lnTo>
                        <a:pt x="312" y="626"/>
                      </a:lnTo>
                      <a:lnTo>
                        <a:pt x="312" y="624"/>
                      </a:lnTo>
                      <a:lnTo>
                        <a:pt x="314" y="624"/>
                      </a:lnTo>
                      <a:lnTo>
                        <a:pt x="316" y="624"/>
                      </a:lnTo>
                      <a:lnTo>
                        <a:pt x="326" y="622"/>
                      </a:lnTo>
                      <a:lnTo>
                        <a:pt x="327" y="622"/>
                      </a:lnTo>
                      <a:lnTo>
                        <a:pt x="327" y="622"/>
                      </a:lnTo>
                      <a:lnTo>
                        <a:pt x="329" y="622"/>
                      </a:lnTo>
                      <a:lnTo>
                        <a:pt x="329" y="620"/>
                      </a:lnTo>
                      <a:lnTo>
                        <a:pt x="331" y="619"/>
                      </a:lnTo>
                      <a:lnTo>
                        <a:pt x="333" y="615"/>
                      </a:lnTo>
                      <a:lnTo>
                        <a:pt x="335" y="613"/>
                      </a:lnTo>
                      <a:lnTo>
                        <a:pt x="335" y="613"/>
                      </a:lnTo>
                      <a:lnTo>
                        <a:pt x="337" y="611"/>
                      </a:lnTo>
                      <a:lnTo>
                        <a:pt x="337" y="611"/>
                      </a:lnTo>
                      <a:lnTo>
                        <a:pt x="337" y="611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7"/>
                      </a:lnTo>
                      <a:lnTo>
                        <a:pt x="339" y="607"/>
                      </a:lnTo>
                      <a:lnTo>
                        <a:pt x="339" y="607"/>
                      </a:lnTo>
                      <a:lnTo>
                        <a:pt x="339" y="605"/>
                      </a:lnTo>
                      <a:lnTo>
                        <a:pt x="335" y="601"/>
                      </a:lnTo>
                      <a:lnTo>
                        <a:pt x="335" y="601"/>
                      </a:lnTo>
                      <a:lnTo>
                        <a:pt x="335" y="601"/>
                      </a:lnTo>
                      <a:lnTo>
                        <a:pt x="333" y="600"/>
                      </a:lnTo>
                      <a:lnTo>
                        <a:pt x="329" y="600"/>
                      </a:lnTo>
                      <a:lnTo>
                        <a:pt x="314" y="600"/>
                      </a:lnTo>
                      <a:lnTo>
                        <a:pt x="312" y="598"/>
                      </a:lnTo>
                      <a:lnTo>
                        <a:pt x="312" y="598"/>
                      </a:lnTo>
                      <a:lnTo>
                        <a:pt x="312" y="596"/>
                      </a:lnTo>
                      <a:lnTo>
                        <a:pt x="312" y="596"/>
                      </a:lnTo>
                      <a:lnTo>
                        <a:pt x="310" y="594"/>
                      </a:lnTo>
                      <a:lnTo>
                        <a:pt x="310" y="594"/>
                      </a:lnTo>
                      <a:lnTo>
                        <a:pt x="310" y="594"/>
                      </a:lnTo>
                      <a:lnTo>
                        <a:pt x="312" y="592"/>
                      </a:lnTo>
                      <a:lnTo>
                        <a:pt x="312" y="592"/>
                      </a:lnTo>
                      <a:lnTo>
                        <a:pt x="312" y="590"/>
                      </a:lnTo>
                      <a:lnTo>
                        <a:pt x="316" y="588"/>
                      </a:lnTo>
                      <a:lnTo>
                        <a:pt x="320" y="586"/>
                      </a:lnTo>
                      <a:lnTo>
                        <a:pt x="320" y="584"/>
                      </a:lnTo>
                      <a:lnTo>
                        <a:pt x="322" y="582"/>
                      </a:lnTo>
                      <a:lnTo>
                        <a:pt x="324" y="580"/>
                      </a:lnTo>
                      <a:lnTo>
                        <a:pt x="324" y="580"/>
                      </a:lnTo>
                      <a:lnTo>
                        <a:pt x="326" y="575"/>
                      </a:lnTo>
                      <a:lnTo>
                        <a:pt x="326" y="573"/>
                      </a:lnTo>
                      <a:lnTo>
                        <a:pt x="326" y="571"/>
                      </a:lnTo>
                      <a:lnTo>
                        <a:pt x="324" y="571"/>
                      </a:lnTo>
                      <a:lnTo>
                        <a:pt x="324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69"/>
                      </a:lnTo>
                      <a:lnTo>
                        <a:pt x="322" y="569"/>
                      </a:lnTo>
                      <a:lnTo>
                        <a:pt x="322" y="567"/>
                      </a:lnTo>
                      <a:lnTo>
                        <a:pt x="320" y="567"/>
                      </a:lnTo>
                      <a:lnTo>
                        <a:pt x="320" y="565"/>
                      </a:lnTo>
                      <a:lnTo>
                        <a:pt x="320" y="563"/>
                      </a:lnTo>
                      <a:lnTo>
                        <a:pt x="322" y="560"/>
                      </a:lnTo>
                      <a:lnTo>
                        <a:pt x="324" y="554"/>
                      </a:lnTo>
                      <a:lnTo>
                        <a:pt x="326" y="554"/>
                      </a:lnTo>
                      <a:lnTo>
                        <a:pt x="327" y="554"/>
                      </a:lnTo>
                      <a:lnTo>
                        <a:pt x="327" y="554"/>
                      </a:lnTo>
                      <a:lnTo>
                        <a:pt x="329" y="554"/>
                      </a:lnTo>
                      <a:lnTo>
                        <a:pt x="331" y="554"/>
                      </a:lnTo>
                      <a:lnTo>
                        <a:pt x="331" y="554"/>
                      </a:lnTo>
                      <a:lnTo>
                        <a:pt x="333" y="554"/>
                      </a:lnTo>
                      <a:lnTo>
                        <a:pt x="337" y="552"/>
                      </a:lnTo>
                      <a:lnTo>
                        <a:pt x="337" y="552"/>
                      </a:lnTo>
                      <a:lnTo>
                        <a:pt x="339" y="550"/>
                      </a:lnTo>
                      <a:lnTo>
                        <a:pt x="339" y="550"/>
                      </a:lnTo>
                      <a:lnTo>
                        <a:pt x="339" y="550"/>
                      </a:lnTo>
                      <a:lnTo>
                        <a:pt x="339" y="548"/>
                      </a:lnTo>
                      <a:lnTo>
                        <a:pt x="337" y="548"/>
                      </a:lnTo>
                      <a:lnTo>
                        <a:pt x="337" y="548"/>
                      </a:lnTo>
                      <a:lnTo>
                        <a:pt x="337" y="546"/>
                      </a:lnTo>
                      <a:lnTo>
                        <a:pt x="339" y="546"/>
                      </a:lnTo>
                      <a:lnTo>
                        <a:pt x="339" y="544"/>
                      </a:lnTo>
                      <a:lnTo>
                        <a:pt x="341" y="542"/>
                      </a:lnTo>
                      <a:lnTo>
                        <a:pt x="343" y="537"/>
                      </a:lnTo>
                      <a:lnTo>
                        <a:pt x="347" y="537"/>
                      </a:lnTo>
                      <a:lnTo>
                        <a:pt x="350" y="535"/>
                      </a:lnTo>
                      <a:lnTo>
                        <a:pt x="352" y="537"/>
                      </a:lnTo>
                      <a:lnTo>
                        <a:pt x="352" y="537"/>
                      </a:lnTo>
                      <a:lnTo>
                        <a:pt x="354" y="537"/>
                      </a:lnTo>
                      <a:lnTo>
                        <a:pt x="354" y="537"/>
                      </a:lnTo>
                      <a:lnTo>
                        <a:pt x="354" y="539"/>
                      </a:lnTo>
                      <a:lnTo>
                        <a:pt x="356" y="539"/>
                      </a:lnTo>
                      <a:lnTo>
                        <a:pt x="356" y="541"/>
                      </a:lnTo>
                      <a:lnTo>
                        <a:pt x="358" y="542"/>
                      </a:lnTo>
                      <a:lnTo>
                        <a:pt x="360" y="542"/>
                      </a:lnTo>
                      <a:lnTo>
                        <a:pt x="360" y="542"/>
                      </a:lnTo>
                      <a:lnTo>
                        <a:pt x="362" y="542"/>
                      </a:lnTo>
                      <a:lnTo>
                        <a:pt x="362" y="541"/>
                      </a:lnTo>
                      <a:lnTo>
                        <a:pt x="362" y="541"/>
                      </a:lnTo>
                      <a:lnTo>
                        <a:pt x="362" y="541"/>
                      </a:lnTo>
                      <a:lnTo>
                        <a:pt x="364" y="539"/>
                      </a:lnTo>
                      <a:lnTo>
                        <a:pt x="364" y="539"/>
                      </a:lnTo>
                      <a:lnTo>
                        <a:pt x="366" y="539"/>
                      </a:lnTo>
                      <a:lnTo>
                        <a:pt x="367" y="541"/>
                      </a:lnTo>
                      <a:lnTo>
                        <a:pt x="373" y="544"/>
                      </a:lnTo>
                      <a:lnTo>
                        <a:pt x="375" y="544"/>
                      </a:lnTo>
                      <a:lnTo>
                        <a:pt x="381" y="546"/>
                      </a:lnTo>
                      <a:lnTo>
                        <a:pt x="383" y="546"/>
                      </a:lnTo>
                      <a:lnTo>
                        <a:pt x="383" y="544"/>
                      </a:lnTo>
                      <a:lnTo>
                        <a:pt x="383" y="542"/>
                      </a:lnTo>
                      <a:lnTo>
                        <a:pt x="383" y="542"/>
                      </a:lnTo>
                      <a:lnTo>
                        <a:pt x="383" y="541"/>
                      </a:lnTo>
                      <a:lnTo>
                        <a:pt x="383" y="539"/>
                      </a:lnTo>
                      <a:lnTo>
                        <a:pt x="383" y="539"/>
                      </a:lnTo>
                      <a:lnTo>
                        <a:pt x="383" y="537"/>
                      </a:lnTo>
                      <a:lnTo>
                        <a:pt x="383" y="537"/>
                      </a:lnTo>
                      <a:lnTo>
                        <a:pt x="383" y="537"/>
                      </a:lnTo>
                      <a:lnTo>
                        <a:pt x="385" y="537"/>
                      </a:lnTo>
                      <a:lnTo>
                        <a:pt x="385" y="537"/>
                      </a:lnTo>
                      <a:lnTo>
                        <a:pt x="385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8" y="537"/>
                      </a:lnTo>
                      <a:lnTo>
                        <a:pt x="388" y="537"/>
                      </a:lnTo>
                      <a:lnTo>
                        <a:pt x="388" y="537"/>
                      </a:lnTo>
                      <a:lnTo>
                        <a:pt x="390" y="537"/>
                      </a:lnTo>
                      <a:lnTo>
                        <a:pt x="390" y="537"/>
                      </a:lnTo>
                      <a:lnTo>
                        <a:pt x="390" y="537"/>
                      </a:lnTo>
                      <a:lnTo>
                        <a:pt x="392" y="537"/>
                      </a:lnTo>
                      <a:lnTo>
                        <a:pt x="392" y="535"/>
                      </a:lnTo>
                      <a:lnTo>
                        <a:pt x="392" y="533"/>
                      </a:lnTo>
                      <a:lnTo>
                        <a:pt x="392" y="533"/>
                      </a:lnTo>
                      <a:lnTo>
                        <a:pt x="392" y="531"/>
                      </a:lnTo>
                      <a:lnTo>
                        <a:pt x="392" y="531"/>
                      </a:lnTo>
                      <a:lnTo>
                        <a:pt x="394" y="531"/>
                      </a:lnTo>
                      <a:lnTo>
                        <a:pt x="394" y="531"/>
                      </a:lnTo>
                      <a:lnTo>
                        <a:pt x="394" y="531"/>
                      </a:lnTo>
                      <a:lnTo>
                        <a:pt x="394" y="533"/>
                      </a:lnTo>
                      <a:lnTo>
                        <a:pt x="400" y="537"/>
                      </a:lnTo>
                      <a:lnTo>
                        <a:pt x="402" y="537"/>
                      </a:lnTo>
                      <a:lnTo>
                        <a:pt x="404" y="537"/>
                      </a:lnTo>
                      <a:lnTo>
                        <a:pt x="404" y="537"/>
                      </a:lnTo>
                      <a:lnTo>
                        <a:pt x="404" y="535"/>
                      </a:lnTo>
                      <a:lnTo>
                        <a:pt x="404" y="535"/>
                      </a:lnTo>
                      <a:lnTo>
                        <a:pt x="402" y="533"/>
                      </a:lnTo>
                      <a:lnTo>
                        <a:pt x="400" y="531"/>
                      </a:lnTo>
                      <a:lnTo>
                        <a:pt x="400" y="531"/>
                      </a:lnTo>
                      <a:lnTo>
                        <a:pt x="398" y="531"/>
                      </a:lnTo>
                      <a:lnTo>
                        <a:pt x="398" y="531"/>
                      </a:lnTo>
                      <a:lnTo>
                        <a:pt x="398" y="529"/>
                      </a:lnTo>
                      <a:lnTo>
                        <a:pt x="398" y="529"/>
                      </a:lnTo>
                      <a:lnTo>
                        <a:pt x="402" y="525"/>
                      </a:lnTo>
                      <a:lnTo>
                        <a:pt x="402" y="523"/>
                      </a:lnTo>
                      <a:lnTo>
                        <a:pt x="402" y="523"/>
                      </a:lnTo>
                      <a:lnTo>
                        <a:pt x="402" y="523"/>
                      </a:lnTo>
                      <a:lnTo>
                        <a:pt x="404" y="522"/>
                      </a:lnTo>
                      <a:lnTo>
                        <a:pt x="404" y="520"/>
                      </a:lnTo>
                      <a:lnTo>
                        <a:pt x="404" y="520"/>
                      </a:lnTo>
                      <a:lnTo>
                        <a:pt x="404" y="520"/>
                      </a:lnTo>
                      <a:lnTo>
                        <a:pt x="406" y="518"/>
                      </a:lnTo>
                      <a:lnTo>
                        <a:pt x="407" y="518"/>
                      </a:lnTo>
                      <a:lnTo>
                        <a:pt x="407" y="516"/>
                      </a:lnTo>
                      <a:lnTo>
                        <a:pt x="407" y="516"/>
                      </a:lnTo>
                      <a:lnTo>
                        <a:pt x="407" y="514"/>
                      </a:lnTo>
                      <a:lnTo>
                        <a:pt x="407" y="512"/>
                      </a:lnTo>
                      <a:lnTo>
                        <a:pt x="409" y="510"/>
                      </a:lnTo>
                      <a:lnTo>
                        <a:pt x="409" y="510"/>
                      </a:lnTo>
                      <a:lnTo>
                        <a:pt x="411" y="508"/>
                      </a:lnTo>
                      <a:lnTo>
                        <a:pt x="411" y="506"/>
                      </a:lnTo>
                      <a:lnTo>
                        <a:pt x="411" y="506"/>
                      </a:lnTo>
                      <a:lnTo>
                        <a:pt x="411" y="504"/>
                      </a:lnTo>
                      <a:lnTo>
                        <a:pt x="411" y="504"/>
                      </a:lnTo>
                      <a:lnTo>
                        <a:pt x="413" y="503"/>
                      </a:lnTo>
                      <a:lnTo>
                        <a:pt x="413" y="503"/>
                      </a:lnTo>
                      <a:lnTo>
                        <a:pt x="413" y="503"/>
                      </a:lnTo>
                      <a:lnTo>
                        <a:pt x="413" y="501"/>
                      </a:lnTo>
                      <a:lnTo>
                        <a:pt x="413" y="499"/>
                      </a:lnTo>
                      <a:lnTo>
                        <a:pt x="413" y="499"/>
                      </a:lnTo>
                      <a:lnTo>
                        <a:pt x="413" y="497"/>
                      </a:lnTo>
                      <a:close/>
                    </a:path>
                  </a:pathLst>
                </a:custGeom>
                <a:solidFill>
                  <a:srgbClr val="887855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1" name="Google Shape;411;p13"/>
                <p:cNvSpPr/>
                <p:nvPr/>
              </p:nvSpPr>
              <p:spPr>
                <a:xfrm>
                  <a:off x="4792663" y="4032250"/>
                  <a:ext cx="655638" cy="1036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" h="653" extrusionOk="0">
                      <a:moveTo>
                        <a:pt x="413" y="497"/>
                      </a:moveTo>
                      <a:lnTo>
                        <a:pt x="413" y="497"/>
                      </a:lnTo>
                      <a:lnTo>
                        <a:pt x="411" y="497"/>
                      </a:lnTo>
                      <a:lnTo>
                        <a:pt x="411" y="495"/>
                      </a:lnTo>
                      <a:lnTo>
                        <a:pt x="411" y="495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9" y="497"/>
                      </a:lnTo>
                      <a:lnTo>
                        <a:pt x="407" y="497"/>
                      </a:lnTo>
                      <a:lnTo>
                        <a:pt x="407" y="497"/>
                      </a:lnTo>
                      <a:lnTo>
                        <a:pt x="407" y="497"/>
                      </a:lnTo>
                      <a:lnTo>
                        <a:pt x="404" y="495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2" y="493"/>
                      </a:lnTo>
                      <a:lnTo>
                        <a:pt x="400" y="493"/>
                      </a:lnTo>
                      <a:lnTo>
                        <a:pt x="400" y="493"/>
                      </a:lnTo>
                      <a:lnTo>
                        <a:pt x="400" y="493"/>
                      </a:lnTo>
                      <a:lnTo>
                        <a:pt x="398" y="493"/>
                      </a:lnTo>
                      <a:lnTo>
                        <a:pt x="398" y="493"/>
                      </a:lnTo>
                      <a:lnTo>
                        <a:pt x="396" y="493"/>
                      </a:lnTo>
                      <a:lnTo>
                        <a:pt x="396" y="493"/>
                      </a:lnTo>
                      <a:lnTo>
                        <a:pt x="396" y="493"/>
                      </a:lnTo>
                      <a:lnTo>
                        <a:pt x="394" y="491"/>
                      </a:lnTo>
                      <a:lnTo>
                        <a:pt x="394" y="491"/>
                      </a:lnTo>
                      <a:lnTo>
                        <a:pt x="394" y="489"/>
                      </a:lnTo>
                      <a:lnTo>
                        <a:pt x="394" y="489"/>
                      </a:lnTo>
                      <a:lnTo>
                        <a:pt x="392" y="489"/>
                      </a:lnTo>
                      <a:lnTo>
                        <a:pt x="392" y="487"/>
                      </a:lnTo>
                      <a:lnTo>
                        <a:pt x="392" y="487"/>
                      </a:lnTo>
                      <a:lnTo>
                        <a:pt x="392" y="487"/>
                      </a:lnTo>
                      <a:lnTo>
                        <a:pt x="392" y="485"/>
                      </a:lnTo>
                      <a:lnTo>
                        <a:pt x="394" y="485"/>
                      </a:lnTo>
                      <a:lnTo>
                        <a:pt x="394" y="485"/>
                      </a:lnTo>
                      <a:lnTo>
                        <a:pt x="394" y="485"/>
                      </a:lnTo>
                      <a:lnTo>
                        <a:pt x="394" y="480"/>
                      </a:lnTo>
                      <a:lnTo>
                        <a:pt x="394" y="480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94" y="476"/>
                      </a:lnTo>
                      <a:lnTo>
                        <a:pt x="394" y="476"/>
                      </a:lnTo>
                      <a:lnTo>
                        <a:pt x="394" y="474"/>
                      </a:lnTo>
                      <a:lnTo>
                        <a:pt x="394" y="472"/>
                      </a:lnTo>
                      <a:lnTo>
                        <a:pt x="394" y="472"/>
                      </a:lnTo>
                      <a:lnTo>
                        <a:pt x="394" y="470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4" y="468"/>
                      </a:lnTo>
                      <a:lnTo>
                        <a:pt x="392" y="468"/>
                      </a:lnTo>
                      <a:lnTo>
                        <a:pt x="392" y="468"/>
                      </a:lnTo>
                      <a:lnTo>
                        <a:pt x="390" y="468"/>
                      </a:lnTo>
                      <a:lnTo>
                        <a:pt x="390" y="468"/>
                      </a:lnTo>
                      <a:lnTo>
                        <a:pt x="390" y="468"/>
                      </a:lnTo>
                      <a:lnTo>
                        <a:pt x="388" y="466"/>
                      </a:lnTo>
                      <a:lnTo>
                        <a:pt x="388" y="466"/>
                      </a:lnTo>
                      <a:lnTo>
                        <a:pt x="388" y="466"/>
                      </a:lnTo>
                      <a:lnTo>
                        <a:pt x="387" y="466"/>
                      </a:lnTo>
                      <a:lnTo>
                        <a:pt x="387" y="468"/>
                      </a:lnTo>
                      <a:lnTo>
                        <a:pt x="385" y="468"/>
                      </a:lnTo>
                      <a:lnTo>
                        <a:pt x="385" y="468"/>
                      </a:lnTo>
                      <a:lnTo>
                        <a:pt x="383" y="468"/>
                      </a:lnTo>
                      <a:lnTo>
                        <a:pt x="381" y="468"/>
                      </a:lnTo>
                      <a:lnTo>
                        <a:pt x="379" y="466"/>
                      </a:lnTo>
                      <a:lnTo>
                        <a:pt x="379" y="466"/>
                      </a:lnTo>
                      <a:lnTo>
                        <a:pt x="377" y="466"/>
                      </a:lnTo>
                      <a:lnTo>
                        <a:pt x="377" y="466"/>
                      </a:lnTo>
                      <a:lnTo>
                        <a:pt x="377" y="466"/>
                      </a:lnTo>
                      <a:lnTo>
                        <a:pt x="375" y="466"/>
                      </a:lnTo>
                      <a:lnTo>
                        <a:pt x="373" y="463"/>
                      </a:lnTo>
                      <a:lnTo>
                        <a:pt x="371" y="461"/>
                      </a:lnTo>
                      <a:lnTo>
                        <a:pt x="371" y="461"/>
                      </a:lnTo>
                      <a:lnTo>
                        <a:pt x="369" y="461"/>
                      </a:lnTo>
                      <a:lnTo>
                        <a:pt x="369" y="461"/>
                      </a:lnTo>
                      <a:lnTo>
                        <a:pt x="367" y="463"/>
                      </a:lnTo>
                      <a:lnTo>
                        <a:pt x="367" y="463"/>
                      </a:lnTo>
                      <a:lnTo>
                        <a:pt x="366" y="461"/>
                      </a:lnTo>
                      <a:lnTo>
                        <a:pt x="366" y="461"/>
                      </a:lnTo>
                      <a:lnTo>
                        <a:pt x="366" y="459"/>
                      </a:lnTo>
                      <a:lnTo>
                        <a:pt x="366" y="459"/>
                      </a:lnTo>
                      <a:lnTo>
                        <a:pt x="366" y="457"/>
                      </a:lnTo>
                      <a:lnTo>
                        <a:pt x="366" y="457"/>
                      </a:lnTo>
                      <a:lnTo>
                        <a:pt x="367" y="459"/>
                      </a:lnTo>
                      <a:lnTo>
                        <a:pt x="369" y="459"/>
                      </a:lnTo>
                      <a:lnTo>
                        <a:pt x="369" y="457"/>
                      </a:lnTo>
                      <a:lnTo>
                        <a:pt x="369" y="457"/>
                      </a:lnTo>
                      <a:lnTo>
                        <a:pt x="369" y="457"/>
                      </a:lnTo>
                      <a:lnTo>
                        <a:pt x="369" y="455"/>
                      </a:lnTo>
                      <a:lnTo>
                        <a:pt x="369" y="455"/>
                      </a:lnTo>
                      <a:lnTo>
                        <a:pt x="367" y="453"/>
                      </a:lnTo>
                      <a:lnTo>
                        <a:pt x="367" y="453"/>
                      </a:lnTo>
                      <a:lnTo>
                        <a:pt x="367" y="451"/>
                      </a:lnTo>
                      <a:lnTo>
                        <a:pt x="369" y="449"/>
                      </a:lnTo>
                      <a:lnTo>
                        <a:pt x="369" y="447"/>
                      </a:lnTo>
                      <a:lnTo>
                        <a:pt x="369" y="447"/>
                      </a:lnTo>
                      <a:lnTo>
                        <a:pt x="369" y="445"/>
                      </a:lnTo>
                      <a:lnTo>
                        <a:pt x="367" y="442"/>
                      </a:lnTo>
                      <a:lnTo>
                        <a:pt x="364" y="440"/>
                      </a:lnTo>
                      <a:lnTo>
                        <a:pt x="360" y="442"/>
                      </a:lnTo>
                      <a:lnTo>
                        <a:pt x="360" y="442"/>
                      </a:lnTo>
                      <a:lnTo>
                        <a:pt x="360" y="442"/>
                      </a:lnTo>
                      <a:lnTo>
                        <a:pt x="358" y="442"/>
                      </a:lnTo>
                      <a:lnTo>
                        <a:pt x="358" y="442"/>
                      </a:lnTo>
                      <a:lnTo>
                        <a:pt x="356" y="442"/>
                      </a:lnTo>
                      <a:lnTo>
                        <a:pt x="356" y="442"/>
                      </a:lnTo>
                      <a:lnTo>
                        <a:pt x="354" y="444"/>
                      </a:lnTo>
                      <a:lnTo>
                        <a:pt x="354" y="445"/>
                      </a:lnTo>
                      <a:lnTo>
                        <a:pt x="352" y="445"/>
                      </a:lnTo>
                      <a:lnTo>
                        <a:pt x="352" y="445"/>
                      </a:lnTo>
                      <a:lnTo>
                        <a:pt x="352" y="444"/>
                      </a:lnTo>
                      <a:lnTo>
                        <a:pt x="352" y="444"/>
                      </a:lnTo>
                      <a:lnTo>
                        <a:pt x="352" y="442"/>
                      </a:lnTo>
                      <a:lnTo>
                        <a:pt x="352" y="440"/>
                      </a:lnTo>
                      <a:lnTo>
                        <a:pt x="352" y="440"/>
                      </a:lnTo>
                      <a:lnTo>
                        <a:pt x="352" y="440"/>
                      </a:lnTo>
                      <a:lnTo>
                        <a:pt x="354" y="438"/>
                      </a:lnTo>
                      <a:lnTo>
                        <a:pt x="354" y="438"/>
                      </a:lnTo>
                      <a:lnTo>
                        <a:pt x="354" y="436"/>
                      </a:lnTo>
                      <a:lnTo>
                        <a:pt x="354" y="436"/>
                      </a:lnTo>
                      <a:lnTo>
                        <a:pt x="354" y="434"/>
                      </a:lnTo>
                      <a:lnTo>
                        <a:pt x="354" y="434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4" y="432"/>
                      </a:lnTo>
                      <a:lnTo>
                        <a:pt x="352" y="434"/>
                      </a:lnTo>
                      <a:lnTo>
                        <a:pt x="352" y="434"/>
                      </a:lnTo>
                      <a:lnTo>
                        <a:pt x="352" y="434"/>
                      </a:lnTo>
                      <a:lnTo>
                        <a:pt x="350" y="436"/>
                      </a:lnTo>
                      <a:lnTo>
                        <a:pt x="350" y="436"/>
                      </a:lnTo>
                      <a:lnTo>
                        <a:pt x="350" y="436"/>
                      </a:lnTo>
                      <a:lnTo>
                        <a:pt x="348" y="436"/>
                      </a:lnTo>
                      <a:lnTo>
                        <a:pt x="348" y="436"/>
                      </a:lnTo>
                      <a:lnTo>
                        <a:pt x="347" y="436"/>
                      </a:lnTo>
                      <a:lnTo>
                        <a:pt x="347" y="436"/>
                      </a:lnTo>
                      <a:lnTo>
                        <a:pt x="347" y="436"/>
                      </a:lnTo>
                      <a:lnTo>
                        <a:pt x="345" y="436"/>
                      </a:lnTo>
                      <a:lnTo>
                        <a:pt x="343" y="436"/>
                      </a:lnTo>
                      <a:lnTo>
                        <a:pt x="341" y="434"/>
                      </a:lnTo>
                      <a:lnTo>
                        <a:pt x="341" y="434"/>
                      </a:lnTo>
                      <a:lnTo>
                        <a:pt x="341" y="434"/>
                      </a:lnTo>
                      <a:lnTo>
                        <a:pt x="339" y="436"/>
                      </a:lnTo>
                      <a:lnTo>
                        <a:pt x="339" y="436"/>
                      </a:lnTo>
                      <a:lnTo>
                        <a:pt x="339" y="436"/>
                      </a:lnTo>
                      <a:lnTo>
                        <a:pt x="339" y="438"/>
                      </a:lnTo>
                      <a:lnTo>
                        <a:pt x="339" y="438"/>
                      </a:lnTo>
                      <a:lnTo>
                        <a:pt x="341" y="438"/>
                      </a:lnTo>
                      <a:lnTo>
                        <a:pt x="341" y="440"/>
                      </a:lnTo>
                      <a:lnTo>
                        <a:pt x="341" y="440"/>
                      </a:lnTo>
                      <a:lnTo>
                        <a:pt x="341" y="440"/>
                      </a:lnTo>
                      <a:lnTo>
                        <a:pt x="341" y="442"/>
                      </a:lnTo>
                      <a:lnTo>
                        <a:pt x="341" y="442"/>
                      </a:lnTo>
                      <a:lnTo>
                        <a:pt x="339" y="442"/>
                      </a:lnTo>
                      <a:lnTo>
                        <a:pt x="337" y="444"/>
                      </a:lnTo>
                      <a:lnTo>
                        <a:pt x="337" y="444"/>
                      </a:lnTo>
                      <a:lnTo>
                        <a:pt x="335" y="445"/>
                      </a:lnTo>
                      <a:lnTo>
                        <a:pt x="335" y="445"/>
                      </a:lnTo>
                      <a:lnTo>
                        <a:pt x="335" y="445"/>
                      </a:lnTo>
                      <a:lnTo>
                        <a:pt x="333" y="447"/>
                      </a:lnTo>
                      <a:lnTo>
                        <a:pt x="331" y="447"/>
                      </a:lnTo>
                      <a:lnTo>
                        <a:pt x="331" y="447"/>
                      </a:lnTo>
                      <a:lnTo>
                        <a:pt x="331" y="449"/>
                      </a:lnTo>
                      <a:lnTo>
                        <a:pt x="331" y="449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9" y="451"/>
                      </a:lnTo>
                      <a:lnTo>
                        <a:pt x="327" y="451"/>
                      </a:lnTo>
                      <a:lnTo>
                        <a:pt x="327" y="449"/>
                      </a:lnTo>
                      <a:lnTo>
                        <a:pt x="327" y="449"/>
                      </a:lnTo>
                      <a:lnTo>
                        <a:pt x="326" y="449"/>
                      </a:lnTo>
                      <a:lnTo>
                        <a:pt x="324" y="449"/>
                      </a:lnTo>
                      <a:lnTo>
                        <a:pt x="324" y="449"/>
                      </a:lnTo>
                      <a:lnTo>
                        <a:pt x="324" y="451"/>
                      </a:lnTo>
                      <a:lnTo>
                        <a:pt x="322" y="451"/>
                      </a:lnTo>
                      <a:lnTo>
                        <a:pt x="322" y="451"/>
                      </a:lnTo>
                      <a:lnTo>
                        <a:pt x="322" y="453"/>
                      </a:lnTo>
                      <a:lnTo>
                        <a:pt x="324" y="453"/>
                      </a:lnTo>
                      <a:lnTo>
                        <a:pt x="322" y="453"/>
                      </a:lnTo>
                      <a:lnTo>
                        <a:pt x="322" y="453"/>
                      </a:lnTo>
                      <a:lnTo>
                        <a:pt x="320" y="453"/>
                      </a:lnTo>
                      <a:lnTo>
                        <a:pt x="318" y="453"/>
                      </a:lnTo>
                      <a:lnTo>
                        <a:pt x="316" y="455"/>
                      </a:lnTo>
                      <a:lnTo>
                        <a:pt x="314" y="457"/>
                      </a:lnTo>
                      <a:lnTo>
                        <a:pt x="314" y="457"/>
                      </a:lnTo>
                      <a:lnTo>
                        <a:pt x="312" y="457"/>
                      </a:lnTo>
                      <a:lnTo>
                        <a:pt x="310" y="457"/>
                      </a:lnTo>
                      <a:lnTo>
                        <a:pt x="310" y="457"/>
                      </a:lnTo>
                      <a:lnTo>
                        <a:pt x="310" y="457"/>
                      </a:lnTo>
                      <a:lnTo>
                        <a:pt x="308" y="457"/>
                      </a:lnTo>
                      <a:lnTo>
                        <a:pt x="308" y="457"/>
                      </a:lnTo>
                      <a:lnTo>
                        <a:pt x="308" y="455"/>
                      </a:lnTo>
                      <a:lnTo>
                        <a:pt x="308" y="453"/>
                      </a:lnTo>
                      <a:lnTo>
                        <a:pt x="308" y="453"/>
                      </a:lnTo>
                      <a:lnTo>
                        <a:pt x="308" y="449"/>
                      </a:lnTo>
                      <a:lnTo>
                        <a:pt x="307" y="449"/>
                      </a:lnTo>
                      <a:lnTo>
                        <a:pt x="307" y="447"/>
                      </a:lnTo>
                      <a:lnTo>
                        <a:pt x="307" y="447"/>
                      </a:lnTo>
                      <a:lnTo>
                        <a:pt x="305" y="447"/>
                      </a:lnTo>
                      <a:lnTo>
                        <a:pt x="305" y="445"/>
                      </a:lnTo>
                      <a:lnTo>
                        <a:pt x="305" y="445"/>
                      </a:lnTo>
                      <a:lnTo>
                        <a:pt x="305" y="444"/>
                      </a:lnTo>
                      <a:lnTo>
                        <a:pt x="305" y="444"/>
                      </a:lnTo>
                      <a:lnTo>
                        <a:pt x="303" y="444"/>
                      </a:lnTo>
                      <a:lnTo>
                        <a:pt x="301" y="444"/>
                      </a:lnTo>
                      <a:lnTo>
                        <a:pt x="299" y="444"/>
                      </a:lnTo>
                      <a:lnTo>
                        <a:pt x="297" y="444"/>
                      </a:lnTo>
                      <a:lnTo>
                        <a:pt x="297" y="444"/>
                      </a:lnTo>
                      <a:lnTo>
                        <a:pt x="295" y="444"/>
                      </a:lnTo>
                      <a:lnTo>
                        <a:pt x="295" y="444"/>
                      </a:lnTo>
                      <a:lnTo>
                        <a:pt x="293" y="444"/>
                      </a:lnTo>
                      <a:lnTo>
                        <a:pt x="293" y="442"/>
                      </a:lnTo>
                      <a:lnTo>
                        <a:pt x="291" y="442"/>
                      </a:lnTo>
                      <a:lnTo>
                        <a:pt x="291" y="442"/>
                      </a:lnTo>
                      <a:lnTo>
                        <a:pt x="289" y="442"/>
                      </a:lnTo>
                      <a:lnTo>
                        <a:pt x="287" y="442"/>
                      </a:lnTo>
                      <a:lnTo>
                        <a:pt x="287" y="440"/>
                      </a:lnTo>
                      <a:lnTo>
                        <a:pt x="286" y="440"/>
                      </a:lnTo>
                      <a:lnTo>
                        <a:pt x="286" y="440"/>
                      </a:lnTo>
                      <a:lnTo>
                        <a:pt x="286" y="440"/>
                      </a:lnTo>
                      <a:lnTo>
                        <a:pt x="284" y="442"/>
                      </a:lnTo>
                      <a:lnTo>
                        <a:pt x="282" y="442"/>
                      </a:lnTo>
                      <a:lnTo>
                        <a:pt x="282" y="440"/>
                      </a:lnTo>
                      <a:lnTo>
                        <a:pt x="282" y="440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2" y="438"/>
                      </a:lnTo>
                      <a:lnTo>
                        <a:pt x="280" y="438"/>
                      </a:lnTo>
                      <a:lnTo>
                        <a:pt x="280" y="438"/>
                      </a:lnTo>
                      <a:lnTo>
                        <a:pt x="280" y="438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0"/>
                      </a:lnTo>
                      <a:lnTo>
                        <a:pt x="280" y="442"/>
                      </a:lnTo>
                      <a:lnTo>
                        <a:pt x="280" y="442"/>
                      </a:lnTo>
                      <a:lnTo>
                        <a:pt x="280" y="442"/>
                      </a:lnTo>
                      <a:lnTo>
                        <a:pt x="278" y="442"/>
                      </a:lnTo>
                      <a:lnTo>
                        <a:pt x="278" y="442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78" y="444"/>
                      </a:lnTo>
                      <a:lnTo>
                        <a:pt x="280" y="444"/>
                      </a:lnTo>
                      <a:lnTo>
                        <a:pt x="280" y="445"/>
                      </a:lnTo>
                      <a:lnTo>
                        <a:pt x="280" y="445"/>
                      </a:lnTo>
                      <a:lnTo>
                        <a:pt x="280" y="447"/>
                      </a:lnTo>
                      <a:lnTo>
                        <a:pt x="280" y="447"/>
                      </a:lnTo>
                      <a:lnTo>
                        <a:pt x="280" y="449"/>
                      </a:lnTo>
                      <a:lnTo>
                        <a:pt x="280" y="449"/>
                      </a:lnTo>
                      <a:lnTo>
                        <a:pt x="280" y="451"/>
                      </a:lnTo>
                      <a:lnTo>
                        <a:pt x="280" y="451"/>
                      </a:lnTo>
                      <a:lnTo>
                        <a:pt x="278" y="451"/>
                      </a:lnTo>
                      <a:lnTo>
                        <a:pt x="278" y="451"/>
                      </a:lnTo>
                      <a:lnTo>
                        <a:pt x="276" y="451"/>
                      </a:lnTo>
                      <a:lnTo>
                        <a:pt x="274" y="451"/>
                      </a:lnTo>
                      <a:lnTo>
                        <a:pt x="274" y="451"/>
                      </a:lnTo>
                      <a:lnTo>
                        <a:pt x="274" y="451"/>
                      </a:lnTo>
                      <a:lnTo>
                        <a:pt x="272" y="451"/>
                      </a:lnTo>
                      <a:lnTo>
                        <a:pt x="272" y="453"/>
                      </a:lnTo>
                      <a:lnTo>
                        <a:pt x="272" y="453"/>
                      </a:lnTo>
                      <a:lnTo>
                        <a:pt x="272" y="453"/>
                      </a:lnTo>
                      <a:lnTo>
                        <a:pt x="270" y="453"/>
                      </a:lnTo>
                      <a:lnTo>
                        <a:pt x="270" y="453"/>
                      </a:lnTo>
                      <a:lnTo>
                        <a:pt x="268" y="451"/>
                      </a:lnTo>
                      <a:lnTo>
                        <a:pt x="268" y="451"/>
                      </a:lnTo>
                      <a:lnTo>
                        <a:pt x="268" y="449"/>
                      </a:lnTo>
                      <a:lnTo>
                        <a:pt x="268" y="449"/>
                      </a:lnTo>
                      <a:lnTo>
                        <a:pt x="266" y="449"/>
                      </a:lnTo>
                      <a:lnTo>
                        <a:pt x="266" y="449"/>
                      </a:lnTo>
                      <a:lnTo>
                        <a:pt x="266" y="449"/>
                      </a:lnTo>
                      <a:lnTo>
                        <a:pt x="266" y="451"/>
                      </a:lnTo>
                      <a:lnTo>
                        <a:pt x="266" y="451"/>
                      </a:lnTo>
                      <a:lnTo>
                        <a:pt x="266" y="453"/>
                      </a:lnTo>
                      <a:lnTo>
                        <a:pt x="265" y="453"/>
                      </a:lnTo>
                      <a:lnTo>
                        <a:pt x="265" y="453"/>
                      </a:lnTo>
                      <a:lnTo>
                        <a:pt x="265" y="451"/>
                      </a:lnTo>
                      <a:lnTo>
                        <a:pt x="265" y="449"/>
                      </a:lnTo>
                      <a:lnTo>
                        <a:pt x="265" y="447"/>
                      </a:lnTo>
                      <a:lnTo>
                        <a:pt x="265" y="445"/>
                      </a:lnTo>
                      <a:lnTo>
                        <a:pt x="265" y="445"/>
                      </a:lnTo>
                      <a:lnTo>
                        <a:pt x="265" y="444"/>
                      </a:lnTo>
                      <a:lnTo>
                        <a:pt x="266" y="444"/>
                      </a:lnTo>
                      <a:lnTo>
                        <a:pt x="266" y="442"/>
                      </a:lnTo>
                      <a:lnTo>
                        <a:pt x="266" y="442"/>
                      </a:lnTo>
                      <a:lnTo>
                        <a:pt x="266" y="442"/>
                      </a:lnTo>
                      <a:lnTo>
                        <a:pt x="266" y="440"/>
                      </a:lnTo>
                      <a:lnTo>
                        <a:pt x="268" y="440"/>
                      </a:lnTo>
                      <a:lnTo>
                        <a:pt x="268" y="440"/>
                      </a:lnTo>
                      <a:lnTo>
                        <a:pt x="268" y="440"/>
                      </a:lnTo>
                      <a:lnTo>
                        <a:pt x="268" y="438"/>
                      </a:lnTo>
                      <a:lnTo>
                        <a:pt x="268" y="438"/>
                      </a:lnTo>
                      <a:lnTo>
                        <a:pt x="268" y="438"/>
                      </a:lnTo>
                      <a:lnTo>
                        <a:pt x="268" y="436"/>
                      </a:lnTo>
                      <a:lnTo>
                        <a:pt x="268" y="436"/>
                      </a:lnTo>
                      <a:lnTo>
                        <a:pt x="266" y="434"/>
                      </a:lnTo>
                      <a:lnTo>
                        <a:pt x="266" y="432"/>
                      </a:lnTo>
                      <a:lnTo>
                        <a:pt x="265" y="430"/>
                      </a:lnTo>
                      <a:lnTo>
                        <a:pt x="263" y="430"/>
                      </a:lnTo>
                      <a:lnTo>
                        <a:pt x="263" y="428"/>
                      </a:lnTo>
                      <a:lnTo>
                        <a:pt x="263" y="428"/>
                      </a:lnTo>
                      <a:lnTo>
                        <a:pt x="263" y="428"/>
                      </a:lnTo>
                      <a:lnTo>
                        <a:pt x="261" y="426"/>
                      </a:lnTo>
                      <a:lnTo>
                        <a:pt x="263" y="425"/>
                      </a:lnTo>
                      <a:lnTo>
                        <a:pt x="263" y="425"/>
                      </a:lnTo>
                      <a:lnTo>
                        <a:pt x="263" y="423"/>
                      </a:lnTo>
                      <a:lnTo>
                        <a:pt x="263" y="423"/>
                      </a:lnTo>
                      <a:lnTo>
                        <a:pt x="263" y="423"/>
                      </a:lnTo>
                      <a:lnTo>
                        <a:pt x="261" y="421"/>
                      </a:lnTo>
                      <a:lnTo>
                        <a:pt x="257" y="415"/>
                      </a:lnTo>
                      <a:lnTo>
                        <a:pt x="255" y="415"/>
                      </a:lnTo>
                      <a:lnTo>
                        <a:pt x="255" y="415"/>
                      </a:lnTo>
                      <a:lnTo>
                        <a:pt x="257" y="413"/>
                      </a:lnTo>
                      <a:lnTo>
                        <a:pt x="257" y="413"/>
                      </a:lnTo>
                      <a:lnTo>
                        <a:pt x="259" y="413"/>
                      </a:lnTo>
                      <a:lnTo>
                        <a:pt x="259" y="413"/>
                      </a:lnTo>
                      <a:lnTo>
                        <a:pt x="259" y="411"/>
                      </a:lnTo>
                      <a:lnTo>
                        <a:pt x="259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1" y="411"/>
                      </a:lnTo>
                      <a:lnTo>
                        <a:pt x="263" y="413"/>
                      </a:lnTo>
                      <a:lnTo>
                        <a:pt x="263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3"/>
                      </a:lnTo>
                      <a:lnTo>
                        <a:pt x="265" y="415"/>
                      </a:lnTo>
                      <a:lnTo>
                        <a:pt x="266" y="419"/>
                      </a:lnTo>
                      <a:lnTo>
                        <a:pt x="266" y="421"/>
                      </a:lnTo>
                      <a:lnTo>
                        <a:pt x="266" y="423"/>
                      </a:lnTo>
                      <a:lnTo>
                        <a:pt x="268" y="423"/>
                      </a:lnTo>
                      <a:lnTo>
                        <a:pt x="268" y="423"/>
                      </a:lnTo>
                      <a:lnTo>
                        <a:pt x="268" y="423"/>
                      </a:lnTo>
                      <a:lnTo>
                        <a:pt x="270" y="425"/>
                      </a:lnTo>
                      <a:lnTo>
                        <a:pt x="270" y="425"/>
                      </a:lnTo>
                      <a:lnTo>
                        <a:pt x="274" y="425"/>
                      </a:lnTo>
                      <a:lnTo>
                        <a:pt x="274" y="425"/>
                      </a:lnTo>
                      <a:lnTo>
                        <a:pt x="276" y="426"/>
                      </a:lnTo>
                      <a:lnTo>
                        <a:pt x="276" y="426"/>
                      </a:lnTo>
                      <a:lnTo>
                        <a:pt x="276" y="428"/>
                      </a:lnTo>
                      <a:lnTo>
                        <a:pt x="278" y="428"/>
                      </a:lnTo>
                      <a:lnTo>
                        <a:pt x="278" y="428"/>
                      </a:lnTo>
                      <a:lnTo>
                        <a:pt x="280" y="428"/>
                      </a:lnTo>
                      <a:lnTo>
                        <a:pt x="282" y="428"/>
                      </a:lnTo>
                      <a:lnTo>
                        <a:pt x="284" y="428"/>
                      </a:lnTo>
                      <a:lnTo>
                        <a:pt x="284" y="428"/>
                      </a:lnTo>
                      <a:lnTo>
                        <a:pt x="291" y="426"/>
                      </a:lnTo>
                      <a:lnTo>
                        <a:pt x="291" y="426"/>
                      </a:lnTo>
                      <a:lnTo>
                        <a:pt x="291" y="426"/>
                      </a:lnTo>
                      <a:lnTo>
                        <a:pt x="293" y="426"/>
                      </a:lnTo>
                      <a:lnTo>
                        <a:pt x="293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5" y="428"/>
                      </a:lnTo>
                      <a:lnTo>
                        <a:pt x="297" y="432"/>
                      </a:lnTo>
                      <a:lnTo>
                        <a:pt x="299" y="434"/>
                      </a:lnTo>
                      <a:lnTo>
                        <a:pt x="299" y="434"/>
                      </a:lnTo>
                      <a:lnTo>
                        <a:pt x="299" y="436"/>
                      </a:lnTo>
                      <a:lnTo>
                        <a:pt x="299" y="436"/>
                      </a:lnTo>
                      <a:lnTo>
                        <a:pt x="299" y="438"/>
                      </a:lnTo>
                      <a:lnTo>
                        <a:pt x="299" y="438"/>
                      </a:lnTo>
                      <a:lnTo>
                        <a:pt x="299" y="438"/>
                      </a:lnTo>
                      <a:lnTo>
                        <a:pt x="301" y="438"/>
                      </a:lnTo>
                      <a:lnTo>
                        <a:pt x="303" y="440"/>
                      </a:lnTo>
                      <a:lnTo>
                        <a:pt x="303" y="440"/>
                      </a:lnTo>
                      <a:lnTo>
                        <a:pt x="305" y="440"/>
                      </a:lnTo>
                      <a:lnTo>
                        <a:pt x="305" y="438"/>
                      </a:lnTo>
                      <a:lnTo>
                        <a:pt x="305" y="438"/>
                      </a:lnTo>
                      <a:lnTo>
                        <a:pt x="305" y="438"/>
                      </a:lnTo>
                      <a:lnTo>
                        <a:pt x="303" y="436"/>
                      </a:lnTo>
                      <a:lnTo>
                        <a:pt x="303" y="434"/>
                      </a:lnTo>
                      <a:lnTo>
                        <a:pt x="303" y="434"/>
                      </a:lnTo>
                      <a:lnTo>
                        <a:pt x="305" y="432"/>
                      </a:lnTo>
                      <a:lnTo>
                        <a:pt x="303" y="432"/>
                      </a:lnTo>
                      <a:lnTo>
                        <a:pt x="303" y="432"/>
                      </a:lnTo>
                      <a:lnTo>
                        <a:pt x="303" y="430"/>
                      </a:lnTo>
                      <a:lnTo>
                        <a:pt x="301" y="430"/>
                      </a:lnTo>
                      <a:lnTo>
                        <a:pt x="301" y="430"/>
                      </a:lnTo>
                      <a:lnTo>
                        <a:pt x="301" y="428"/>
                      </a:lnTo>
                      <a:lnTo>
                        <a:pt x="301" y="428"/>
                      </a:lnTo>
                      <a:lnTo>
                        <a:pt x="301" y="426"/>
                      </a:lnTo>
                      <a:lnTo>
                        <a:pt x="301" y="426"/>
                      </a:lnTo>
                      <a:lnTo>
                        <a:pt x="299" y="425"/>
                      </a:lnTo>
                      <a:lnTo>
                        <a:pt x="299" y="425"/>
                      </a:lnTo>
                      <a:lnTo>
                        <a:pt x="299" y="425"/>
                      </a:lnTo>
                      <a:lnTo>
                        <a:pt x="299" y="423"/>
                      </a:lnTo>
                      <a:lnTo>
                        <a:pt x="299" y="423"/>
                      </a:lnTo>
                      <a:lnTo>
                        <a:pt x="301" y="421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301" y="419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299" y="417"/>
                      </a:lnTo>
                      <a:lnTo>
                        <a:pt x="301" y="415"/>
                      </a:lnTo>
                      <a:lnTo>
                        <a:pt x="303" y="413"/>
                      </a:lnTo>
                      <a:lnTo>
                        <a:pt x="303" y="413"/>
                      </a:lnTo>
                      <a:lnTo>
                        <a:pt x="303" y="413"/>
                      </a:lnTo>
                      <a:lnTo>
                        <a:pt x="305" y="413"/>
                      </a:lnTo>
                      <a:lnTo>
                        <a:pt x="308" y="413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11"/>
                      </a:lnTo>
                      <a:lnTo>
                        <a:pt x="310" y="409"/>
                      </a:lnTo>
                      <a:lnTo>
                        <a:pt x="310" y="409"/>
                      </a:lnTo>
                      <a:lnTo>
                        <a:pt x="310" y="407"/>
                      </a:lnTo>
                      <a:lnTo>
                        <a:pt x="310" y="406"/>
                      </a:lnTo>
                      <a:lnTo>
                        <a:pt x="310" y="406"/>
                      </a:lnTo>
                      <a:lnTo>
                        <a:pt x="310" y="404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10" y="402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400"/>
                      </a:lnTo>
                      <a:lnTo>
                        <a:pt x="307" y="398"/>
                      </a:lnTo>
                      <a:lnTo>
                        <a:pt x="305" y="398"/>
                      </a:lnTo>
                      <a:lnTo>
                        <a:pt x="305" y="398"/>
                      </a:lnTo>
                      <a:lnTo>
                        <a:pt x="305" y="398"/>
                      </a:lnTo>
                      <a:lnTo>
                        <a:pt x="303" y="398"/>
                      </a:lnTo>
                      <a:lnTo>
                        <a:pt x="303" y="398"/>
                      </a:lnTo>
                      <a:lnTo>
                        <a:pt x="301" y="398"/>
                      </a:lnTo>
                      <a:lnTo>
                        <a:pt x="301" y="398"/>
                      </a:lnTo>
                      <a:lnTo>
                        <a:pt x="301" y="400"/>
                      </a:lnTo>
                      <a:lnTo>
                        <a:pt x="301" y="400"/>
                      </a:lnTo>
                      <a:lnTo>
                        <a:pt x="301" y="402"/>
                      </a:lnTo>
                      <a:lnTo>
                        <a:pt x="301" y="402"/>
                      </a:lnTo>
                      <a:lnTo>
                        <a:pt x="303" y="404"/>
                      </a:lnTo>
                      <a:lnTo>
                        <a:pt x="305" y="406"/>
                      </a:lnTo>
                      <a:lnTo>
                        <a:pt x="303" y="406"/>
                      </a:lnTo>
                      <a:lnTo>
                        <a:pt x="303" y="406"/>
                      </a:lnTo>
                      <a:lnTo>
                        <a:pt x="303" y="406"/>
                      </a:lnTo>
                      <a:lnTo>
                        <a:pt x="301" y="406"/>
                      </a:lnTo>
                      <a:lnTo>
                        <a:pt x="299" y="404"/>
                      </a:lnTo>
                      <a:lnTo>
                        <a:pt x="299" y="402"/>
                      </a:lnTo>
                      <a:lnTo>
                        <a:pt x="297" y="402"/>
                      </a:lnTo>
                      <a:lnTo>
                        <a:pt x="297" y="402"/>
                      </a:lnTo>
                      <a:lnTo>
                        <a:pt x="293" y="402"/>
                      </a:lnTo>
                      <a:lnTo>
                        <a:pt x="293" y="400"/>
                      </a:lnTo>
                      <a:lnTo>
                        <a:pt x="291" y="400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91" y="398"/>
                      </a:lnTo>
                      <a:lnTo>
                        <a:pt x="289" y="398"/>
                      </a:lnTo>
                      <a:lnTo>
                        <a:pt x="287" y="398"/>
                      </a:lnTo>
                      <a:lnTo>
                        <a:pt x="286" y="398"/>
                      </a:lnTo>
                      <a:lnTo>
                        <a:pt x="284" y="398"/>
                      </a:lnTo>
                      <a:lnTo>
                        <a:pt x="282" y="398"/>
                      </a:lnTo>
                      <a:lnTo>
                        <a:pt x="282" y="396"/>
                      </a:lnTo>
                      <a:lnTo>
                        <a:pt x="280" y="396"/>
                      </a:lnTo>
                      <a:lnTo>
                        <a:pt x="280" y="396"/>
                      </a:lnTo>
                      <a:lnTo>
                        <a:pt x="278" y="398"/>
                      </a:lnTo>
                      <a:lnTo>
                        <a:pt x="278" y="400"/>
                      </a:lnTo>
                      <a:lnTo>
                        <a:pt x="276" y="402"/>
                      </a:lnTo>
                      <a:lnTo>
                        <a:pt x="276" y="402"/>
                      </a:lnTo>
                      <a:lnTo>
                        <a:pt x="276" y="402"/>
                      </a:lnTo>
                      <a:lnTo>
                        <a:pt x="276" y="406"/>
                      </a:lnTo>
                      <a:lnTo>
                        <a:pt x="276" y="406"/>
                      </a:lnTo>
                      <a:lnTo>
                        <a:pt x="276" y="406"/>
                      </a:lnTo>
                      <a:lnTo>
                        <a:pt x="274" y="407"/>
                      </a:lnTo>
                      <a:lnTo>
                        <a:pt x="274" y="407"/>
                      </a:lnTo>
                      <a:lnTo>
                        <a:pt x="272" y="407"/>
                      </a:lnTo>
                      <a:lnTo>
                        <a:pt x="270" y="406"/>
                      </a:lnTo>
                      <a:lnTo>
                        <a:pt x="268" y="406"/>
                      </a:lnTo>
                      <a:lnTo>
                        <a:pt x="265" y="406"/>
                      </a:lnTo>
                      <a:lnTo>
                        <a:pt x="259" y="404"/>
                      </a:lnTo>
                      <a:lnTo>
                        <a:pt x="259" y="404"/>
                      </a:lnTo>
                      <a:lnTo>
                        <a:pt x="259" y="402"/>
                      </a:lnTo>
                      <a:lnTo>
                        <a:pt x="261" y="402"/>
                      </a:lnTo>
                      <a:lnTo>
                        <a:pt x="261" y="402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57" y="398"/>
                      </a:lnTo>
                      <a:lnTo>
                        <a:pt x="257" y="398"/>
                      </a:lnTo>
                      <a:lnTo>
                        <a:pt x="255" y="396"/>
                      </a:lnTo>
                      <a:lnTo>
                        <a:pt x="255" y="396"/>
                      </a:lnTo>
                      <a:lnTo>
                        <a:pt x="255" y="394"/>
                      </a:lnTo>
                      <a:lnTo>
                        <a:pt x="255" y="394"/>
                      </a:lnTo>
                      <a:lnTo>
                        <a:pt x="255" y="392"/>
                      </a:lnTo>
                      <a:lnTo>
                        <a:pt x="255" y="392"/>
                      </a:lnTo>
                      <a:lnTo>
                        <a:pt x="255" y="390"/>
                      </a:lnTo>
                      <a:lnTo>
                        <a:pt x="255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7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59" y="390"/>
                      </a:lnTo>
                      <a:lnTo>
                        <a:pt x="261" y="388"/>
                      </a:lnTo>
                      <a:lnTo>
                        <a:pt x="261" y="388"/>
                      </a:lnTo>
                      <a:lnTo>
                        <a:pt x="261" y="387"/>
                      </a:lnTo>
                      <a:lnTo>
                        <a:pt x="261" y="387"/>
                      </a:lnTo>
                      <a:lnTo>
                        <a:pt x="261" y="385"/>
                      </a:lnTo>
                      <a:lnTo>
                        <a:pt x="261" y="385"/>
                      </a:lnTo>
                      <a:lnTo>
                        <a:pt x="261" y="383"/>
                      </a:lnTo>
                      <a:lnTo>
                        <a:pt x="261" y="383"/>
                      </a:lnTo>
                      <a:lnTo>
                        <a:pt x="259" y="383"/>
                      </a:lnTo>
                      <a:lnTo>
                        <a:pt x="257" y="383"/>
                      </a:lnTo>
                      <a:lnTo>
                        <a:pt x="255" y="383"/>
                      </a:lnTo>
                      <a:lnTo>
                        <a:pt x="255" y="383"/>
                      </a:lnTo>
                      <a:lnTo>
                        <a:pt x="255" y="383"/>
                      </a:lnTo>
                      <a:lnTo>
                        <a:pt x="253" y="383"/>
                      </a:lnTo>
                      <a:lnTo>
                        <a:pt x="253" y="383"/>
                      </a:lnTo>
                      <a:lnTo>
                        <a:pt x="251" y="383"/>
                      </a:lnTo>
                      <a:lnTo>
                        <a:pt x="251" y="383"/>
                      </a:lnTo>
                      <a:lnTo>
                        <a:pt x="251" y="383"/>
                      </a:lnTo>
                      <a:lnTo>
                        <a:pt x="251" y="381"/>
                      </a:lnTo>
                      <a:lnTo>
                        <a:pt x="249" y="379"/>
                      </a:lnTo>
                      <a:lnTo>
                        <a:pt x="249" y="379"/>
                      </a:lnTo>
                      <a:lnTo>
                        <a:pt x="249" y="377"/>
                      </a:lnTo>
                      <a:lnTo>
                        <a:pt x="247" y="377"/>
                      </a:lnTo>
                      <a:lnTo>
                        <a:pt x="247" y="377"/>
                      </a:lnTo>
                      <a:lnTo>
                        <a:pt x="246" y="377"/>
                      </a:lnTo>
                      <a:lnTo>
                        <a:pt x="246" y="375"/>
                      </a:lnTo>
                      <a:lnTo>
                        <a:pt x="246" y="375"/>
                      </a:lnTo>
                      <a:lnTo>
                        <a:pt x="244" y="371"/>
                      </a:lnTo>
                      <a:lnTo>
                        <a:pt x="244" y="369"/>
                      </a:lnTo>
                      <a:lnTo>
                        <a:pt x="244" y="367"/>
                      </a:lnTo>
                      <a:lnTo>
                        <a:pt x="244" y="366"/>
                      </a:lnTo>
                      <a:lnTo>
                        <a:pt x="246" y="364"/>
                      </a:lnTo>
                      <a:lnTo>
                        <a:pt x="246" y="362"/>
                      </a:lnTo>
                      <a:lnTo>
                        <a:pt x="246" y="360"/>
                      </a:lnTo>
                      <a:lnTo>
                        <a:pt x="246" y="360"/>
                      </a:lnTo>
                      <a:lnTo>
                        <a:pt x="246" y="356"/>
                      </a:lnTo>
                      <a:lnTo>
                        <a:pt x="246" y="356"/>
                      </a:lnTo>
                      <a:lnTo>
                        <a:pt x="247" y="356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49" y="354"/>
                      </a:lnTo>
                      <a:lnTo>
                        <a:pt x="251" y="347"/>
                      </a:lnTo>
                      <a:lnTo>
                        <a:pt x="251" y="345"/>
                      </a:lnTo>
                      <a:lnTo>
                        <a:pt x="251" y="343"/>
                      </a:lnTo>
                      <a:lnTo>
                        <a:pt x="251" y="341"/>
                      </a:lnTo>
                      <a:lnTo>
                        <a:pt x="251" y="341"/>
                      </a:lnTo>
                      <a:lnTo>
                        <a:pt x="251" y="339"/>
                      </a:lnTo>
                      <a:lnTo>
                        <a:pt x="251" y="339"/>
                      </a:lnTo>
                      <a:lnTo>
                        <a:pt x="249" y="339"/>
                      </a:lnTo>
                      <a:lnTo>
                        <a:pt x="249" y="339"/>
                      </a:lnTo>
                      <a:lnTo>
                        <a:pt x="249" y="337"/>
                      </a:lnTo>
                      <a:lnTo>
                        <a:pt x="247" y="337"/>
                      </a:lnTo>
                      <a:lnTo>
                        <a:pt x="246" y="337"/>
                      </a:lnTo>
                      <a:lnTo>
                        <a:pt x="246" y="337"/>
                      </a:lnTo>
                      <a:lnTo>
                        <a:pt x="244" y="335"/>
                      </a:lnTo>
                      <a:lnTo>
                        <a:pt x="242" y="335"/>
                      </a:lnTo>
                      <a:lnTo>
                        <a:pt x="242" y="335"/>
                      </a:lnTo>
                      <a:lnTo>
                        <a:pt x="242" y="335"/>
                      </a:lnTo>
                      <a:lnTo>
                        <a:pt x="242" y="333"/>
                      </a:lnTo>
                      <a:lnTo>
                        <a:pt x="244" y="333"/>
                      </a:lnTo>
                      <a:lnTo>
                        <a:pt x="244" y="333"/>
                      </a:lnTo>
                      <a:lnTo>
                        <a:pt x="244" y="331"/>
                      </a:lnTo>
                      <a:lnTo>
                        <a:pt x="244" y="331"/>
                      </a:lnTo>
                      <a:lnTo>
                        <a:pt x="244" y="329"/>
                      </a:lnTo>
                      <a:lnTo>
                        <a:pt x="244" y="328"/>
                      </a:lnTo>
                      <a:lnTo>
                        <a:pt x="246" y="326"/>
                      </a:lnTo>
                      <a:lnTo>
                        <a:pt x="247" y="326"/>
                      </a:lnTo>
                      <a:lnTo>
                        <a:pt x="255" y="329"/>
                      </a:lnTo>
                      <a:lnTo>
                        <a:pt x="257" y="329"/>
                      </a:lnTo>
                      <a:lnTo>
                        <a:pt x="259" y="329"/>
                      </a:lnTo>
                      <a:lnTo>
                        <a:pt x="261" y="331"/>
                      </a:lnTo>
                      <a:lnTo>
                        <a:pt x="263" y="331"/>
                      </a:lnTo>
                      <a:lnTo>
                        <a:pt x="263" y="331"/>
                      </a:lnTo>
                      <a:lnTo>
                        <a:pt x="265" y="331"/>
                      </a:lnTo>
                      <a:lnTo>
                        <a:pt x="265" y="331"/>
                      </a:lnTo>
                      <a:lnTo>
                        <a:pt x="266" y="331"/>
                      </a:lnTo>
                      <a:lnTo>
                        <a:pt x="266" y="331"/>
                      </a:lnTo>
                      <a:lnTo>
                        <a:pt x="268" y="331"/>
                      </a:lnTo>
                      <a:lnTo>
                        <a:pt x="268" y="331"/>
                      </a:lnTo>
                      <a:lnTo>
                        <a:pt x="268" y="331"/>
                      </a:lnTo>
                      <a:lnTo>
                        <a:pt x="270" y="331"/>
                      </a:lnTo>
                      <a:lnTo>
                        <a:pt x="270" y="333"/>
                      </a:lnTo>
                      <a:lnTo>
                        <a:pt x="270" y="333"/>
                      </a:lnTo>
                      <a:lnTo>
                        <a:pt x="270" y="333"/>
                      </a:lnTo>
                      <a:lnTo>
                        <a:pt x="272" y="333"/>
                      </a:lnTo>
                      <a:lnTo>
                        <a:pt x="272" y="333"/>
                      </a:lnTo>
                      <a:lnTo>
                        <a:pt x="272" y="333"/>
                      </a:lnTo>
                      <a:lnTo>
                        <a:pt x="276" y="329"/>
                      </a:lnTo>
                      <a:lnTo>
                        <a:pt x="276" y="329"/>
                      </a:lnTo>
                      <a:lnTo>
                        <a:pt x="276" y="328"/>
                      </a:lnTo>
                      <a:lnTo>
                        <a:pt x="278" y="326"/>
                      </a:lnTo>
                      <a:lnTo>
                        <a:pt x="278" y="324"/>
                      </a:lnTo>
                      <a:lnTo>
                        <a:pt x="278" y="324"/>
                      </a:lnTo>
                      <a:lnTo>
                        <a:pt x="280" y="324"/>
                      </a:lnTo>
                      <a:lnTo>
                        <a:pt x="280" y="322"/>
                      </a:lnTo>
                      <a:lnTo>
                        <a:pt x="280" y="322"/>
                      </a:lnTo>
                      <a:lnTo>
                        <a:pt x="280" y="320"/>
                      </a:lnTo>
                      <a:lnTo>
                        <a:pt x="280" y="320"/>
                      </a:lnTo>
                      <a:lnTo>
                        <a:pt x="280" y="316"/>
                      </a:lnTo>
                      <a:lnTo>
                        <a:pt x="280" y="316"/>
                      </a:lnTo>
                      <a:lnTo>
                        <a:pt x="278" y="310"/>
                      </a:lnTo>
                      <a:lnTo>
                        <a:pt x="278" y="305"/>
                      </a:lnTo>
                      <a:lnTo>
                        <a:pt x="276" y="303"/>
                      </a:lnTo>
                      <a:lnTo>
                        <a:pt x="276" y="303"/>
                      </a:lnTo>
                      <a:lnTo>
                        <a:pt x="274" y="303"/>
                      </a:lnTo>
                      <a:lnTo>
                        <a:pt x="272" y="301"/>
                      </a:lnTo>
                      <a:lnTo>
                        <a:pt x="270" y="301"/>
                      </a:lnTo>
                      <a:lnTo>
                        <a:pt x="270" y="301"/>
                      </a:lnTo>
                      <a:lnTo>
                        <a:pt x="270" y="299"/>
                      </a:lnTo>
                      <a:lnTo>
                        <a:pt x="268" y="293"/>
                      </a:lnTo>
                      <a:lnTo>
                        <a:pt x="268" y="293"/>
                      </a:lnTo>
                      <a:lnTo>
                        <a:pt x="268" y="291"/>
                      </a:lnTo>
                      <a:lnTo>
                        <a:pt x="268" y="291"/>
                      </a:lnTo>
                      <a:lnTo>
                        <a:pt x="266" y="291"/>
                      </a:lnTo>
                      <a:lnTo>
                        <a:pt x="266" y="290"/>
                      </a:lnTo>
                      <a:lnTo>
                        <a:pt x="266" y="288"/>
                      </a:lnTo>
                      <a:lnTo>
                        <a:pt x="265" y="286"/>
                      </a:lnTo>
                      <a:lnTo>
                        <a:pt x="265" y="286"/>
                      </a:lnTo>
                      <a:lnTo>
                        <a:pt x="265" y="286"/>
                      </a:lnTo>
                      <a:lnTo>
                        <a:pt x="265" y="284"/>
                      </a:lnTo>
                      <a:lnTo>
                        <a:pt x="265" y="284"/>
                      </a:lnTo>
                      <a:lnTo>
                        <a:pt x="266" y="284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6"/>
                      </a:lnTo>
                      <a:lnTo>
                        <a:pt x="268" y="284"/>
                      </a:lnTo>
                      <a:lnTo>
                        <a:pt x="268" y="280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4"/>
                      </a:lnTo>
                      <a:lnTo>
                        <a:pt x="268" y="272"/>
                      </a:lnTo>
                      <a:lnTo>
                        <a:pt x="270" y="270"/>
                      </a:lnTo>
                      <a:lnTo>
                        <a:pt x="270" y="270"/>
                      </a:lnTo>
                      <a:lnTo>
                        <a:pt x="272" y="270"/>
                      </a:lnTo>
                      <a:lnTo>
                        <a:pt x="272" y="270"/>
                      </a:lnTo>
                      <a:lnTo>
                        <a:pt x="272" y="270"/>
                      </a:lnTo>
                      <a:lnTo>
                        <a:pt x="274" y="270"/>
                      </a:lnTo>
                      <a:lnTo>
                        <a:pt x="274" y="270"/>
                      </a:lnTo>
                      <a:lnTo>
                        <a:pt x="276" y="270"/>
                      </a:lnTo>
                      <a:lnTo>
                        <a:pt x="276" y="270"/>
                      </a:lnTo>
                      <a:lnTo>
                        <a:pt x="274" y="269"/>
                      </a:lnTo>
                      <a:lnTo>
                        <a:pt x="274" y="265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2" y="263"/>
                      </a:lnTo>
                      <a:lnTo>
                        <a:pt x="270" y="263"/>
                      </a:lnTo>
                      <a:lnTo>
                        <a:pt x="270" y="261"/>
                      </a:lnTo>
                      <a:lnTo>
                        <a:pt x="270" y="259"/>
                      </a:lnTo>
                      <a:lnTo>
                        <a:pt x="270" y="255"/>
                      </a:lnTo>
                      <a:lnTo>
                        <a:pt x="270" y="253"/>
                      </a:lnTo>
                      <a:lnTo>
                        <a:pt x="270" y="251"/>
                      </a:lnTo>
                      <a:lnTo>
                        <a:pt x="270" y="250"/>
                      </a:lnTo>
                      <a:lnTo>
                        <a:pt x="274" y="246"/>
                      </a:lnTo>
                      <a:lnTo>
                        <a:pt x="282" y="242"/>
                      </a:lnTo>
                      <a:lnTo>
                        <a:pt x="284" y="242"/>
                      </a:lnTo>
                      <a:lnTo>
                        <a:pt x="289" y="240"/>
                      </a:lnTo>
                      <a:lnTo>
                        <a:pt x="289" y="240"/>
                      </a:lnTo>
                      <a:lnTo>
                        <a:pt x="291" y="242"/>
                      </a:lnTo>
                      <a:lnTo>
                        <a:pt x="293" y="242"/>
                      </a:lnTo>
                      <a:lnTo>
                        <a:pt x="297" y="242"/>
                      </a:lnTo>
                      <a:lnTo>
                        <a:pt x="308" y="242"/>
                      </a:lnTo>
                      <a:lnTo>
                        <a:pt x="308" y="242"/>
                      </a:lnTo>
                      <a:lnTo>
                        <a:pt x="308" y="242"/>
                      </a:lnTo>
                      <a:lnTo>
                        <a:pt x="310" y="242"/>
                      </a:lnTo>
                      <a:lnTo>
                        <a:pt x="312" y="240"/>
                      </a:lnTo>
                      <a:lnTo>
                        <a:pt x="312" y="238"/>
                      </a:lnTo>
                      <a:lnTo>
                        <a:pt x="312" y="238"/>
                      </a:lnTo>
                      <a:lnTo>
                        <a:pt x="312" y="234"/>
                      </a:lnTo>
                      <a:lnTo>
                        <a:pt x="312" y="232"/>
                      </a:lnTo>
                      <a:lnTo>
                        <a:pt x="312" y="229"/>
                      </a:lnTo>
                      <a:lnTo>
                        <a:pt x="312" y="227"/>
                      </a:lnTo>
                      <a:lnTo>
                        <a:pt x="312" y="223"/>
                      </a:lnTo>
                      <a:lnTo>
                        <a:pt x="312" y="221"/>
                      </a:lnTo>
                      <a:lnTo>
                        <a:pt x="312" y="219"/>
                      </a:lnTo>
                      <a:lnTo>
                        <a:pt x="312" y="217"/>
                      </a:lnTo>
                      <a:lnTo>
                        <a:pt x="312" y="217"/>
                      </a:lnTo>
                      <a:lnTo>
                        <a:pt x="312" y="213"/>
                      </a:lnTo>
                      <a:lnTo>
                        <a:pt x="314" y="213"/>
                      </a:lnTo>
                      <a:lnTo>
                        <a:pt x="314" y="212"/>
                      </a:lnTo>
                      <a:lnTo>
                        <a:pt x="314" y="212"/>
                      </a:lnTo>
                      <a:lnTo>
                        <a:pt x="316" y="210"/>
                      </a:lnTo>
                      <a:lnTo>
                        <a:pt x="318" y="210"/>
                      </a:lnTo>
                      <a:lnTo>
                        <a:pt x="318" y="208"/>
                      </a:lnTo>
                      <a:lnTo>
                        <a:pt x="318" y="208"/>
                      </a:lnTo>
                      <a:lnTo>
                        <a:pt x="320" y="206"/>
                      </a:lnTo>
                      <a:lnTo>
                        <a:pt x="318" y="206"/>
                      </a:lnTo>
                      <a:lnTo>
                        <a:pt x="318" y="204"/>
                      </a:lnTo>
                      <a:lnTo>
                        <a:pt x="318" y="204"/>
                      </a:lnTo>
                      <a:lnTo>
                        <a:pt x="314" y="202"/>
                      </a:lnTo>
                      <a:lnTo>
                        <a:pt x="312" y="202"/>
                      </a:lnTo>
                      <a:lnTo>
                        <a:pt x="307" y="202"/>
                      </a:lnTo>
                      <a:lnTo>
                        <a:pt x="305" y="202"/>
                      </a:lnTo>
                      <a:lnTo>
                        <a:pt x="295" y="198"/>
                      </a:lnTo>
                      <a:lnTo>
                        <a:pt x="295" y="198"/>
                      </a:lnTo>
                      <a:lnTo>
                        <a:pt x="291" y="194"/>
                      </a:lnTo>
                      <a:lnTo>
                        <a:pt x="291" y="194"/>
                      </a:lnTo>
                      <a:lnTo>
                        <a:pt x="293" y="194"/>
                      </a:lnTo>
                      <a:lnTo>
                        <a:pt x="297" y="191"/>
                      </a:lnTo>
                      <a:lnTo>
                        <a:pt x="299" y="189"/>
                      </a:lnTo>
                      <a:lnTo>
                        <a:pt x="303" y="189"/>
                      </a:lnTo>
                      <a:lnTo>
                        <a:pt x="303" y="187"/>
                      </a:lnTo>
                      <a:lnTo>
                        <a:pt x="303" y="187"/>
                      </a:lnTo>
                      <a:lnTo>
                        <a:pt x="303" y="185"/>
                      </a:lnTo>
                      <a:lnTo>
                        <a:pt x="305" y="183"/>
                      </a:lnTo>
                      <a:lnTo>
                        <a:pt x="305" y="183"/>
                      </a:lnTo>
                      <a:lnTo>
                        <a:pt x="307" y="183"/>
                      </a:lnTo>
                      <a:lnTo>
                        <a:pt x="307" y="181"/>
                      </a:lnTo>
                      <a:lnTo>
                        <a:pt x="308" y="181"/>
                      </a:lnTo>
                      <a:lnTo>
                        <a:pt x="308" y="179"/>
                      </a:lnTo>
                      <a:lnTo>
                        <a:pt x="308" y="179"/>
                      </a:lnTo>
                      <a:lnTo>
                        <a:pt x="308" y="177"/>
                      </a:lnTo>
                      <a:lnTo>
                        <a:pt x="308" y="177"/>
                      </a:lnTo>
                      <a:lnTo>
                        <a:pt x="308" y="175"/>
                      </a:lnTo>
                      <a:lnTo>
                        <a:pt x="308" y="175"/>
                      </a:lnTo>
                      <a:lnTo>
                        <a:pt x="308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5"/>
                      </a:lnTo>
                      <a:lnTo>
                        <a:pt x="307" y="174"/>
                      </a:lnTo>
                      <a:lnTo>
                        <a:pt x="307" y="174"/>
                      </a:lnTo>
                      <a:lnTo>
                        <a:pt x="308" y="172"/>
                      </a:lnTo>
                      <a:lnTo>
                        <a:pt x="308" y="172"/>
                      </a:lnTo>
                      <a:lnTo>
                        <a:pt x="308" y="172"/>
                      </a:lnTo>
                      <a:lnTo>
                        <a:pt x="308" y="170"/>
                      </a:lnTo>
                      <a:lnTo>
                        <a:pt x="307" y="170"/>
                      </a:lnTo>
                      <a:lnTo>
                        <a:pt x="307" y="170"/>
                      </a:lnTo>
                      <a:lnTo>
                        <a:pt x="307" y="168"/>
                      </a:lnTo>
                      <a:lnTo>
                        <a:pt x="307" y="168"/>
                      </a:lnTo>
                      <a:lnTo>
                        <a:pt x="307" y="164"/>
                      </a:lnTo>
                      <a:lnTo>
                        <a:pt x="307" y="162"/>
                      </a:lnTo>
                      <a:lnTo>
                        <a:pt x="307" y="162"/>
                      </a:lnTo>
                      <a:lnTo>
                        <a:pt x="308" y="162"/>
                      </a:lnTo>
                      <a:lnTo>
                        <a:pt x="308" y="160"/>
                      </a:lnTo>
                      <a:lnTo>
                        <a:pt x="308" y="149"/>
                      </a:lnTo>
                      <a:lnTo>
                        <a:pt x="308" y="147"/>
                      </a:lnTo>
                      <a:lnTo>
                        <a:pt x="308" y="145"/>
                      </a:lnTo>
                      <a:lnTo>
                        <a:pt x="310" y="143"/>
                      </a:lnTo>
                      <a:lnTo>
                        <a:pt x="310" y="141"/>
                      </a:lnTo>
                      <a:lnTo>
                        <a:pt x="310" y="139"/>
                      </a:lnTo>
                      <a:lnTo>
                        <a:pt x="310" y="137"/>
                      </a:lnTo>
                      <a:lnTo>
                        <a:pt x="308" y="134"/>
                      </a:lnTo>
                      <a:lnTo>
                        <a:pt x="308" y="134"/>
                      </a:lnTo>
                      <a:lnTo>
                        <a:pt x="307" y="130"/>
                      </a:lnTo>
                      <a:lnTo>
                        <a:pt x="307" y="128"/>
                      </a:lnTo>
                      <a:lnTo>
                        <a:pt x="307" y="128"/>
                      </a:lnTo>
                      <a:lnTo>
                        <a:pt x="305" y="128"/>
                      </a:lnTo>
                      <a:lnTo>
                        <a:pt x="303" y="126"/>
                      </a:lnTo>
                      <a:lnTo>
                        <a:pt x="303" y="126"/>
                      </a:lnTo>
                      <a:lnTo>
                        <a:pt x="303" y="126"/>
                      </a:lnTo>
                      <a:lnTo>
                        <a:pt x="301" y="124"/>
                      </a:lnTo>
                      <a:lnTo>
                        <a:pt x="301" y="124"/>
                      </a:lnTo>
                      <a:lnTo>
                        <a:pt x="303" y="120"/>
                      </a:lnTo>
                      <a:lnTo>
                        <a:pt x="314" y="105"/>
                      </a:lnTo>
                      <a:lnTo>
                        <a:pt x="314" y="103"/>
                      </a:lnTo>
                      <a:lnTo>
                        <a:pt x="316" y="101"/>
                      </a:lnTo>
                      <a:lnTo>
                        <a:pt x="316" y="101"/>
                      </a:lnTo>
                      <a:lnTo>
                        <a:pt x="318" y="99"/>
                      </a:lnTo>
                      <a:lnTo>
                        <a:pt x="318" y="99"/>
                      </a:lnTo>
                      <a:lnTo>
                        <a:pt x="320" y="99"/>
                      </a:lnTo>
                      <a:lnTo>
                        <a:pt x="320" y="99"/>
                      </a:lnTo>
                      <a:lnTo>
                        <a:pt x="322" y="97"/>
                      </a:lnTo>
                      <a:lnTo>
                        <a:pt x="322" y="97"/>
                      </a:lnTo>
                      <a:lnTo>
                        <a:pt x="322" y="96"/>
                      </a:lnTo>
                      <a:lnTo>
                        <a:pt x="324" y="96"/>
                      </a:lnTo>
                      <a:lnTo>
                        <a:pt x="327" y="94"/>
                      </a:lnTo>
                      <a:lnTo>
                        <a:pt x="327" y="94"/>
                      </a:lnTo>
                      <a:lnTo>
                        <a:pt x="327" y="94"/>
                      </a:lnTo>
                      <a:lnTo>
                        <a:pt x="331" y="88"/>
                      </a:lnTo>
                      <a:lnTo>
                        <a:pt x="331" y="88"/>
                      </a:lnTo>
                      <a:lnTo>
                        <a:pt x="331" y="86"/>
                      </a:lnTo>
                      <a:lnTo>
                        <a:pt x="329" y="86"/>
                      </a:lnTo>
                      <a:lnTo>
                        <a:pt x="327" y="86"/>
                      </a:lnTo>
                      <a:lnTo>
                        <a:pt x="327" y="88"/>
                      </a:lnTo>
                      <a:lnTo>
                        <a:pt x="326" y="88"/>
                      </a:lnTo>
                      <a:lnTo>
                        <a:pt x="324" y="90"/>
                      </a:lnTo>
                      <a:lnTo>
                        <a:pt x="324" y="90"/>
                      </a:lnTo>
                      <a:lnTo>
                        <a:pt x="322" y="90"/>
                      </a:lnTo>
                      <a:lnTo>
                        <a:pt x="322" y="88"/>
                      </a:lnTo>
                      <a:lnTo>
                        <a:pt x="322" y="86"/>
                      </a:lnTo>
                      <a:lnTo>
                        <a:pt x="318" y="86"/>
                      </a:lnTo>
                      <a:lnTo>
                        <a:pt x="318" y="86"/>
                      </a:lnTo>
                      <a:lnTo>
                        <a:pt x="316" y="86"/>
                      </a:lnTo>
                      <a:lnTo>
                        <a:pt x="314" y="86"/>
                      </a:lnTo>
                      <a:lnTo>
                        <a:pt x="314" y="86"/>
                      </a:lnTo>
                      <a:lnTo>
                        <a:pt x="312" y="86"/>
                      </a:lnTo>
                      <a:lnTo>
                        <a:pt x="310" y="84"/>
                      </a:lnTo>
                      <a:lnTo>
                        <a:pt x="310" y="84"/>
                      </a:lnTo>
                      <a:lnTo>
                        <a:pt x="307" y="82"/>
                      </a:lnTo>
                      <a:lnTo>
                        <a:pt x="307" y="80"/>
                      </a:lnTo>
                      <a:lnTo>
                        <a:pt x="307" y="78"/>
                      </a:lnTo>
                      <a:lnTo>
                        <a:pt x="310" y="75"/>
                      </a:lnTo>
                      <a:lnTo>
                        <a:pt x="310" y="73"/>
                      </a:lnTo>
                      <a:lnTo>
                        <a:pt x="312" y="73"/>
                      </a:lnTo>
                      <a:lnTo>
                        <a:pt x="312" y="73"/>
                      </a:lnTo>
                      <a:lnTo>
                        <a:pt x="316" y="71"/>
                      </a:lnTo>
                      <a:lnTo>
                        <a:pt x="316" y="71"/>
                      </a:lnTo>
                      <a:lnTo>
                        <a:pt x="316" y="69"/>
                      </a:lnTo>
                      <a:lnTo>
                        <a:pt x="318" y="69"/>
                      </a:lnTo>
                      <a:lnTo>
                        <a:pt x="316" y="67"/>
                      </a:lnTo>
                      <a:lnTo>
                        <a:pt x="316" y="67"/>
                      </a:lnTo>
                      <a:lnTo>
                        <a:pt x="316" y="65"/>
                      </a:lnTo>
                      <a:lnTo>
                        <a:pt x="314" y="65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3"/>
                      </a:lnTo>
                      <a:lnTo>
                        <a:pt x="314" y="61"/>
                      </a:lnTo>
                      <a:lnTo>
                        <a:pt x="316" y="61"/>
                      </a:lnTo>
                      <a:lnTo>
                        <a:pt x="316" y="59"/>
                      </a:lnTo>
                      <a:lnTo>
                        <a:pt x="316" y="59"/>
                      </a:lnTo>
                      <a:lnTo>
                        <a:pt x="318" y="59"/>
                      </a:lnTo>
                      <a:lnTo>
                        <a:pt x="318" y="59"/>
                      </a:lnTo>
                      <a:lnTo>
                        <a:pt x="320" y="57"/>
                      </a:lnTo>
                      <a:lnTo>
                        <a:pt x="326" y="52"/>
                      </a:lnTo>
                      <a:lnTo>
                        <a:pt x="326" y="52"/>
                      </a:lnTo>
                      <a:lnTo>
                        <a:pt x="326" y="52"/>
                      </a:lnTo>
                      <a:lnTo>
                        <a:pt x="326" y="50"/>
                      </a:lnTo>
                      <a:lnTo>
                        <a:pt x="326" y="46"/>
                      </a:lnTo>
                      <a:lnTo>
                        <a:pt x="324" y="44"/>
                      </a:lnTo>
                      <a:lnTo>
                        <a:pt x="324" y="42"/>
                      </a:lnTo>
                      <a:lnTo>
                        <a:pt x="324" y="40"/>
                      </a:lnTo>
                      <a:lnTo>
                        <a:pt x="320" y="38"/>
                      </a:lnTo>
                      <a:lnTo>
                        <a:pt x="320" y="38"/>
                      </a:lnTo>
                      <a:lnTo>
                        <a:pt x="320" y="37"/>
                      </a:lnTo>
                      <a:lnTo>
                        <a:pt x="320" y="37"/>
                      </a:lnTo>
                      <a:lnTo>
                        <a:pt x="320" y="37"/>
                      </a:lnTo>
                      <a:lnTo>
                        <a:pt x="320" y="35"/>
                      </a:lnTo>
                      <a:lnTo>
                        <a:pt x="322" y="35"/>
                      </a:lnTo>
                      <a:lnTo>
                        <a:pt x="322" y="35"/>
                      </a:lnTo>
                      <a:lnTo>
                        <a:pt x="324" y="35"/>
                      </a:lnTo>
                      <a:lnTo>
                        <a:pt x="324" y="35"/>
                      </a:lnTo>
                      <a:lnTo>
                        <a:pt x="324" y="33"/>
                      </a:lnTo>
                      <a:lnTo>
                        <a:pt x="322" y="29"/>
                      </a:lnTo>
                      <a:lnTo>
                        <a:pt x="320" y="23"/>
                      </a:lnTo>
                      <a:lnTo>
                        <a:pt x="320" y="23"/>
                      </a:lnTo>
                      <a:lnTo>
                        <a:pt x="320" y="21"/>
                      </a:lnTo>
                      <a:lnTo>
                        <a:pt x="322" y="19"/>
                      </a:lnTo>
                      <a:lnTo>
                        <a:pt x="322" y="19"/>
                      </a:lnTo>
                      <a:lnTo>
                        <a:pt x="322" y="18"/>
                      </a:lnTo>
                      <a:lnTo>
                        <a:pt x="322" y="18"/>
                      </a:lnTo>
                      <a:lnTo>
                        <a:pt x="318" y="16"/>
                      </a:lnTo>
                      <a:lnTo>
                        <a:pt x="314" y="16"/>
                      </a:lnTo>
                      <a:lnTo>
                        <a:pt x="314" y="16"/>
                      </a:lnTo>
                      <a:lnTo>
                        <a:pt x="314" y="16"/>
                      </a:lnTo>
                      <a:lnTo>
                        <a:pt x="312" y="18"/>
                      </a:lnTo>
                      <a:lnTo>
                        <a:pt x="310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8" y="18"/>
                      </a:lnTo>
                      <a:lnTo>
                        <a:pt x="307" y="16"/>
                      </a:lnTo>
                      <a:lnTo>
                        <a:pt x="307" y="14"/>
                      </a:lnTo>
                      <a:lnTo>
                        <a:pt x="305" y="14"/>
                      </a:lnTo>
                      <a:lnTo>
                        <a:pt x="303" y="12"/>
                      </a:lnTo>
                      <a:lnTo>
                        <a:pt x="301" y="12"/>
                      </a:lnTo>
                      <a:lnTo>
                        <a:pt x="301" y="12"/>
                      </a:lnTo>
                      <a:lnTo>
                        <a:pt x="299" y="10"/>
                      </a:lnTo>
                      <a:lnTo>
                        <a:pt x="299" y="10"/>
                      </a:lnTo>
                      <a:lnTo>
                        <a:pt x="299" y="4"/>
                      </a:lnTo>
                      <a:lnTo>
                        <a:pt x="299" y="4"/>
                      </a:lnTo>
                      <a:lnTo>
                        <a:pt x="299" y="2"/>
                      </a:lnTo>
                      <a:lnTo>
                        <a:pt x="297" y="2"/>
                      </a:lnTo>
                      <a:lnTo>
                        <a:pt x="297" y="0"/>
                      </a:lnTo>
                      <a:lnTo>
                        <a:pt x="295" y="0"/>
                      </a:lnTo>
                      <a:lnTo>
                        <a:pt x="295" y="0"/>
                      </a:lnTo>
                      <a:lnTo>
                        <a:pt x="293" y="0"/>
                      </a:lnTo>
                      <a:lnTo>
                        <a:pt x="293" y="2"/>
                      </a:lnTo>
                      <a:lnTo>
                        <a:pt x="289" y="6"/>
                      </a:lnTo>
                      <a:lnTo>
                        <a:pt x="289" y="6"/>
                      </a:lnTo>
                      <a:lnTo>
                        <a:pt x="289" y="8"/>
                      </a:lnTo>
                      <a:lnTo>
                        <a:pt x="289" y="12"/>
                      </a:lnTo>
                      <a:lnTo>
                        <a:pt x="289" y="14"/>
                      </a:lnTo>
                      <a:lnTo>
                        <a:pt x="289" y="14"/>
                      </a:lnTo>
                      <a:lnTo>
                        <a:pt x="287" y="16"/>
                      </a:lnTo>
                      <a:lnTo>
                        <a:pt x="287" y="16"/>
                      </a:lnTo>
                      <a:lnTo>
                        <a:pt x="287" y="16"/>
                      </a:lnTo>
                      <a:lnTo>
                        <a:pt x="284" y="18"/>
                      </a:lnTo>
                      <a:lnTo>
                        <a:pt x="278" y="21"/>
                      </a:lnTo>
                      <a:lnTo>
                        <a:pt x="278" y="21"/>
                      </a:lnTo>
                      <a:lnTo>
                        <a:pt x="276" y="23"/>
                      </a:lnTo>
                      <a:lnTo>
                        <a:pt x="276" y="23"/>
                      </a:lnTo>
                      <a:lnTo>
                        <a:pt x="276" y="25"/>
                      </a:lnTo>
                      <a:lnTo>
                        <a:pt x="276" y="27"/>
                      </a:lnTo>
                      <a:lnTo>
                        <a:pt x="276" y="27"/>
                      </a:lnTo>
                      <a:lnTo>
                        <a:pt x="274" y="27"/>
                      </a:lnTo>
                      <a:lnTo>
                        <a:pt x="272" y="27"/>
                      </a:lnTo>
                      <a:lnTo>
                        <a:pt x="272" y="27"/>
                      </a:lnTo>
                      <a:lnTo>
                        <a:pt x="270" y="27"/>
                      </a:lnTo>
                      <a:lnTo>
                        <a:pt x="268" y="27"/>
                      </a:lnTo>
                      <a:lnTo>
                        <a:pt x="268" y="29"/>
                      </a:lnTo>
                      <a:lnTo>
                        <a:pt x="268" y="29"/>
                      </a:lnTo>
                      <a:lnTo>
                        <a:pt x="265" y="27"/>
                      </a:lnTo>
                      <a:lnTo>
                        <a:pt x="263" y="27"/>
                      </a:lnTo>
                      <a:lnTo>
                        <a:pt x="261" y="29"/>
                      </a:lnTo>
                      <a:lnTo>
                        <a:pt x="259" y="31"/>
                      </a:lnTo>
                      <a:lnTo>
                        <a:pt x="259" y="31"/>
                      </a:lnTo>
                      <a:lnTo>
                        <a:pt x="259" y="35"/>
                      </a:lnTo>
                      <a:lnTo>
                        <a:pt x="259" y="37"/>
                      </a:lnTo>
                      <a:lnTo>
                        <a:pt x="259" y="38"/>
                      </a:lnTo>
                      <a:lnTo>
                        <a:pt x="257" y="42"/>
                      </a:lnTo>
                      <a:lnTo>
                        <a:pt x="257" y="44"/>
                      </a:lnTo>
                      <a:lnTo>
                        <a:pt x="257" y="46"/>
                      </a:lnTo>
                      <a:lnTo>
                        <a:pt x="257" y="48"/>
                      </a:lnTo>
                      <a:lnTo>
                        <a:pt x="257" y="50"/>
                      </a:lnTo>
                      <a:lnTo>
                        <a:pt x="257" y="52"/>
                      </a:lnTo>
                      <a:lnTo>
                        <a:pt x="255" y="56"/>
                      </a:lnTo>
                      <a:lnTo>
                        <a:pt x="255" y="56"/>
                      </a:lnTo>
                      <a:lnTo>
                        <a:pt x="253" y="57"/>
                      </a:lnTo>
                      <a:lnTo>
                        <a:pt x="251" y="57"/>
                      </a:lnTo>
                      <a:lnTo>
                        <a:pt x="247" y="56"/>
                      </a:lnTo>
                      <a:lnTo>
                        <a:pt x="246" y="56"/>
                      </a:lnTo>
                      <a:lnTo>
                        <a:pt x="246" y="56"/>
                      </a:lnTo>
                      <a:lnTo>
                        <a:pt x="244" y="56"/>
                      </a:lnTo>
                      <a:lnTo>
                        <a:pt x="244" y="57"/>
                      </a:lnTo>
                      <a:lnTo>
                        <a:pt x="246" y="59"/>
                      </a:lnTo>
                      <a:lnTo>
                        <a:pt x="246" y="61"/>
                      </a:lnTo>
                      <a:lnTo>
                        <a:pt x="246" y="63"/>
                      </a:lnTo>
                      <a:lnTo>
                        <a:pt x="246" y="63"/>
                      </a:lnTo>
                      <a:lnTo>
                        <a:pt x="244" y="63"/>
                      </a:lnTo>
                      <a:lnTo>
                        <a:pt x="244" y="63"/>
                      </a:lnTo>
                      <a:lnTo>
                        <a:pt x="242" y="65"/>
                      </a:lnTo>
                      <a:lnTo>
                        <a:pt x="240" y="65"/>
                      </a:lnTo>
                      <a:lnTo>
                        <a:pt x="240" y="67"/>
                      </a:lnTo>
                      <a:lnTo>
                        <a:pt x="240" y="69"/>
                      </a:lnTo>
                      <a:lnTo>
                        <a:pt x="238" y="75"/>
                      </a:lnTo>
                      <a:lnTo>
                        <a:pt x="236" y="73"/>
                      </a:lnTo>
                      <a:lnTo>
                        <a:pt x="234" y="71"/>
                      </a:lnTo>
                      <a:lnTo>
                        <a:pt x="234" y="71"/>
                      </a:lnTo>
                      <a:lnTo>
                        <a:pt x="232" y="71"/>
                      </a:lnTo>
                      <a:lnTo>
                        <a:pt x="230" y="69"/>
                      </a:lnTo>
                      <a:lnTo>
                        <a:pt x="230" y="67"/>
                      </a:lnTo>
                      <a:lnTo>
                        <a:pt x="230" y="67"/>
                      </a:lnTo>
                      <a:lnTo>
                        <a:pt x="228" y="69"/>
                      </a:lnTo>
                      <a:lnTo>
                        <a:pt x="226" y="69"/>
                      </a:lnTo>
                      <a:lnTo>
                        <a:pt x="225" y="67"/>
                      </a:lnTo>
                      <a:lnTo>
                        <a:pt x="225" y="67"/>
                      </a:lnTo>
                      <a:lnTo>
                        <a:pt x="223" y="67"/>
                      </a:lnTo>
                      <a:lnTo>
                        <a:pt x="223" y="69"/>
                      </a:lnTo>
                      <a:lnTo>
                        <a:pt x="223" y="69"/>
                      </a:lnTo>
                      <a:lnTo>
                        <a:pt x="221" y="71"/>
                      </a:lnTo>
                      <a:lnTo>
                        <a:pt x="221" y="71"/>
                      </a:lnTo>
                      <a:lnTo>
                        <a:pt x="219" y="71"/>
                      </a:lnTo>
                      <a:lnTo>
                        <a:pt x="219" y="71"/>
                      </a:lnTo>
                      <a:lnTo>
                        <a:pt x="219" y="73"/>
                      </a:lnTo>
                      <a:lnTo>
                        <a:pt x="219" y="73"/>
                      </a:lnTo>
                      <a:lnTo>
                        <a:pt x="219" y="73"/>
                      </a:lnTo>
                      <a:lnTo>
                        <a:pt x="219" y="75"/>
                      </a:lnTo>
                      <a:lnTo>
                        <a:pt x="219" y="75"/>
                      </a:lnTo>
                      <a:lnTo>
                        <a:pt x="217" y="75"/>
                      </a:lnTo>
                      <a:lnTo>
                        <a:pt x="215" y="77"/>
                      </a:lnTo>
                      <a:lnTo>
                        <a:pt x="215" y="77"/>
                      </a:lnTo>
                      <a:lnTo>
                        <a:pt x="213" y="77"/>
                      </a:lnTo>
                      <a:lnTo>
                        <a:pt x="213" y="78"/>
                      </a:lnTo>
                      <a:lnTo>
                        <a:pt x="213" y="78"/>
                      </a:lnTo>
                      <a:lnTo>
                        <a:pt x="211" y="80"/>
                      </a:lnTo>
                      <a:lnTo>
                        <a:pt x="206" y="82"/>
                      </a:lnTo>
                      <a:lnTo>
                        <a:pt x="204" y="84"/>
                      </a:lnTo>
                      <a:lnTo>
                        <a:pt x="204" y="84"/>
                      </a:lnTo>
                      <a:lnTo>
                        <a:pt x="206" y="84"/>
                      </a:lnTo>
                      <a:lnTo>
                        <a:pt x="206" y="86"/>
                      </a:lnTo>
                      <a:lnTo>
                        <a:pt x="207" y="88"/>
                      </a:lnTo>
                      <a:lnTo>
                        <a:pt x="207" y="88"/>
                      </a:lnTo>
                      <a:lnTo>
                        <a:pt x="207" y="88"/>
                      </a:lnTo>
                      <a:lnTo>
                        <a:pt x="206" y="90"/>
                      </a:lnTo>
                      <a:lnTo>
                        <a:pt x="206" y="90"/>
                      </a:lnTo>
                      <a:lnTo>
                        <a:pt x="207" y="92"/>
                      </a:lnTo>
                      <a:lnTo>
                        <a:pt x="207" y="92"/>
                      </a:lnTo>
                      <a:lnTo>
                        <a:pt x="207" y="94"/>
                      </a:lnTo>
                      <a:lnTo>
                        <a:pt x="206" y="94"/>
                      </a:lnTo>
                      <a:lnTo>
                        <a:pt x="206" y="96"/>
                      </a:lnTo>
                      <a:lnTo>
                        <a:pt x="206" y="96"/>
                      </a:lnTo>
                      <a:lnTo>
                        <a:pt x="206" y="97"/>
                      </a:lnTo>
                      <a:lnTo>
                        <a:pt x="206" y="97"/>
                      </a:lnTo>
                      <a:lnTo>
                        <a:pt x="207" y="99"/>
                      </a:lnTo>
                      <a:lnTo>
                        <a:pt x="207" y="101"/>
                      </a:lnTo>
                      <a:lnTo>
                        <a:pt x="207" y="101"/>
                      </a:lnTo>
                      <a:lnTo>
                        <a:pt x="209" y="103"/>
                      </a:lnTo>
                      <a:lnTo>
                        <a:pt x="211" y="105"/>
                      </a:lnTo>
                      <a:lnTo>
                        <a:pt x="211" y="105"/>
                      </a:lnTo>
                      <a:lnTo>
                        <a:pt x="209" y="107"/>
                      </a:lnTo>
                      <a:lnTo>
                        <a:pt x="207" y="107"/>
                      </a:lnTo>
                      <a:lnTo>
                        <a:pt x="207" y="109"/>
                      </a:lnTo>
                      <a:lnTo>
                        <a:pt x="206" y="109"/>
                      </a:lnTo>
                      <a:lnTo>
                        <a:pt x="204" y="107"/>
                      </a:lnTo>
                      <a:lnTo>
                        <a:pt x="202" y="107"/>
                      </a:lnTo>
                      <a:lnTo>
                        <a:pt x="200" y="107"/>
                      </a:lnTo>
                      <a:lnTo>
                        <a:pt x="200" y="107"/>
                      </a:lnTo>
                      <a:lnTo>
                        <a:pt x="198" y="107"/>
                      </a:lnTo>
                      <a:lnTo>
                        <a:pt x="196" y="105"/>
                      </a:lnTo>
                      <a:lnTo>
                        <a:pt x="196" y="105"/>
                      </a:lnTo>
                      <a:lnTo>
                        <a:pt x="194" y="105"/>
                      </a:lnTo>
                      <a:lnTo>
                        <a:pt x="194" y="105"/>
                      </a:lnTo>
                      <a:lnTo>
                        <a:pt x="192" y="105"/>
                      </a:lnTo>
                      <a:lnTo>
                        <a:pt x="190" y="105"/>
                      </a:lnTo>
                      <a:lnTo>
                        <a:pt x="190" y="107"/>
                      </a:lnTo>
                      <a:lnTo>
                        <a:pt x="188" y="107"/>
                      </a:lnTo>
                      <a:lnTo>
                        <a:pt x="186" y="105"/>
                      </a:lnTo>
                      <a:lnTo>
                        <a:pt x="186" y="105"/>
                      </a:lnTo>
                      <a:lnTo>
                        <a:pt x="185" y="105"/>
                      </a:lnTo>
                      <a:lnTo>
                        <a:pt x="181" y="107"/>
                      </a:lnTo>
                      <a:lnTo>
                        <a:pt x="179" y="109"/>
                      </a:lnTo>
                      <a:lnTo>
                        <a:pt x="179" y="109"/>
                      </a:lnTo>
                      <a:lnTo>
                        <a:pt x="177" y="109"/>
                      </a:lnTo>
                      <a:lnTo>
                        <a:pt x="177" y="109"/>
                      </a:lnTo>
                      <a:lnTo>
                        <a:pt x="175" y="109"/>
                      </a:lnTo>
                      <a:lnTo>
                        <a:pt x="171" y="109"/>
                      </a:lnTo>
                      <a:lnTo>
                        <a:pt x="171" y="109"/>
                      </a:lnTo>
                      <a:lnTo>
                        <a:pt x="169" y="111"/>
                      </a:lnTo>
                      <a:lnTo>
                        <a:pt x="169" y="111"/>
                      </a:lnTo>
                      <a:lnTo>
                        <a:pt x="167" y="109"/>
                      </a:lnTo>
                      <a:lnTo>
                        <a:pt x="167" y="109"/>
                      </a:lnTo>
                      <a:lnTo>
                        <a:pt x="165" y="109"/>
                      </a:lnTo>
                      <a:lnTo>
                        <a:pt x="165" y="107"/>
                      </a:lnTo>
                      <a:lnTo>
                        <a:pt x="165" y="105"/>
                      </a:lnTo>
                      <a:lnTo>
                        <a:pt x="165" y="103"/>
                      </a:lnTo>
                      <a:lnTo>
                        <a:pt x="164" y="103"/>
                      </a:lnTo>
                      <a:lnTo>
                        <a:pt x="164" y="101"/>
                      </a:lnTo>
                      <a:lnTo>
                        <a:pt x="162" y="103"/>
                      </a:lnTo>
                      <a:lnTo>
                        <a:pt x="160" y="101"/>
                      </a:lnTo>
                      <a:lnTo>
                        <a:pt x="158" y="103"/>
                      </a:lnTo>
                      <a:lnTo>
                        <a:pt x="158" y="105"/>
                      </a:lnTo>
                      <a:lnTo>
                        <a:pt x="156" y="105"/>
                      </a:lnTo>
                      <a:lnTo>
                        <a:pt x="154" y="105"/>
                      </a:lnTo>
                      <a:lnTo>
                        <a:pt x="154" y="105"/>
                      </a:lnTo>
                      <a:lnTo>
                        <a:pt x="154" y="103"/>
                      </a:lnTo>
                      <a:lnTo>
                        <a:pt x="152" y="103"/>
                      </a:lnTo>
                      <a:lnTo>
                        <a:pt x="152" y="101"/>
                      </a:lnTo>
                      <a:lnTo>
                        <a:pt x="150" y="101"/>
                      </a:lnTo>
                      <a:lnTo>
                        <a:pt x="148" y="101"/>
                      </a:lnTo>
                      <a:lnTo>
                        <a:pt x="146" y="101"/>
                      </a:lnTo>
                      <a:lnTo>
                        <a:pt x="145" y="99"/>
                      </a:lnTo>
                      <a:lnTo>
                        <a:pt x="145" y="97"/>
                      </a:lnTo>
                      <a:lnTo>
                        <a:pt x="143" y="96"/>
                      </a:lnTo>
                      <a:lnTo>
                        <a:pt x="143" y="96"/>
                      </a:lnTo>
                      <a:lnTo>
                        <a:pt x="141" y="96"/>
                      </a:lnTo>
                      <a:lnTo>
                        <a:pt x="141" y="97"/>
                      </a:lnTo>
                      <a:lnTo>
                        <a:pt x="139" y="97"/>
                      </a:lnTo>
                      <a:lnTo>
                        <a:pt x="139" y="97"/>
                      </a:lnTo>
                      <a:lnTo>
                        <a:pt x="137" y="101"/>
                      </a:lnTo>
                      <a:lnTo>
                        <a:pt x="137" y="101"/>
                      </a:lnTo>
                      <a:lnTo>
                        <a:pt x="137" y="103"/>
                      </a:lnTo>
                      <a:lnTo>
                        <a:pt x="135" y="103"/>
                      </a:lnTo>
                      <a:lnTo>
                        <a:pt x="135" y="105"/>
                      </a:lnTo>
                      <a:lnTo>
                        <a:pt x="135" y="107"/>
                      </a:lnTo>
                      <a:lnTo>
                        <a:pt x="135" y="111"/>
                      </a:lnTo>
                      <a:lnTo>
                        <a:pt x="137" y="111"/>
                      </a:lnTo>
                      <a:lnTo>
                        <a:pt x="137" y="113"/>
                      </a:lnTo>
                      <a:lnTo>
                        <a:pt x="137" y="115"/>
                      </a:lnTo>
                      <a:lnTo>
                        <a:pt x="137" y="115"/>
                      </a:lnTo>
                      <a:lnTo>
                        <a:pt x="139" y="115"/>
                      </a:lnTo>
                      <a:lnTo>
                        <a:pt x="139" y="116"/>
                      </a:lnTo>
                      <a:lnTo>
                        <a:pt x="141" y="116"/>
                      </a:lnTo>
                      <a:lnTo>
                        <a:pt x="141" y="118"/>
                      </a:lnTo>
                      <a:lnTo>
                        <a:pt x="141" y="120"/>
                      </a:lnTo>
                      <a:lnTo>
                        <a:pt x="141" y="120"/>
                      </a:lnTo>
                      <a:lnTo>
                        <a:pt x="141" y="122"/>
                      </a:lnTo>
                      <a:lnTo>
                        <a:pt x="141" y="122"/>
                      </a:lnTo>
                      <a:lnTo>
                        <a:pt x="139" y="124"/>
                      </a:lnTo>
                      <a:lnTo>
                        <a:pt x="139" y="124"/>
                      </a:lnTo>
                      <a:lnTo>
                        <a:pt x="139" y="126"/>
                      </a:lnTo>
                      <a:lnTo>
                        <a:pt x="139" y="128"/>
                      </a:lnTo>
                      <a:lnTo>
                        <a:pt x="141" y="128"/>
                      </a:lnTo>
                      <a:lnTo>
                        <a:pt x="141" y="130"/>
                      </a:lnTo>
                      <a:lnTo>
                        <a:pt x="143" y="130"/>
                      </a:lnTo>
                      <a:lnTo>
                        <a:pt x="143" y="132"/>
                      </a:lnTo>
                      <a:lnTo>
                        <a:pt x="143" y="134"/>
                      </a:lnTo>
                      <a:lnTo>
                        <a:pt x="143" y="134"/>
                      </a:lnTo>
                      <a:lnTo>
                        <a:pt x="143" y="135"/>
                      </a:lnTo>
                      <a:lnTo>
                        <a:pt x="141" y="135"/>
                      </a:lnTo>
                      <a:lnTo>
                        <a:pt x="141" y="135"/>
                      </a:lnTo>
                      <a:lnTo>
                        <a:pt x="141" y="137"/>
                      </a:lnTo>
                      <a:lnTo>
                        <a:pt x="141" y="137"/>
                      </a:lnTo>
                      <a:lnTo>
                        <a:pt x="143" y="139"/>
                      </a:lnTo>
                      <a:lnTo>
                        <a:pt x="143" y="141"/>
                      </a:lnTo>
                      <a:lnTo>
                        <a:pt x="143" y="141"/>
                      </a:lnTo>
                      <a:lnTo>
                        <a:pt x="143" y="143"/>
                      </a:lnTo>
                      <a:lnTo>
                        <a:pt x="143" y="143"/>
                      </a:lnTo>
                      <a:lnTo>
                        <a:pt x="143" y="143"/>
                      </a:lnTo>
                      <a:lnTo>
                        <a:pt x="141" y="145"/>
                      </a:lnTo>
                      <a:lnTo>
                        <a:pt x="141" y="145"/>
                      </a:lnTo>
                      <a:lnTo>
                        <a:pt x="139" y="145"/>
                      </a:lnTo>
                      <a:lnTo>
                        <a:pt x="137" y="143"/>
                      </a:lnTo>
                      <a:lnTo>
                        <a:pt x="135" y="141"/>
                      </a:lnTo>
                      <a:lnTo>
                        <a:pt x="135" y="141"/>
                      </a:lnTo>
                      <a:lnTo>
                        <a:pt x="133" y="141"/>
                      </a:lnTo>
                      <a:lnTo>
                        <a:pt x="133" y="141"/>
                      </a:lnTo>
                      <a:lnTo>
                        <a:pt x="133" y="143"/>
                      </a:lnTo>
                      <a:lnTo>
                        <a:pt x="131" y="143"/>
                      </a:lnTo>
                      <a:lnTo>
                        <a:pt x="131" y="143"/>
                      </a:lnTo>
                      <a:lnTo>
                        <a:pt x="129" y="145"/>
                      </a:lnTo>
                      <a:lnTo>
                        <a:pt x="127" y="145"/>
                      </a:lnTo>
                      <a:lnTo>
                        <a:pt x="125" y="145"/>
                      </a:lnTo>
                      <a:lnTo>
                        <a:pt x="125" y="145"/>
                      </a:lnTo>
                      <a:lnTo>
                        <a:pt x="124" y="145"/>
                      </a:lnTo>
                      <a:lnTo>
                        <a:pt x="124" y="145"/>
                      </a:lnTo>
                      <a:lnTo>
                        <a:pt x="124" y="143"/>
                      </a:lnTo>
                      <a:lnTo>
                        <a:pt x="122" y="143"/>
                      </a:lnTo>
                      <a:lnTo>
                        <a:pt x="118" y="143"/>
                      </a:lnTo>
                      <a:lnTo>
                        <a:pt x="116" y="143"/>
                      </a:lnTo>
                      <a:lnTo>
                        <a:pt x="114" y="145"/>
                      </a:lnTo>
                      <a:lnTo>
                        <a:pt x="114" y="145"/>
                      </a:lnTo>
                      <a:lnTo>
                        <a:pt x="112" y="145"/>
                      </a:lnTo>
                      <a:lnTo>
                        <a:pt x="106" y="147"/>
                      </a:lnTo>
                      <a:lnTo>
                        <a:pt x="106" y="147"/>
                      </a:lnTo>
                      <a:lnTo>
                        <a:pt x="106" y="147"/>
                      </a:lnTo>
                      <a:lnTo>
                        <a:pt x="106" y="149"/>
                      </a:lnTo>
                      <a:lnTo>
                        <a:pt x="106" y="151"/>
                      </a:lnTo>
                      <a:lnTo>
                        <a:pt x="106" y="151"/>
                      </a:lnTo>
                      <a:lnTo>
                        <a:pt x="101" y="154"/>
                      </a:lnTo>
                      <a:lnTo>
                        <a:pt x="99" y="154"/>
                      </a:lnTo>
                      <a:lnTo>
                        <a:pt x="97" y="154"/>
                      </a:lnTo>
                      <a:lnTo>
                        <a:pt x="97" y="154"/>
                      </a:lnTo>
                      <a:lnTo>
                        <a:pt x="95" y="154"/>
                      </a:lnTo>
                      <a:lnTo>
                        <a:pt x="95" y="153"/>
                      </a:lnTo>
                      <a:lnTo>
                        <a:pt x="93" y="153"/>
                      </a:lnTo>
                      <a:lnTo>
                        <a:pt x="93" y="153"/>
                      </a:lnTo>
                      <a:lnTo>
                        <a:pt x="93" y="151"/>
                      </a:lnTo>
                      <a:lnTo>
                        <a:pt x="91" y="151"/>
                      </a:lnTo>
                      <a:lnTo>
                        <a:pt x="89" y="151"/>
                      </a:lnTo>
                      <a:lnTo>
                        <a:pt x="89" y="149"/>
                      </a:lnTo>
                      <a:lnTo>
                        <a:pt x="89" y="149"/>
                      </a:lnTo>
                      <a:lnTo>
                        <a:pt x="89" y="147"/>
                      </a:lnTo>
                      <a:lnTo>
                        <a:pt x="87" y="147"/>
                      </a:lnTo>
                      <a:lnTo>
                        <a:pt x="87" y="147"/>
                      </a:lnTo>
                      <a:lnTo>
                        <a:pt x="87" y="147"/>
                      </a:lnTo>
                      <a:lnTo>
                        <a:pt x="84" y="147"/>
                      </a:lnTo>
                      <a:lnTo>
                        <a:pt x="80" y="147"/>
                      </a:lnTo>
                      <a:lnTo>
                        <a:pt x="80" y="147"/>
                      </a:lnTo>
                      <a:lnTo>
                        <a:pt x="80" y="147"/>
                      </a:lnTo>
                      <a:lnTo>
                        <a:pt x="78" y="149"/>
                      </a:lnTo>
                      <a:lnTo>
                        <a:pt x="78" y="151"/>
                      </a:lnTo>
                      <a:lnTo>
                        <a:pt x="78" y="151"/>
                      </a:lnTo>
                      <a:lnTo>
                        <a:pt x="76" y="153"/>
                      </a:lnTo>
                      <a:lnTo>
                        <a:pt x="76" y="153"/>
                      </a:lnTo>
                      <a:lnTo>
                        <a:pt x="76" y="153"/>
                      </a:lnTo>
                      <a:lnTo>
                        <a:pt x="74" y="154"/>
                      </a:lnTo>
                      <a:lnTo>
                        <a:pt x="70" y="154"/>
                      </a:lnTo>
                      <a:lnTo>
                        <a:pt x="68" y="154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8"/>
                      </a:lnTo>
                      <a:lnTo>
                        <a:pt x="70" y="158"/>
                      </a:lnTo>
                      <a:lnTo>
                        <a:pt x="70" y="160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6"/>
                      </a:lnTo>
                      <a:lnTo>
                        <a:pt x="70" y="166"/>
                      </a:lnTo>
                      <a:lnTo>
                        <a:pt x="68" y="166"/>
                      </a:lnTo>
                      <a:lnTo>
                        <a:pt x="66" y="164"/>
                      </a:lnTo>
                      <a:lnTo>
                        <a:pt x="64" y="164"/>
                      </a:lnTo>
                      <a:lnTo>
                        <a:pt x="64" y="164"/>
                      </a:lnTo>
                      <a:lnTo>
                        <a:pt x="64" y="164"/>
                      </a:lnTo>
                      <a:lnTo>
                        <a:pt x="63" y="166"/>
                      </a:lnTo>
                      <a:lnTo>
                        <a:pt x="61" y="166"/>
                      </a:lnTo>
                      <a:lnTo>
                        <a:pt x="59" y="166"/>
                      </a:lnTo>
                      <a:lnTo>
                        <a:pt x="59" y="168"/>
                      </a:lnTo>
                      <a:lnTo>
                        <a:pt x="59" y="168"/>
                      </a:lnTo>
                      <a:lnTo>
                        <a:pt x="59" y="168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55" y="170"/>
                      </a:lnTo>
                      <a:lnTo>
                        <a:pt x="55" y="170"/>
                      </a:lnTo>
                      <a:lnTo>
                        <a:pt x="55" y="170"/>
                      </a:lnTo>
                      <a:lnTo>
                        <a:pt x="53" y="174"/>
                      </a:lnTo>
                      <a:lnTo>
                        <a:pt x="53" y="174"/>
                      </a:lnTo>
                      <a:lnTo>
                        <a:pt x="53" y="174"/>
                      </a:lnTo>
                      <a:lnTo>
                        <a:pt x="51" y="174"/>
                      </a:lnTo>
                      <a:lnTo>
                        <a:pt x="51" y="175"/>
                      </a:lnTo>
                      <a:lnTo>
                        <a:pt x="53" y="177"/>
                      </a:lnTo>
                      <a:lnTo>
                        <a:pt x="53" y="179"/>
                      </a:lnTo>
                      <a:lnTo>
                        <a:pt x="53" y="179"/>
                      </a:lnTo>
                      <a:lnTo>
                        <a:pt x="51" y="181"/>
                      </a:lnTo>
                      <a:lnTo>
                        <a:pt x="49" y="181"/>
                      </a:lnTo>
                      <a:lnTo>
                        <a:pt x="49" y="181"/>
                      </a:lnTo>
                      <a:lnTo>
                        <a:pt x="49" y="181"/>
                      </a:lnTo>
                      <a:lnTo>
                        <a:pt x="47" y="181"/>
                      </a:lnTo>
                      <a:lnTo>
                        <a:pt x="45" y="185"/>
                      </a:lnTo>
                      <a:lnTo>
                        <a:pt x="44" y="185"/>
                      </a:lnTo>
                      <a:lnTo>
                        <a:pt x="44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5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2" y="183"/>
                      </a:lnTo>
                      <a:lnTo>
                        <a:pt x="40" y="181"/>
                      </a:lnTo>
                      <a:lnTo>
                        <a:pt x="40" y="181"/>
                      </a:lnTo>
                      <a:lnTo>
                        <a:pt x="40" y="179"/>
                      </a:lnTo>
                      <a:lnTo>
                        <a:pt x="40" y="177"/>
                      </a:lnTo>
                      <a:lnTo>
                        <a:pt x="40" y="177"/>
                      </a:lnTo>
                      <a:lnTo>
                        <a:pt x="38" y="177"/>
                      </a:lnTo>
                      <a:lnTo>
                        <a:pt x="36" y="177"/>
                      </a:lnTo>
                      <a:lnTo>
                        <a:pt x="34" y="177"/>
                      </a:lnTo>
                      <a:lnTo>
                        <a:pt x="32" y="177"/>
                      </a:lnTo>
                      <a:lnTo>
                        <a:pt x="32" y="175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30" y="177"/>
                      </a:lnTo>
                      <a:lnTo>
                        <a:pt x="30" y="179"/>
                      </a:lnTo>
                      <a:lnTo>
                        <a:pt x="30" y="181"/>
                      </a:lnTo>
                      <a:lnTo>
                        <a:pt x="28" y="181"/>
                      </a:lnTo>
                      <a:lnTo>
                        <a:pt x="28" y="181"/>
                      </a:lnTo>
                      <a:lnTo>
                        <a:pt x="28" y="183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4" y="185"/>
                      </a:lnTo>
                      <a:lnTo>
                        <a:pt x="23" y="187"/>
                      </a:lnTo>
                      <a:lnTo>
                        <a:pt x="23" y="187"/>
                      </a:lnTo>
                      <a:lnTo>
                        <a:pt x="23" y="187"/>
                      </a:lnTo>
                      <a:lnTo>
                        <a:pt x="23" y="185"/>
                      </a:lnTo>
                      <a:lnTo>
                        <a:pt x="21" y="185"/>
                      </a:lnTo>
                      <a:lnTo>
                        <a:pt x="21" y="185"/>
                      </a:lnTo>
                      <a:lnTo>
                        <a:pt x="21" y="185"/>
                      </a:lnTo>
                      <a:lnTo>
                        <a:pt x="21" y="183"/>
                      </a:lnTo>
                      <a:lnTo>
                        <a:pt x="19" y="185"/>
                      </a:lnTo>
                      <a:lnTo>
                        <a:pt x="19" y="185"/>
                      </a:lnTo>
                      <a:lnTo>
                        <a:pt x="19" y="187"/>
                      </a:lnTo>
                      <a:lnTo>
                        <a:pt x="19" y="187"/>
                      </a:lnTo>
                      <a:lnTo>
                        <a:pt x="19" y="187"/>
                      </a:lnTo>
                      <a:lnTo>
                        <a:pt x="17" y="187"/>
                      </a:lnTo>
                      <a:lnTo>
                        <a:pt x="17" y="187"/>
                      </a:lnTo>
                      <a:lnTo>
                        <a:pt x="17" y="187"/>
                      </a:lnTo>
                      <a:lnTo>
                        <a:pt x="15" y="187"/>
                      </a:lnTo>
                      <a:lnTo>
                        <a:pt x="15" y="187"/>
                      </a:lnTo>
                      <a:lnTo>
                        <a:pt x="13" y="185"/>
                      </a:lnTo>
                      <a:lnTo>
                        <a:pt x="13" y="187"/>
                      </a:lnTo>
                      <a:lnTo>
                        <a:pt x="13" y="189"/>
                      </a:lnTo>
                      <a:lnTo>
                        <a:pt x="11" y="191"/>
                      </a:lnTo>
                      <a:lnTo>
                        <a:pt x="11" y="191"/>
                      </a:lnTo>
                      <a:lnTo>
                        <a:pt x="11" y="191"/>
                      </a:lnTo>
                      <a:lnTo>
                        <a:pt x="11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5" y="191"/>
                      </a:lnTo>
                      <a:lnTo>
                        <a:pt x="17" y="191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17" y="194"/>
                      </a:lnTo>
                      <a:lnTo>
                        <a:pt x="17" y="194"/>
                      </a:lnTo>
                      <a:lnTo>
                        <a:pt x="17" y="194"/>
                      </a:lnTo>
                      <a:lnTo>
                        <a:pt x="19" y="194"/>
                      </a:lnTo>
                      <a:lnTo>
                        <a:pt x="19" y="194"/>
                      </a:lnTo>
                      <a:lnTo>
                        <a:pt x="19" y="194"/>
                      </a:lnTo>
                      <a:lnTo>
                        <a:pt x="21" y="194"/>
                      </a:lnTo>
                      <a:lnTo>
                        <a:pt x="21" y="194"/>
                      </a:lnTo>
                      <a:lnTo>
                        <a:pt x="21" y="196"/>
                      </a:lnTo>
                      <a:lnTo>
                        <a:pt x="21" y="196"/>
                      </a:lnTo>
                      <a:lnTo>
                        <a:pt x="21" y="196"/>
                      </a:lnTo>
                      <a:lnTo>
                        <a:pt x="21" y="198"/>
                      </a:lnTo>
                      <a:lnTo>
                        <a:pt x="21" y="198"/>
                      </a:lnTo>
                      <a:lnTo>
                        <a:pt x="21" y="198"/>
                      </a:lnTo>
                      <a:lnTo>
                        <a:pt x="23" y="198"/>
                      </a:lnTo>
                      <a:lnTo>
                        <a:pt x="23" y="198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3" y="200"/>
                      </a:lnTo>
                      <a:lnTo>
                        <a:pt x="23" y="200"/>
                      </a:lnTo>
                      <a:lnTo>
                        <a:pt x="23" y="200"/>
                      </a:lnTo>
                      <a:lnTo>
                        <a:pt x="21" y="202"/>
                      </a:lnTo>
                      <a:lnTo>
                        <a:pt x="19" y="202"/>
                      </a:lnTo>
                      <a:lnTo>
                        <a:pt x="19" y="202"/>
                      </a:lnTo>
                      <a:lnTo>
                        <a:pt x="19" y="202"/>
                      </a:lnTo>
                      <a:lnTo>
                        <a:pt x="19" y="204"/>
                      </a:lnTo>
                      <a:lnTo>
                        <a:pt x="19" y="206"/>
                      </a:lnTo>
                      <a:lnTo>
                        <a:pt x="21" y="206"/>
                      </a:lnTo>
                      <a:lnTo>
                        <a:pt x="21" y="208"/>
                      </a:lnTo>
                      <a:lnTo>
                        <a:pt x="21" y="208"/>
                      </a:lnTo>
                      <a:lnTo>
                        <a:pt x="21" y="208"/>
                      </a:lnTo>
                      <a:lnTo>
                        <a:pt x="21" y="210"/>
                      </a:lnTo>
                      <a:lnTo>
                        <a:pt x="21" y="210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21" y="212"/>
                      </a:lnTo>
                      <a:lnTo>
                        <a:pt x="23" y="212"/>
                      </a:lnTo>
                      <a:lnTo>
                        <a:pt x="23" y="212"/>
                      </a:lnTo>
                      <a:lnTo>
                        <a:pt x="23" y="210"/>
                      </a:lnTo>
                      <a:lnTo>
                        <a:pt x="24" y="210"/>
                      </a:lnTo>
                      <a:lnTo>
                        <a:pt x="24" y="210"/>
                      </a:lnTo>
                      <a:lnTo>
                        <a:pt x="24" y="210"/>
                      </a:lnTo>
                      <a:lnTo>
                        <a:pt x="32" y="213"/>
                      </a:lnTo>
                      <a:lnTo>
                        <a:pt x="34" y="213"/>
                      </a:lnTo>
                      <a:lnTo>
                        <a:pt x="34" y="215"/>
                      </a:lnTo>
                      <a:lnTo>
                        <a:pt x="34" y="215"/>
                      </a:lnTo>
                      <a:lnTo>
                        <a:pt x="34" y="215"/>
                      </a:lnTo>
                      <a:lnTo>
                        <a:pt x="34" y="217"/>
                      </a:lnTo>
                      <a:lnTo>
                        <a:pt x="34" y="219"/>
                      </a:lnTo>
                      <a:lnTo>
                        <a:pt x="34" y="223"/>
                      </a:lnTo>
                      <a:lnTo>
                        <a:pt x="34" y="227"/>
                      </a:lnTo>
                      <a:lnTo>
                        <a:pt x="34" y="227"/>
                      </a:lnTo>
                      <a:lnTo>
                        <a:pt x="34" y="229"/>
                      </a:lnTo>
                      <a:lnTo>
                        <a:pt x="34" y="229"/>
                      </a:lnTo>
                      <a:lnTo>
                        <a:pt x="30" y="229"/>
                      </a:lnTo>
                      <a:lnTo>
                        <a:pt x="28" y="229"/>
                      </a:lnTo>
                      <a:lnTo>
                        <a:pt x="28" y="231"/>
                      </a:lnTo>
                      <a:lnTo>
                        <a:pt x="26" y="231"/>
                      </a:lnTo>
                      <a:lnTo>
                        <a:pt x="26" y="231"/>
                      </a:lnTo>
                      <a:lnTo>
                        <a:pt x="26" y="232"/>
                      </a:lnTo>
                      <a:lnTo>
                        <a:pt x="26" y="232"/>
                      </a:lnTo>
                      <a:lnTo>
                        <a:pt x="28" y="232"/>
                      </a:lnTo>
                      <a:lnTo>
                        <a:pt x="30" y="232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4"/>
                      </a:lnTo>
                      <a:lnTo>
                        <a:pt x="30" y="236"/>
                      </a:lnTo>
                      <a:lnTo>
                        <a:pt x="30" y="238"/>
                      </a:lnTo>
                      <a:lnTo>
                        <a:pt x="30" y="240"/>
                      </a:lnTo>
                      <a:lnTo>
                        <a:pt x="28" y="242"/>
                      </a:lnTo>
                      <a:lnTo>
                        <a:pt x="28" y="244"/>
                      </a:lnTo>
                      <a:lnTo>
                        <a:pt x="26" y="248"/>
                      </a:lnTo>
                      <a:lnTo>
                        <a:pt x="24" y="250"/>
                      </a:lnTo>
                      <a:lnTo>
                        <a:pt x="23" y="251"/>
                      </a:lnTo>
                      <a:lnTo>
                        <a:pt x="23" y="251"/>
                      </a:lnTo>
                      <a:lnTo>
                        <a:pt x="24" y="251"/>
                      </a:lnTo>
                      <a:lnTo>
                        <a:pt x="24" y="253"/>
                      </a:lnTo>
                      <a:lnTo>
                        <a:pt x="24" y="253"/>
                      </a:lnTo>
                      <a:lnTo>
                        <a:pt x="24" y="255"/>
                      </a:lnTo>
                      <a:lnTo>
                        <a:pt x="23" y="259"/>
                      </a:lnTo>
                      <a:lnTo>
                        <a:pt x="21" y="261"/>
                      </a:lnTo>
                      <a:lnTo>
                        <a:pt x="21" y="261"/>
                      </a:lnTo>
                      <a:lnTo>
                        <a:pt x="19" y="263"/>
                      </a:lnTo>
                      <a:lnTo>
                        <a:pt x="19" y="263"/>
                      </a:lnTo>
                      <a:lnTo>
                        <a:pt x="17" y="265"/>
                      </a:lnTo>
                      <a:lnTo>
                        <a:pt x="15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5"/>
                      </a:lnTo>
                      <a:lnTo>
                        <a:pt x="11" y="263"/>
                      </a:lnTo>
                      <a:lnTo>
                        <a:pt x="11" y="263"/>
                      </a:lnTo>
                      <a:lnTo>
                        <a:pt x="11" y="263"/>
                      </a:lnTo>
                      <a:lnTo>
                        <a:pt x="11" y="261"/>
                      </a:lnTo>
                      <a:lnTo>
                        <a:pt x="11" y="261"/>
                      </a:lnTo>
                      <a:lnTo>
                        <a:pt x="11" y="261"/>
                      </a:lnTo>
                      <a:lnTo>
                        <a:pt x="9" y="261"/>
                      </a:lnTo>
                      <a:lnTo>
                        <a:pt x="9" y="261"/>
                      </a:lnTo>
                      <a:lnTo>
                        <a:pt x="7" y="261"/>
                      </a:lnTo>
                      <a:lnTo>
                        <a:pt x="4" y="265"/>
                      </a:lnTo>
                      <a:lnTo>
                        <a:pt x="2" y="265"/>
                      </a:lnTo>
                      <a:lnTo>
                        <a:pt x="2" y="269"/>
                      </a:lnTo>
                      <a:lnTo>
                        <a:pt x="2" y="269"/>
                      </a:lnTo>
                      <a:lnTo>
                        <a:pt x="2" y="269"/>
                      </a:lnTo>
                      <a:lnTo>
                        <a:pt x="0" y="269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2"/>
                      </a:lnTo>
                      <a:lnTo>
                        <a:pt x="2" y="272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5" y="272"/>
                      </a:lnTo>
                      <a:lnTo>
                        <a:pt x="5" y="272"/>
                      </a:lnTo>
                      <a:lnTo>
                        <a:pt x="5" y="270"/>
                      </a:lnTo>
                      <a:lnTo>
                        <a:pt x="7" y="270"/>
                      </a:lnTo>
                      <a:lnTo>
                        <a:pt x="7" y="272"/>
                      </a:lnTo>
                      <a:lnTo>
                        <a:pt x="9" y="272"/>
                      </a:lnTo>
                      <a:lnTo>
                        <a:pt x="11" y="274"/>
                      </a:lnTo>
                      <a:lnTo>
                        <a:pt x="13" y="274"/>
                      </a:lnTo>
                      <a:lnTo>
                        <a:pt x="13" y="274"/>
                      </a:lnTo>
                      <a:lnTo>
                        <a:pt x="13" y="278"/>
                      </a:lnTo>
                      <a:lnTo>
                        <a:pt x="15" y="284"/>
                      </a:lnTo>
                      <a:lnTo>
                        <a:pt x="15" y="284"/>
                      </a:lnTo>
                      <a:lnTo>
                        <a:pt x="15" y="286"/>
                      </a:lnTo>
                      <a:lnTo>
                        <a:pt x="13" y="288"/>
                      </a:lnTo>
                      <a:lnTo>
                        <a:pt x="13" y="290"/>
                      </a:lnTo>
                      <a:lnTo>
                        <a:pt x="13" y="290"/>
                      </a:lnTo>
                      <a:lnTo>
                        <a:pt x="15" y="291"/>
                      </a:lnTo>
                      <a:lnTo>
                        <a:pt x="15" y="291"/>
                      </a:lnTo>
                      <a:lnTo>
                        <a:pt x="15" y="293"/>
                      </a:lnTo>
                      <a:lnTo>
                        <a:pt x="15" y="293"/>
                      </a:lnTo>
                      <a:lnTo>
                        <a:pt x="15" y="293"/>
                      </a:lnTo>
                      <a:lnTo>
                        <a:pt x="15" y="295"/>
                      </a:lnTo>
                      <a:lnTo>
                        <a:pt x="15" y="295"/>
                      </a:lnTo>
                      <a:lnTo>
                        <a:pt x="15" y="297"/>
                      </a:lnTo>
                      <a:lnTo>
                        <a:pt x="15" y="297"/>
                      </a:lnTo>
                      <a:lnTo>
                        <a:pt x="19" y="301"/>
                      </a:lnTo>
                      <a:lnTo>
                        <a:pt x="19" y="301"/>
                      </a:lnTo>
                      <a:lnTo>
                        <a:pt x="19" y="301"/>
                      </a:lnTo>
                      <a:lnTo>
                        <a:pt x="19" y="303"/>
                      </a:lnTo>
                      <a:lnTo>
                        <a:pt x="19" y="307"/>
                      </a:lnTo>
                      <a:lnTo>
                        <a:pt x="19" y="307"/>
                      </a:lnTo>
                      <a:lnTo>
                        <a:pt x="19" y="309"/>
                      </a:lnTo>
                      <a:lnTo>
                        <a:pt x="17" y="309"/>
                      </a:lnTo>
                      <a:lnTo>
                        <a:pt x="17" y="309"/>
                      </a:lnTo>
                      <a:lnTo>
                        <a:pt x="15" y="309"/>
                      </a:lnTo>
                      <a:lnTo>
                        <a:pt x="13" y="309"/>
                      </a:lnTo>
                      <a:lnTo>
                        <a:pt x="13" y="310"/>
                      </a:lnTo>
                      <a:lnTo>
                        <a:pt x="13" y="310"/>
                      </a:lnTo>
                      <a:lnTo>
                        <a:pt x="13" y="310"/>
                      </a:lnTo>
                      <a:lnTo>
                        <a:pt x="13" y="312"/>
                      </a:lnTo>
                      <a:lnTo>
                        <a:pt x="13" y="312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7" y="314"/>
                      </a:lnTo>
                      <a:lnTo>
                        <a:pt x="19" y="316"/>
                      </a:lnTo>
                      <a:lnTo>
                        <a:pt x="19" y="316"/>
                      </a:lnTo>
                      <a:lnTo>
                        <a:pt x="17" y="318"/>
                      </a:lnTo>
                      <a:lnTo>
                        <a:pt x="15" y="322"/>
                      </a:lnTo>
                      <a:lnTo>
                        <a:pt x="15" y="324"/>
                      </a:lnTo>
                      <a:lnTo>
                        <a:pt x="15" y="324"/>
                      </a:lnTo>
                      <a:lnTo>
                        <a:pt x="15" y="326"/>
                      </a:lnTo>
                      <a:lnTo>
                        <a:pt x="15" y="326"/>
                      </a:lnTo>
                      <a:lnTo>
                        <a:pt x="15" y="329"/>
                      </a:lnTo>
                      <a:lnTo>
                        <a:pt x="15" y="329"/>
                      </a:lnTo>
                      <a:lnTo>
                        <a:pt x="15" y="331"/>
                      </a:lnTo>
                      <a:lnTo>
                        <a:pt x="15" y="331"/>
                      </a:lnTo>
                      <a:lnTo>
                        <a:pt x="15" y="333"/>
                      </a:lnTo>
                      <a:lnTo>
                        <a:pt x="15" y="333"/>
                      </a:lnTo>
                      <a:lnTo>
                        <a:pt x="13" y="335"/>
                      </a:lnTo>
                      <a:lnTo>
                        <a:pt x="13" y="337"/>
                      </a:lnTo>
                      <a:lnTo>
                        <a:pt x="13" y="337"/>
                      </a:lnTo>
                      <a:lnTo>
                        <a:pt x="13" y="337"/>
                      </a:lnTo>
                      <a:lnTo>
                        <a:pt x="11" y="339"/>
                      </a:lnTo>
                      <a:lnTo>
                        <a:pt x="11" y="341"/>
                      </a:lnTo>
                      <a:lnTo>
                        <a:pt x="9" y="341"/>
                      </a:lnTo>
                      <a:lnTo>
                        <a:pt x="7" y="341"/>
                      </a:lnTo>
                      <a:lnTo>
                        <a:pt x="5" y="341"/>
                      </a:lnTo>
                      <a:lnTo>
                        <a:pt x="5" y="341"/>
                      </a:lnTo>
                      <a:lnTo>
                        <a:pt x="5" y="341"/>
                      </a:lnTo>
                      <a:lnTo>
                        <a:pt x="2" y="343"/>
                      </a:lnTo>
                      <a:lnTo>
                        <a:pt x="0" y="345"/>
                      </a:lnTo>
                      <a:lnTo>
                        <a:pt x="0" y="347"/>
                      </a:lnTo>
                      <a:lnTo>
                        <a:pt x="2" y="348"/>
                      </a:lnTo>
                      <a:lnTo>
                        <a:pt x="2" y="348"/>
                      </a:lnTo>
                      <a:lnTo>
                        <a:pt x="4" y="348"/>
                      </a:lnTo>
                      <a:lnTo>
                        <a:pt x="5" y="347"/>
                      </a:lnTo>
                      <a:lnTo>
                        <a:pt x="5" y="347"/>
                      </a:lnTo>
                      <a:lnTo>
                        <a:pt x="5" y="345"/>
                      </a:lnTo>
                      <a:lnTo>
                        <a:pt x="9" y="345"/>
                      </a:lnTo>
                      <a:lnTo>
                        <a:pt x="9" y="343"/>
                      </a:lnTo>
                      <a:lnTo>
                        <a:pt x="11" y="345"/>
                      </a:lnTo>
                      <a:lnTo>
                        <a:pt x="11" y="345"/>
                      </a:lnTo>
                      <a:lnTo>
                        <a:pt x="13" y="345"/>
                      </a:lnTo>
                      <a:lnTo>
                        <a:pt x="13" y="345"/>
                      </a:lnTo>
                      <a:lnTo>
                        <a:pt x="13" y="347"/>
                      </a:lnTo>
                      <a:lnTo>
                        <a:pt x="11" y="347"/>
                      </a:lnTo>
                      <a:lnTo>
                        <a:pt x="11" y="347"/>
                      </a:lnTo>
                      <a:lnTo>
                        <a:pt x="9" y="347"/>
                      </a:lnTo>
                      <a:lnTo>
                        <a:pt x="9" y="347"/>
                      </a:lnTo>
                      <a:lnTo>
                        <a:pt x="7" y="347"/>
                      </a:lnTo>
                      <a:lnTo>
                        <a:pt x="7" y="348"/>
                      </a:lnTo>
                      <a:lnTo>
                        <a:pt x="5" y="350"/>
                      </a:lnTo>
                      <a:lnTo>
                        <a:pt x="5" y="350"/>
                      </a:lnTo>
                      <a:lnTo>
                        <a:pt x="4" y="348"/>
                      </a:lnTo>
                      <a:lnTo>
                        <a:pt x="4" y="348"/>
                      </a:lnTo>
                      <a:lnTo>
                        <a:pt x="2" y="350"/>
                      </a:lnTo>
                      <a:lnTo>
                        <a:pt x="2" y="350"/>
                      </a:lnTo>
                      <a:lnTo>
                        <a:pt x="2" y="352"/>
                      </a:lnTo>
                      <a:lnTo>
                        <a:pt x="2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2" y="354"/>
                      </a:lnTo>
                      <a:lnTo>
                        <a:pt x="4" y="356"/>
                      </a:lnTo>
                      <a:lnTo>
                        <a:pt x="4" y="356"/>
                      </a:lnTo>
                      <a:lnTo>
                        <a:pt x="5" y="358"/>
                      </a:lnTo>
                      <a:lnTo>
                        <a:pt x="5" y="358"/>
                      </a:lnTo>
                      <a:lnTo>
                        <a:pt x="7" y="358"/>
                      </a:lnTo>
                      <a:lnTo>
                        <a:pt x="7" y="358"/>
                      </a:lnTo>
                      <a:lnTo>
                        <a:pt x="7" y="358"/>
                      </a:lnTo>
                      <a:lnTo>
                        <a:pt x="9" y="362"/>
                      </a:lnTo>
                      <a:lnTo>
                        <a:pt x="9" y="360"/>
                      </a:lnTo>
                      <a:lnTo>
                        <a:pt x="11" y="358"/>
                      </a:lnTo>
                      <a:lnTo>
                        <a:pt x="13" y="360"/>
                      </a:lnTo>
                      <a:lnTo>
                        <a:pt x="15" y="360"/>
                      </a:lnTo>
                      <a:lnTo>
                        <a:pt x="15" y="362"/>
                      </a:lnTo>
                      <a:lnTo>
                        <a:pt x="15" y="366"/>
                      </a:lnTo>
                      <a:lnTo>
                        <a:pt x="17" y="367"/>
                      </a:lnTo>
                      <a:lnTo>
                        <a:pt x="15" y="369"/>
                      </a:lnTo>
                      <a:lnTo>
                        <a:pt x="15" y="369"/>
                      </a:lnTo>
                      <a:lnTo>
                        <a:pt x="17" y="371"/>
                      </a:lnTo>
                      <a:lnTo>
                        <a:pt x="17" y="371"/>
                      </a:lnTo>
                      <a:lnTo>
                        <a:pt x="19" y="371"/>
                      </a:lnTo>
                      <a:lnTo>
                        <a:pt x="21" y="371"/>
                      </a:lnTo>
                      <a:lnTo>
                        <a:pt x="21" y="369"/>
                      </a:lnTo>
                      <a:lnTo>
                        <a:pt x="23" y="371"/>
                      </a:lnTo>
                      <a:lnTo>
                        <a:pt x="23" y="371"/>
                      </a:lnTo>
                      <a:lnTo>
                        <a:pt x="19" y="371"/>
                      </a:lnTo>
                      <a:lnTo>
                        <a:pt x="19" y="373"/>
                      </a:lnTo>
                      <a:lnTo>
                        <a:pt x="19" y="375"/>
                      </a:lnTo>
                      <a:lnTo>
                        <a:pt x="19" y="377"/>
                      </a:lnTo>
                      <a:lnTo>
                        <a:pt x="19" y="379"/>
                      </a:lnTo>
                      <a:lnTo>
                        <a:pt x="19" y="379"/>
                      </a:lnTo>
                      <a:lnTo>
                        <a:pt x="21" y="379"/>
                      </a:lnTo>
                      <a:lnTo>
                        <a:pt x="23" y="379"/>
                      </a:lnTo>
                      <a:lnTo>
                        <a:pt x="23" y="377"/>
                      </a:lnTo>
                      <a:lnTo>
                        <a:pt x="23" y="377"/>
                      </a:lnTo>
                      <a:lnTo>
                        <a:pt x="23" y="375"/>
                      </a:lnTo>
                      <a:lnTo>
                        <a:pt x="24" y="375"/>
                      </a:lnTo>
                      <a:lnTo>
                        <a:pt x="24" y="375"/>
                      </a:lnTo>
                      <a:lnTo>
                        <a:pt x="24" y="375"/>
                      </a:lnTo>
                      <a:lnTo>
                        <a:pt x="24" y="377"/>
                      </a:lnTo>
                      <a:lnTo>
                        <a:pt x="24" y="377"/>
                      </a:lnTo>
                      <a:lnTo>
                        <a:pt x="24" y="377"/>
                      </a:lnTo>
                      <a:lnTo>
                        <a:pt x="26" y="377"/>
                      </a:lnTo>
                      <a:lnTo>
                        <a:pt x="26" y="377"/>
                      </a:lnTo>
                      <a:lnTo>
                        <a:pt x="26" y="379"/>
                      </a:lnTo>
                      <a:lnTo>
                        <a:pt x="24" y="379"/>
                      </a:lnTo>
                      <a:lnTo>
                        <a:pt x="26" y="379"/>
                      </a:lnTo>
                      <a:lnTo>
                        <a:pt x="30" y="385"/>
                      </a:lnTo>
                      <a:lnTo>
                        <a:pt x="28" y="383"/>
                      </a:lnTo>
                      <a:lnTo>
                        <a:pt x="28" y="385"/>
                      </a:lnTo>
                      <a:lnTo>
                        <a:pt x="28" y="385"/>
                      </a:lnTo>
                      <a:lnTo>
                        <a:pt x="26" y="385"/>
                      </a:lnTo>
                      <a:lnTo>
                        <a:pt x="26" y="383"/>
                      </a:lnTo>
                      <a:lnTo>
                        <a:pt x="24" y="381"/>
                      </a:lnTo>
                      <a:lnTo>
                        <a:pt x="23" y="379"/>
                      </a:lnTo>
                      <a:lnTo>
                        <a:pt x="24" y="381"/>
                      </a:lnTo>
                      <a:lnTo>
                        <a:pt x="26" y="385"/>
                      </a:lnTo>
                      <a:lnTo>
                        <a:pt x="26" y="388"/>
                      </a:lnTo>
                      <a:lnTo>
                        <a:pt x="26" y="388"/>
                      </a:lnTo>
                      <a:lnTo>
                        <a:pt x="26" y="388"/>
                      </a:lnTo>
                      <a:lnTo>
                        <a:pt x="26" y="390"/>
                      </a:lnTo>
                      <a:lnTo>
                        <a:pt x="26" y="392"/>
                      </a:lnTo>
                      <a:lnTo>
                        <a:pt x="28" y="394"/>
                      </a:lnTo>
                      <a:lnTo>
                        <a:pt x="28" y="394"/>
                      </a:lnTo>
                      <a:lnTo>
                        <a:pt x="28" y="396"/>
                      </a:lnTo>
                      <a:lnTo>
                        <a:pt x="30" y="400"/>
                      </a:lnTo>
                      <a:lnTo>
                        <a:pt x="30" y="402"/>
                      </a:lnTo>
                      <a:lnTo>
                        <a:pt x="32" y="402"/>
                      </a:lnTo>
                      <a:lnTo>
                        <a:pt x="38" y="404"/>
                      </a:lnTo>
                      <a:lnTo>
                        <a:pt x="38" y="406"/>
                      </a:lnTo>
                      <a:lnTo>
                        <a:pt x="36" y="406"/>
                      </a:lnTo>
                      <a:lnTo>
                        <a:pt x="34" y="406"/>
                      </a:lnTo>
                      <a:lnTo>
                        <a:pt x="32" y="406"/>
                      </a:lnTo>
                      <a:lnTo>
                        <a:pt x="30" y="404"/>
                      </a:lnTo>
                      <a:lnTo>
                        <a:pt x="30" y="406"/>
                      </a:lnTo>
                      <a:lnTo>
                        <a:pt x="32" y="407"/>
                      </a:lnTo>
                      <a:lnTo>
                        <a:pt x="34" y="411"/>
                      </a:lnTo>
                      <a:lnTo>
                        <a:pt x="34" y="413"/>
                      </a:lnTo>
                      <a:lnTo>
                        <a:pt x="34" y="419"/>
                      </a:lnTo>
                      <a:lnTo>
                        <a:pt x="36" y="421"/>
                      </a:lnTo>
                      <a:lnTo>
                        <a:pt x="36" y="421"/>
                      </a:lnTo>
                      <a:lnTo>
                        <a:pt x="36" y="423"/>
                      </a:lnTo>
                      <a:lnTo>
                        <a:pt x="36" y="423"/>
                      </a:lnTo>
                      <a:lnTo>
                        <a:pt x="36" y="425"/>
                      </a:lnTo>
                      <a:lnTo>
                        <a:pt x="36" y="426"/>
                      </a:lnTo>
                      <a:lnTo>
                        <a:pt x="38" y="428"/>
                      </a:lnTo>
                      <a:lnTo>
                        <a:pt x="40" y="432"/>
                      </a:lnTo>
                      <a:lnTo>
                        <a:pt x="42" y="434"/>
                      </a:lnTo>
                      <a:lnTo>
                        <a:pt x="45" y="438"/>
                      </a:lnTo>
                      <a:lnTo>
                        <a:pt x="45" y="442"/>
                      </a:lnTo>
                      <a:lnTo>
                        <a:pt x="47" y="445"/>
                      </a:lnTo>
                      <a:lnTo>
                        <a:pt x="49" y="451"/>
                      </a:lnTo>
                      <a:lnTo>
                        <a:pt x="51" y="459"/>
                      </a:lnTo>
                      <a:lnTo>
                        <a:pt x="51" y="461"/>
                      </a:lnTo>
                      <a:lnTo>
                        <a:pt x="53" y="457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5" y="459"/>
                      </a:lnTo>
                      <a:lnTo>
                        <a:pt x="55" y="459"/>
                      </a:lnTo>
                      <a:lnTo>
                        <a:pt x="55" y="461"/>
                      </a:lnTo>
                      <a:lnTo>
                        <a:pt x="57" y="461"/>
                      </a:lnTo>
                      <a:lnTo>
                        <a:pt x="57" y="463"/>
                      </a:lnTo>
                      <a:lnTo>
                        <a:pt x="59" y="463"/>
                      </a:lnTo>
                      <a:lnTo>
                        <a:pt x="57" y="463"/>
                      </a:lnTo>
                      <a:lnTo>
                        <a:pt x="57" y="463"/>
                      </a:lnTo>
                      <a:lnTo>
                        <a:pt x="55" y="463"/>
                      </a:lnTo>
                      <a:lnTo>
                        <a:pt x="55" y="463"/>
                      </a:lnTo>
                      <a:lnTo>
                        <a:pt x="53" y="463"/>
                      </a:lnTo>
                      <a:lnTo>
                        <a:pt x="53" y="463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4"/>
                      </a:lnTo>
                      <a:lnTo>
                        <a:pt x="53" y="466"/>
                      </a:lnTo>
                      <a:lnTo>
                        <a:pt x="53" y="472"/>
                      </a:lnTo>
                      <a:lnTo>
                        <a:pt x="53" y="474"/>
                      </a:lnTo>
                      <a:lnTo>
                        <a:pt x="55" y="480"/>
                      </a:lnTo>
                      <a:lnTo>
                        <a:pt x="55" y="482"/>
                      </a:lnTo>
                      <a:lnTo>
                        <a:pt x="55" y="484"/>
                      </a:lnTo>
                      <a:lnTo>
                        <a:pt x="57" y="485"/>
                      </a:lnTo>
                      <a:lnTo>
                        <a:pt x="55" y="484"/>
                      </a:lnTo>
                      <a:lnTo>
                        <a:pt x="55" y="482"/>
                      </a:lnTo>
                      <a:lnTo>
                        <a:pt x="53" y="480"/>
                      </a:lnTo>
                      <a:lnTo>
                        <a:pt x="53" y="482"/>
                      </a:lnTo>
                      <a:lnTo>
                        <a:pt x="55" y="485"/>
                      </a:lnTo>
                      <a:lnTo>
                        <a:pt x="55" y="487"/>
                      </a:lnTo>
                      <a:lnTo>
                        <a:pt x="55" y="487"/>
                      </a:lnTo>
                      <a:lnTo>
                        <a:pt x="55" y="489"/>
                      </a:lnTo>
                      <a:lnTo>
                        <a:pt x="57" y="491"/>
                      </a:lnTo>
                      <a:lnTo>
                        <a:pt x="57" y="493"/>
                      </a:lnTo>
                      <a:lnTo>
                        <a:pt x="59" y="499"/>
                      </a:lnTo>
                      <a:lnTo>
                        <a:pt x="59" y="503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61" y="510"/>
                      </a:lnTo>
                      <a:lnTo>
                        <a:pt x="61" y="512"/>
                      </a:lnTo>
                      <a:lnTo>
                        <a:pt x="63" y="514"/>
                      </a:lnTo>
                      <a:lnTo>
                        <a:pt x="63" y="514"/>
                      </a:lnTo>
                      <a:lnTo>
                        <a:pt x="63" y="516"/>
                      </a:lnTo>
                      <a:lnTo>
                        <a:pt x="63" y="520"/>
                      </a:lnTo>
                      <a:lnTo>
                        <a:pt x="66" y="537"/>
                      </a:lnTo>
                      <a:lnTo>
                        <a:pt x="70" y="537"/>
                      </a:lnTo>
                      <a:lnTo>
                        <a:pt x="74" y="537"/>
                      </a:lnTo>
                      <a:lnTo>
                        <a:pt x="78" y="535"/>
                      </a:lnTo>
                      <a:lnTo>
                        <a:pt x="78" y="537"/>
                      </a:lnTo>
                      <a:lnTo>
                        <a:pt x="76" y="537"/>
                      </a:lnTo>
                      <a:lnTo>
                        <a:pt x="74" y="537"/>
                      </a:lnTo>
                      <a:lnTo>
                        <a:pt x="72" y="539"/>
                      </a:lnTo>
                      <a:lnTo>
                        <a:pt x="72" y="539"/>
                      </a:lnTo>
                      <a:lnTo>
                        <a:pt x="70" y="541"/>
                      </a:lnTo>
                      <a:lnTo>
                        <a:pt x="70" y="541"/>
                      </a:lnTo>
                      <a:lnTo>
                        <a:pt x="70" y="541"/>
                      </a:lnTo>
                      <a:lnTo>
                        <a:pt x="66" y="539"/>
                      </a:lnTo>
                      <a:lnTo>
                        <a:pt x="66" y="541"/>
                      </a:lnTo>
                      <a:lnTo>
                        <a:pt x="68" y="541"/>
                      </a:lnTo>
                      <a:lnTo>
                        <a:pt x="68" y="542"/>
                      </a:lnTo>
                      <a:lnTo>
                        <a:pt x="70" y="542"/>
                      </a:lnTo>
                      <a:lnTo>
                        <a:pt x="70" y="544"/>
                      </a:lnTo>
                      <a:lnTo>
                        <a:pt x="70" y="546"/>
                      </a:lnTo>
                      <a:lnTo>
                        <a:pt x="74" y="544"/>
                      </a:lnTo>
                      <a:lnTo>
                        <a:pt x="76" y="544"/>
                      </a:lnTo>
                      <a:lnTo>
                        <a:pt x="78" y="544"/>
                      </a:lnTo>
                      <a:lnTo>
                        <a:pt x="78" y="544"/>
                      </a:lnTo>
                      <a:lnTo>
                        <a:pt x="78" y="544"/>
                      </a:lnTo>
                      <a:lnTo>
                        <a:pt x="78" y="546"/>
                      </a:lnTo>
                      <a:lnTo>
                        <a:pt x="78" y="546"/>
                      </a:lnTo>
                      <a:lnTo>
                        <a:pt x="78" y="546"/>
                      </a:lnTo>
                      <a:lnTo>
                        <a:pt x="80" y="548"/>
                      </a:lnTo>
                      <a:lnTo>
                        <a:pt x="80" y="548"/>
                      </a:lnTo>
                      <a:lnTo>
                        <a:pt x="80" y="548"/>
                      </a:lnTo>
                      <a:lnTo>
                        <a:pt x="80" y="550"/>
                      </a:lnTo>
                      <a:lnTo>
                        <a:pt x="80" y="550"/>
                      </a:lnTo>
                      <a:lnTo>
                        <a:pt x="82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0"/>
                      </a:lnTo>
                      <a:lnTo>
                        <a:pt x="84" y="552"/>
                      </a:lnTo>
                      <a:lnTo>
                        <a:pt x="84" y="552"/>
                      </a:lnTo>
                      <a:lnTo>
                        <a:pt x="84" y="552"/>
                      </a:lnTo>
                      <a:lnTo>
                        <a:pt x="84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7" y="552"/>
                      </a:lnTo>
                      <a:lnTo>
                        <a:pt x="87" y="552"/>
                      </a:lnTo>
                      <a:lnTo>
                        <a:pt x="89" y="552"/>
                      </a:lnTo>
                      <a:lnTo>
                        <a:pt x="89" y="552"/>
                      </a:lnTo>
                      <a:lnTo>
                        <a:pt x="91" y="554"/>
                      </a:lnTo>
                      <a:lnTo>
                        <a:pt x="93" y="554"/>
                      </a:lnTo>
                      <a:lnTo>
                        <a:pt x="93" y="554"/>
                      </a:lnTo>
                      <a:lnTo>
                        <a:pt x="93" y="554"/>
                      </a:lnTo>
                      <a:lnTo>
                        <a:pt x="93" y="556"/>
                      </a:lnTo>
                      <a:lnTo>
                        <a:pt x="93" y="556"/>
                      </a:lnTo>
                      <a:lnTo>
                        <a:pt x="93" y="556"/>
                      </a:lnTo>
                      <a:lnTo>
                        <a:pt x="93" y="558"/>
                      </a:lnTo>
                      <a:lnTo>
                        <a:pt x="93" y="558"/>
                      </a:lnTo>
                      <a:lnTo>
                        <a:pt x="93" y="560"/>
                      </a:lnTo>
                      <a:lnTo>
                        <a:pt x="95" y="560"/>
                      </a:lnTo>
                      <a:lnTo>
                        <a:pt x="95" y="560"/>
                      </a:lnTo>
                      <a:lnTo>
                        <a:pt x="95" y="558"/>
                      </a:lnTo>
                      <a:lnTo>
                        <a:pt x="97" y="558"/>
                      </a:lnTo>
                      <a:lnTo>
                        <a:pt x="97" y="558"/>
                      </a:lnTo>
                      <a:lnTo>
                        <a:pt x="97" y="560"/>
                      </a:lnTo>
                      <a:lnTo>
                        <a:pt x="99" y="561"/>
                      </a:lnTo>
                      <a:lnTo>
                        <a:pt x="99" y="561"/>
                      </a:lnTo>
                      <a:lnTo>
                        <a:pt x="101" y="561"/>
                      </a:lnTo>
                      <a:lnTo>
                        <a:pt x="101" y="561"/>
                      </a:lnTo>
                      <a:lnTo>
                        <a:pt x="101" y="561"/>
                      </a:lnTo>
                      <a:lnTo>
                        <a:pt x="103" y="561"/>
                      </a:lnTo>
                      <a:lnTo>
                        <a:pt x="103" y="561"/>
                      </a:lnTo>
                      <a:lnTo>
                        <a:pt x="103" y="560"/>
                      </a:lnTo>
                      <a:lnTo>
                        <a:pt x="105" y="560"/>
                      </a:lnTo>
                      <a:lnTo>
                        <a:pt x="108" y="561"/>
                      </a:lnTo>
                      <a:lnTo>
                        <a:pt x="108" y="563"/>
                      </a:lnTo>
                      <a:lnTo>
                        <a:pt x="106" y="565"/>
                      </a:lnTo>
                      <a:lnTo>
                        <a:pt x="106" y="565"/>
                      </a:lnTo>
                      <a:lnTo>
                        <a:pt x="106" y="567"/>
                      </a:lnTo>
                      <a:lnTo>
                        <a:pt x="106" y="567"/>
                      </a:lnTo>
                      <a:lnTo>
                        <a:pt x="108" y="569"/>
                      </a:lnTo>
                      <a:lnTo>
                        <a:pt x="108" y="569"/>
                      </a:lnTo>
                      <a:lnTo>
                        <a:pt x="108" y="571"/>
                      </a:lnTo>
                      <a:lnTo>
                        <a:pt x="108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0" y="571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2" y="573"/>
                      </a:lnTo>
                      <a:lnTo>
                        <a:pt x="116" y="573"/>
                      </a:lnTo>
                      <a:lnTo>
                        <a:pt x="116" y="573"/>
                      </a:lnTo>
                      <a:lnTo>
                        <a:pt x="116" y="573"/>
                      </a:lnTo>
                      <a:lnTo>
                        <a:pt x="118" y="573"/>
                      </a:lnTo>
                      <a:lnTo>
                        <a:pt x="118" y="573"/>
                      </a:lnTo>
                      <a:lnTo>
                        <a:pt x="118" y="575"/>
                      </a:lnTo>
                      <a:lnTo>
                        <a:pt x="118" y="575"/>
                      </a:lnTo>
                      <a:lnTo>
                        <a:pt x="118" y="575"/>
                      </a:lnTo>
                      <a:lnTo>
                        <a:pt x="116" y="575"/>
                      </a:lnTo>
                      <a:lnTo>
                        <a:pt x="116" y="577"/>
                      </a:lnTo>
                      <a:lnTo>
                        <a:pt x="114" y="577"/>
                      </a:lnTo>
                      <a:lnTo>
                        <a:pt x="114" y="579"/>
                      </a:lnTo>
                      <a:lnTo>
                        <a:pt x="114" y="579"/>
                      </a:lnTo>
                      <a:lnTo>
                        <a:pt x="114" y="580"/>
                      </a:lnTo>
                      <a:lnTo>
                        <a:pt x="114" y="580"/>
                      </a:lnTo>
                      <a:lnTo>
                        <a:pt x="116" y="580"/>
                      </a:lnTo>
                      <a:lnTo>
                        <a:pt x="116" y="582"/>
                      </a:lnTo>
                      <a:lnTo>
                        <a:pt x="118" y="584"/>
                      </a:lnTo>
                      <a:lnTo>
                        <a:pt x="118" y="586"/>
                      </a:lnTo>
                      <a:lnTo>
                        <a:pt x="118" y="588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0" y="590"/>
                      </a:lnTo>
                      <a:lnTo>
                        <a:pt x="122" y="590"/>
                      </a:lnTo>
                      <a:lnTo>
                        <a:pt x="122" y="590"/>
                      </a:lnTo>
                      <a:lnTo>
                        <a:pt x="122" y="590"/>
                      </a:lnTo>
                      <a:lnTo>
                        <a:pt x="124" y="592"/>
                      </a:lnTo>
                      <a:lnTo>
                        <a:pt x="133" y="601"/>
                      </a:lnTo>
                      <a:lnTo>
                        <a:pt x="135" y="603"/>
                      </a:lnTo>
                      <a:lnTo>
                        <a:pt x="137" y="603"/>
                      </a:lnTo>
                      <a:lnTo>
                        <a:pt x="139" y="605"/>
                      </a:lnTo>
                      <a:lnTo>
                        <a:pt x="139" y="605"/>
                      </a:lnTo>
                      <a:lnTo>
                        <a:pt x="141" y="605"/>
                      </a:lnTo>
                      <a:lnTo>
                        <a:pt x="141" y="607"/>
                      </a:lnTo>
                      <a:lnTo>
                        <a:pt x="141" y="607"/>
                      </a:lnTo>
                      <a:lnTo>
                        <a:pt x="141" y="609"/>
                      </a:lnTo>
                      <a:lnTo>
                        <a:pt x="143" y="609"/>
                      </a:lnTo>
                      <a:lnTo>
                        <a:pt x="143" y="609"/>
                      </a:lnTo>
                      <a:lnTo>
                        <a:pt x="145" y="609"/>
                      </a:lnTo>
                      <a:lnTo>
                        <a:pt x="145" y="609"/>
                      </a:lnTo>
                      <a:lnTo>
                        <a:pt x="145" y="609"/>
                      </a:lnTo>
                      <a:lnTo>
                        <a:pt x="146" y="611"/>
                      </a:lnTo>
                      <a:lnTo>
                        <a:pt x="148" y="611"/>
                      </a:lnTo>
                      <a:lnTo>
                        <a:pt x="148" y="611"/>
                      </a:lnTo>
                      <a:lnTo>
                        <a:pt x="150" y="611"/>
                      </a:lnTo>
                      <a:lnTo>
                        <a:pt x="150" y="611"/>
                      </a:lnTo>
                      <a:lnTo>
                        <a:pt x="150" y="611"/>
                      </a:lnTo>
                      <a:lnTo>
                        <a:pt x="152" y="611"/>
                      </a:lnTo>
                      <a:lnTo>
                        <a:pt x="152" y="611"/>
                      </a:lnTo>
                      <a:lnTo>
                        <a:pt x="152" y="611"/>
                      </a:lnTo>
                      <a:lnTo>
                        <a:pt x="154" y="611"/>
                      </a:lnTo>
                      <a:lnTo>
                        <a:pt x="154" y="613"/>
                      </a:lnTo>
                      <a:lnTo>
                        <a:pt x="154" y="615"/>
                      </a:lnTo>
                      <a:lnTo>
                        <a:pt x="154" y="617"/>
                      </a:lnTo>
                      <a:lnTo>
                        <a:pt x="156" y="619"/>
                      </a:lnTo>
                      <a:lnTo>
                        <a:pt x="156" y="620"/>
                      </a:lnTo>
                      <a:lnTo>
                        <a:pt x="158" y="620"/>
                      </a:lnTo>
                      <a:lnTo>
                        <a:pt x="160" y="622"/>
                      </a:lnTo>
                      <a:lnTo>
                        <a:pt x="162" y="622"/>
                      </a:lnTo>
                      <a:lnTo>
                        <a:pt x="164" y="622"/>
                      </a:lnTo>
                      <a:lnTo>
                        <a:pt x="165" y="624"/>
                      </a:lnTo>
                      <a:lnTo>
                        <a:pt x="167" y="624"/>
                      </a:lnTo>
                      <a:lnTo>
                        <a:pt x="171" y="624"/>
                      </a:lnTo>
                      <a:lnTo>
                        <a:pt x="173" y="624"/>
                      </a:lnTo>
                      <a:lnTo>
                        <a:pt x="177" y="622"/>
                      </a:lnTo>
                      <a:lnTo>
                        <a:pt x="181" y="622"/>
                      </a:lnTo>
                      <a:lnTo>
                        <a:pt x="183" y="622"/>
                      </a:lnTo>
                      <a:lnTo>
                        <a:pt x="183" y="622"/>
                      </a:lnTo>
                      <a:lnTo>
                        <a:pt x="183" y="622"/>
                      </a:lnTo>
                      <a:lnTo>
                        <a:pt x="183" y="624"/>
                      </a:lnTo>
                      <a:lnTo>
                        <a:pt x="183" y="628"/>
                      </a:lnTo>
                      <a:lnTo>
                        <a:pt x="183" y="630"/>
                      </a:lnTo>
                      <a:lnTo>
                        <a:pt x="183" y="630"/>
                      </a:lnTo>
                      <a:lnTo>
                        <a:pt x="185" y="632"/>
                      </a:lnTo>
                      <a:lnTo>
                        <a:pt x="185" y="632"/>
                      </a:lnTo>
                      <a:lnTo>
                        <a:pt x="186" y="632"/>
                      </a:lnTo>
                      <a:lnTo>
                        <a:pt x="186" y="632"/>
                      </a:lnTo>
                      <a:lnTo>
                        <a:pt x="188" y="630"/>
                      </a:lnTo>
                      <a:lnTo>
                        <a:pt x="188" y="630"/>
                      </a:lnTo>
                      <a:lnTo>
                        <a:pt x="190" y="630"/>
                      </a:lnTo>
                      <a:lnTo>
                        <a:pt x="190" y="632"/>
                      </a:lnTo>
                      <a:lnTo>
                        <a:pt x="192" y="632"/>
                      </a:lnTo>
                      <a:lnTo>
                        <a:pt x="192" y="632"/>
                      </a:lnTo>
                      <a:lnTo>
                        <a:pt x="192" y="634"/>
                      </a:lnTo>
                      <a:lnTo>
                        <a:pt x="194" y="636"/>
                      </a:lnTo>
                      <a:lnTo>
                        <a:pt x="194" y="636"/>
                      </a:lnTo>
                      <a:lnTo>
                        <a:pt x="196" y="636"/>
                      </a:lnTo>
                      <a:lnTo>
                        <a:pt x="196" y="636"/>
                      </a:lnTo>
                      <a:lnTo>
                        <a:pt x="196" y="636"/>
                      </a:lnTo>
                      <a:lnTo>
                        <a:pt x="198" y="636"/>
                      </a:lnTo>
                      <a:lnTo>
                        <a:pt x="198" y="636"/>
                      </a:lnTo>
                      <a:lnTo>
                        <a:pt x="198" y="636"/>
                      </a:lnTo>
                      <a:lnTo>
                        <a:pt x="200" y="636"/>
                      </a:lnTo>
                      <a:lnTo>
                        <a:pt x="200" y="638"/>
                      </a:lnTo>
                      <a:lnTo>
                        <a:pt x="202" y="639"/>
                      </a:lnTo>
                      <a:lnTo>
                        <a:pt x="204" y="641"/>
                      </a:lnTo>
                      <a:lnTo>
                        <a:pt x="204" y="641"/>
                      </a:lnTo>
                      <a:lnTo>
                        <a:pt x="206" y="641"/>
                      </a:lnTo>
                      <a:lnTo>
                        <a:pt x="207" y="641"/>
                      </a:lnTo>
                      <a:lnTo>
                        <a:pt x="207" y="643"/>
                      </a:lnTo>
                      <a:lnTo>
                        <a:pt x="207" y="641"/>
                      </a:lnTo>
                      <a:lnTo>
                        <a:pt x="209" y="641"/>
                      </a:lnTo>
                      <a:lnTo>
                        <a:pt x="209" y="641"/>
                      </a:lnTo>
                      <a:lnTo>
                        <a:pt x="211" y="641"/>
                      </a:lnTo>
                      <a:lnTo>
                        <a:pt x="211" y="641"/>
                      </a:lnTo>
                      <a:lnTo>
                        <a:pt x="211" y="643"/>
                      </a:lnTo>
                      <a:lnTo>
                        <a:pt x="211" y="643"/>
                      </a:lnTo>
                      <a:lnTo>
                        <a:pt x="213" y="645"/>
                      </a:lnTo>
                      <a:lnTo>
                        <a:pt x="213" y="647"/>
                      </a:lnTo>
                      <a:lnTo>
                        <a:pt x="213" y="649"/>
                      </a:lnTo>
                      <a:lnTo>
                        <a:pt x="215" y="649"/>
                      </a:lnTo>
                      <a:lnTo>
                        <a:pt x="215" y="647"/>
                      </a:lnTo>
                      <a:lnTo>
                        <a:pt x="215" y="647"/>
                      </a:lnTo>
                      <a:lnTo>
                        <a:pt x="217" y="647"/>
                      </a:lnTo>
                      <a:lnTo>
                        <a:pt x="217" y="645"/>
                      </a:lnTo>
                      <a:lnTo>
                        <a:pt x="219" y="645"/>
                      </a:lnTo>
                      <a:lnTo>
                        <a:pt x="221" y="645"/>
                      </a:lnTo>
                      <a:lnTo>
                        <a:pt x="223" y="645"/>
                      </a:lnTo>
                      <a:lnTo>
                        <a:pt x="225" y="645"/>
                      </a:lnTo>
                      <a:lnTo>
                        <a:pt x="226" y="647"/>
                      </a:lnTo>
                      <a:lnTo>
                        <a:pt x="226" y="647"/>
                      </a:lnTo>
                      <a:lnTo>
                        <a:pt x="226" y="649"/>
                      </a:lnTo>
                      <a:lnTo>
                        <a:pt x="226" y="651"/>
                      </a:lnTo>
                      <a:lnTo>
                        <a:pt x="226" y="651"/>
                      </a:lnTo>
                      <a:lnTo>
                        <a:pt x="226" y="653"/>
                      </a:lnTo>
                      <a:lnTo>
                        <a:pt x="228" y="653"/>
                      </a:lnTo>
                      <a:lnTo>
                        <a:pt x="230" y="653"/>
                      </a:lnTo>
                      <a:lnTo>
                        <a:pt x="232" y="653"/>
                      </a:lnTo>
                      <a:lnTo>
                        <a:pt x="246" y="651"/>
                      </a:lnTo>
                      <a:lnTo>
                        <a:pt x="246" y="653"/>
                      </a:lnTo>
                      <a:lnTo>
                        <a:pt x="251" y="653"/>
                      </a:lnTo>
                      <a:lnTo>
                        <a:pt x="251" y="653"/>
                      </a:lnTo>
                      <a:lnTo>
                        <a:pt x="253" y="651"/>
                      </a:lnTo>
                      <a:lnTo>
                        <a:pt x="253" y="645"/>
                      </a:lnTo>
                      <a:lnTo>
                        <a:pt x="255" y="641"/>
                      </a:lnTo>
                      <a:lnTo>
                        <a:pt x="259" y="638"/>
                      </a:lnTo>
                      <a:lnTo>
                        <a:pt x="261" y="636"/>
                      </a:lnTo>
                      <a:lnTo>
                        <a:pt x="261" y="636"/>
                      </a:lnTo>
                      <a:lnTo>
                        <a:pt x="263" y="636"/>
                      </a:lnTo>
                      <a:lnTo>
                        <a:pt x="265" y="636"/>
                      </a:lnTo>
                      <a:lnTo>
                        <a:pt x="266" y="636"/>
                      </a:lnTo>
                      <a:lnTo>
                        <a:pt x="268" y="634"/>
                      </a:lnTo>
                      <a:lnTo>
                        <a:pt x="268" y="636"/>
                      </a:lnTo>
                      <a:lnTo>
                        <a:pt x="270" y="636"/>
                      </a:lnTo>
                      <a:lnTo>
                        <a:pt x="276" y="641"/>
                      </a:lnTo>
                      <a:lnTo>
                        <a:pt x="276" y="641"/>
                      </a:lnTo>
                      <a:lnTo>
                        <a:pt x="278" y="641"/>
                      </a:lnTo>
                      <a:lnTo>
                        <a:pt x="278" y="639"/>
                      </a:lnTo>
                      <a:lnTo>
                        <a:pt x="278" y="638"/>
                      </a:lnTo>
                      <a:lnTo>
                        <a:pt x="280" y="638"/>
                      </a:lnTo>
                      <a:lnTo>
                        <a:pt x="280" y="638"/>
                      </a:lnTo>
                      <a:lnTo>
                        <a:pt x="282" y="638"/>
                      </a:lnTo>
                      <a:lnTo>
                        <a:pt x="284" y="636"/>
                      </a:lnTo>
                      <a:lnTo>
                        <a:pt x="287" y="638"/>
                      </a:lnTo>
                      <a:lnTo>
                        <a:pt x="289" y="636"/>
                      </a:lnTo>
                      <a:lnTo>
                        <a:pt x="291" y="636"/>
                      </a:lnTo>
                      <a:lnTo>
                        <a:pt x="291" y="636"/>
                      </a:lnTo>
                      <a:lnTo>
                        <a:pt x="293" y="636"/>
                      </a:lnTo>
                      <a:lnTo>
                        <a:pt x="293" y="636"/>
                      </a:lnTo>
                      <a:lnTo>
                        <a:pt x="295" y="636"/>
                      </a:lnTo>
                      <a:lnTo>
                        <a:pt x="297" y="638"/>
                      </a:lnTo>
                      <a:lnTo>
                        <a:pt x="297" y="638"/>
                      </a:lnTo>
                      <a:lnTo>
                        <a:pt x="299" y="638"/>
                      </a:lnTo>
                      <a:lnTo>
                        <a:pt x="301" y="638"/>
                      </a:lnTo>
                      <a:lnTo>
                        <a:pt x="303" y="638"/>
                      </a:lnTo>
                      <a:lnTo>
                        <a:pt x="307" y="638"/>
                      </a:lnTo>
                      <a:lnTo>
                        <a:pt x="307" y="638"/>
                      </a:lnTo>
                      <a:lnTo>
                        <a:pt x="308" y="636"/>
                      </a:lnTo>
                      <a:lnTo>
                        <a:pt x="308" y="634"/>
                      </a:lnTo>
                      <a:lnTo>
                        <a:pt x="310" y="630"/>
                      </a:lnTo>
                      <a:lnTo>
                        <a:pt x="310" y="628"/>
                      </a:lnTo>
                      <a:lnTo>
                        <a:pt x="312" y="626"/>
                      </a:lnTo>
                      <a:lnTo>
                        <a:pt x="312" y="624"/>
                      </a:lnTo>
                      <a:lnTo>
                        <a:pt x="314" y="624"/>
                      </a:lnTo>
                      <a:lnTo>
                        <a:pt x="316" y="624"/>
                      </a:lnTo>
                      <a:lnTo>
                        <a:pt x="326" y="622"/>
                      </a:lnTo>
                      <a:lnTo>
                        <a:pt x="327" y="622"/>
                      </a:lnTo>
                      <a:lnTo>
                        <a:pt x="327" y="622"/>
                      </a:lnTo>
                      <a:lnTo>
                        <a:pt x="329" y="622"/>
                      </a:lnTo>
                      <a:lnTo>
                        <a:pt x="329" y="620"/>
                      </a:lnTo>
                      <a:lnTo>
                        <a:pt x="331" y="619"/>
                      </a:lnTo>
                      <a:lnTo>
                        <a:pt x="333" y="615"/>
                      </a:lnTo>
                      <a:lnTo>
                        <a:pt x="335" y="613"/>
                      </a:lnTo>
                      <a:lnTo>
                        <a:pt x="335" y="613"/>
                      </a:lnTo>
                      <a:lnTo>
                        <a:pt x="337" y="611"/>
                      </a:lnTo>
                      <a:lnTo>
                        <a:pt x="337" y="611"/>
                      </a:lnTo>
                      <a:lnTo>
                        <a:pt x="337" y="611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9"/>
                      </a:lnTo>
                      <a:lnTo>
                        <a:pt x="339" y="607"/>
                      </a:lnTo>
                      <a:lnTo>
                        <a:pt x="339" y="607"/>
                      </a:lnTo>
                      <a:lnTo>
                        <a:pt x="339" y="607"/>
                      </a:lnTo>
                      <a:lnTo>
                        <a:pt x="339" y="605"/>
                      </a:lnTo>
                      <a:lnTo>
                        <a:pt x="335" y="601"/>
                      </a:lnTo>
                      <a:lnTo>
                        <a:pt x="335" y="601"/>
                      </a:lnTo>
                      <a:lnTo>
                        <a:pt x="335" y="601"/>
                      </a:lnTo>
                      <a:lnTo>
                        <a:pt x="333" y="600"/>
                      </a:lnTo>
                      <a:lnTo>
                        <a:pt x="329" y="600"/>
                      </a:lnTo>
                      <a:lnTo>
                        <a:pt x="314" y="600"/>
                      </a:lnTo>
                      <a:lnTo>
                        <a:pt x="312" y="598"/>
                      </a:lnTo>
                      <a:lnTo>
                        <a:pt x="312" y="598"/>
                      </a:lnTo>
                      <a:lnTo>
                        <a:pt x="312" y="596"/>
                      </a:lnTo>
                      <a:lnTo>
                        <a:pt x="312" y="596"/>
                      </a:lnTo>
                      <a:lnTo>
                        <a:pt x="310" y="594"/>
                      </a:lnTo>
                      <a:lnTo>
                        <a:pt x="310" y="594"/>
                      </a:lnTo>
                      <a:lnTo>
                        <a:pt x="310" y="594"/>
                      </a:lnTo>
                      <a:lnTo>
                        <a:pt x="312" y="592"/>
                      </a:lnTo>
                      <a:lnTo>
                        <a:pt x="312" y="592"/>
                      </a:lnTo>
                      <a:lnTo>
                        <a:pt x="312" y="590"/>
                      </a:lnTo>
                      <a:lnTo>
                        <a:pt x="316" y="588"/>
                      </a:lnTo>
                      <a:lnTo>
                        <a:pt x="320" y="586"/>
                      </a:lnTo>
                      <a:lnTo>
                        <a:pt x="320" y="584"/>
                      </a:lnTo>
                      <a:lnTo>
                        <a:pt x="322" y="582"/>
                      </a:lnTo>
                      <a:lnTo>
                        <a:pt x="324" y="580"/>
                      </a:lnTo>
                      <a:lnTo>
                        <a:pt x="324" y="580"/>
                      </a:lnTo>
                      <a:lnTo>
                        <a:pt x="326" y="575"/>
                      </a:lnTo>
                      <a:lnTo>
                        <a:pt x="326" y="573"/>
                      </a:lnTo>
                      <a:lnTo>
                        <a:pt x="326" y="571"/>
                      </a:lnTo>
                      <a:lnTo>
                        <a:pt x="324" y="571"/>
                      </a:lnTo>
                      <a:lnTo>
                        <a:pt x="324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71"/>
                      </a:lnTo>
                      <a:lnTo>
                        <a:pt x="322" y="569"/>
                      </a:lnTo>
                      <a:lnTo>
                        <a:pt x="322" y="569"/>
                      </a:lnTo>
                      <a:lnTo>
                        <a:pt x="322" y="567"/>
                      </a:lnTo>
                      <a:lnTo>
                        <a:pt x="320" y="567"/>
                      </a:lnTo>
                      <a:lnTo>
                        <a:pt x="320" y="565"/>
                      </a:lnTo>
                      <a:lnTo>
                        <a:pt x="320" y="563"/>
                      </a:lnTo>
                      <a:lnTo>
                        <a:pt x="322" y="560"/>
                      </a:lnTo>
                      <a:lnTo>
                        <a:pt x="324" y="554"/>
                      </a:lnTo>
                      <a:lnTo>
                        <a:pt x="326" y="554"/>
                      </a:lnTo>
                      <a:lnTo>
                        <a:pt x="327" y="554"/>
                      </a:lnTo>
                      <a:lnTo>
                        <a:pt x="327" y="554"/>
                      </a:lnTo>
                      <a:lnTo>
                        <a:pt x="329" y="554"/>
                      </a:lnTo>
                      <a:lnTo>
                        <a:pt x="331" y="554"/>
                      </a:lnTo>
                      <a:lnTo>
                        <a:pt x="331" y="554"/>
                      </a:lnTo>
                      <a:lnTo>
                        <a:pt x="333" y="554"/>
                      </a:lnTo>
                      <a:lnTo>
                        <a:pt x="337" y="552"/>
                      </a:lnTo>
                      <a:lnTo>
                        <a:pt x="337" y="552"/>
                      </a:lnTo>
                      <a:lnTo>
                        <a:pt x="339" y="550"/>
                      </a:lnTo>
                      <a:lnTo>
                        <a:pt x="339" y="550"/>
                      </a:lnTo>
                      <a:lnTo>
                        <a:pt x="339" y="550"/>
                      </a:lnTo>
                      <a:lnTo>
                        <a:pt x="339" y="548"/>
                      </a:lnTo>
                      <a:lnTo>
                        <a:pt x="337" y="548"/>
                      </a:lnTo>
                      <a:lnTo>
                        <a:pt x="337" y="548"/>
                      </a:lnTo>
                      <a:lnTo>
                        <a:pt x="337" y="546"/>
                      </a:lnTo>
                      <a:lnTo>
                        <a:pt x="339" y="546"/>
                      </a:lnTo>
                      <a:lnTo>
                        <a:pt x="339" y="544"/>
                      </a:lnTo>
                      <a:lnTo>
                        <a:pt x="341" y="542"/>
                      </a:lnTo>
                      <a:lnTo>
                        <a:pt x="343" y="537"/>
                      </a:lnTo>
                      <a:lnTo>
                        <a:pt x="347" y="537"/>
                      </a:lnTo>
                      <a:lnTo>
                        <a:pt x="350" y="535"/>
                      </a:lnTo>
                      <a:lnTo>
                        <a:pt x="352" y="537"/>
                      </a:lnTo>
                      <a:lnTo>
                        <a:pt x="352" y="537"/>
                      </a:lnTo>
                      <a:lnTo>
                        <a:pt x="354" y="537"/>
                      </a:lnTo>
                      <a:lnTo>
                        <a:pt x="354" y="537"/>
                      </a:lnTo>
                      <a:lnTo>
                        <a:pt x="354" y="539"/>
                      </a:lnTo>
                      <a:lnTo>
                        <a:pt x="356" y="539"/>
                      </a:lnTo>
                      <a:lnTo>
                        <a:pt x="356" y="541"/>
                      </a:lnTo>
                      <a:lnTo>
                        <a:pt x="358" y="542"/>
                      </a:lnTo>
                      <a:lnTo>
                        <a:pt x="360" y="542"/>
                      </a:lnTo>
                      <a:lnTo>
                        <a:pt x="360" y="542"/>
                      </a:lnTo>
                      <a:lnTo>
                        <a:pt x="362" y="542"/>
                      </a:lnTo>
                      <a:lnTo>
                        <a:pt x="362" y="541"/>
                      </a:lnTo>
                      <a:lnTo>
                        <a:pt x="362" y="541"/>
                      </a:lnTo>
                      <a:lnTo>
                        <a:pt x="362" y="541"/>
                      </a:lnTo>
                      <a:lnTo>
                        <a:pt x="364" y="539"/>
                      </a:lnTo>
                      <a:lnTo>
                        <a:pt x="364" y="539"/>
                      </a:lnTo>
                      <a:lnTo>
                        <a:pt x="366" y="539"/>
                      </a:lnTo>
                      <a:lnTo>
                        <a:pt x="367" y="541"/>
                      </a:lnTo>
                      <a:lnTo>
                        <a:pt x="373" y="544"/>
                      </a:lnTo>
                      <a:lnTo>
                        <a:pt x="375" y="544"/>
                      </a:lnTo>
                      <a:lnTo>
                        <a:pt x="381" y="546"/>
                      </a:lnTo>
                      <a:lnTo>
                        <a:pt x="383" y="546"/>
                      </a:lnTo>
                      <a:lnTo>
                        <a:pt x="383" y="544"/>
                      </a:lnTo>
                      <a:lnTo>
                        <a:pt x="383" y="542"/>
                      </a:lnTo>
                      <a:lnTo>
                        <a:pt x="383" y="542"/>
                      </a:lnTo>
                      <a:lnTo>
                        <a:pt x="383" y="541"/>
                      </a:lnTo>
                      <a:lnTo>
                        <a:pt x="383" y="539"/>
                      </a:lnTo>
                      <a:lnTo>
                        <a:pt x="383" y="539"/>
                      </a:lnTo>
                      <a:lnTo>
                        <a:pt x="383" y="537"/>
                      </a:lnTo>
                      <a:lnTo>
                        <a:pt x="383" y="537"/>
                      </a:lnTo>
                      <a:lnTo>
                        <a:pt x="383" y="537"/>
                      </a:lnTo>
                      <a:lnTo>
                        <a:pt x="385" y="537"/>
                      </a:lnTo>
                      <a:lnTo>
                        <a:pt x="385" y="537"/>
                      </a:lnTo>
                      <a:lnTo>
                        <a:pt x="385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7" y="539"/>
                      </a:lnTo>
                      <a:lnTo>
                        <a:pt x="388" y="537"/>
                      </a:lnTo>
                      <a:lnTo>
                        <a:pt x="388" y="537"/>
                      </a:lnTo>
                      <a:lnTo>
                        <a:pt x="388" y="537"/>
                      </a:lnTo>
                      <a:lnTo>
                        <a:pt x="390" y="537"/>
                      </a:lnTo>
                      <a:lnTo>
                        <a:pt x="390" y="537"/>
                      </a:lnTo>
                      <a:lnTo>
                        <a:pt x="390" y="537"/>
                      </a:lnTo>
                      <a:lnTo>
                        <a:pt x="392" y="537"/>
                      </a:lnTo>
                      <a:lnTo>
                        <a:pt x="392" y="535"/>
                      </a:lnTo>
                      <a:lnTo>
                        <a:pt x="392" y="533"/>
                      </a:lnTo>
                      <a:lnTo>
                        <a:pt x="392" y="533"/>
                      </a:lnTo>
                      <a:lnTo>
                        <a:pt x="392" y="531"/>
                      </a:lnTo>
                      <a:lnTo>
                        <a:pt x="392" y="531"/>
                      </a:lnTo>
                      <a:lnTo>
                        <a:pt x="394" y="531"/>
                      </a:lnTo>
                      <a:lnTo>
                        <a:pt x="394" y="531"/>
                      </a:lnTo>
                      <a:lnTo>
                        <a:pt x="394" y="531"/>
                      </a:lnTo>
                      <a:lnTo>
                        <a:pt x="394" y="533"/>
                      </a:lnTo>
                      <a:lnTo>
                        <a:pt x="400" y="537"/>
                      </a:lnTo>
                      <a:lnTo>
                        <a:pt x="402" y="537"/>
                      </a:lnTo>
                      <a:lnTo>
                        <a:pt x="404" y="537"/>
                      </a:lnTo>
                      <a:lnTo>
                        <a:pt x="404" y="537"/>
                      </a:lnTo>
                      <a:lnTo>
                        <a:pt x="404" y="535"/>
                      </a:lnTo>
                      <a:lnTo>
                        <a:pt x="404" y="535"/>
                      </a:lnTo>
                      <a:lnTo>
                        <a:pt x="402" y="533"/>
                      </a:lnTo>
                      <a:lnTo>
                        <a:pt x="400" y="531"/>
                      </a:lnTo>
                      <a:lnTo>
                        <a:pt x="400" y="531"/>
                      </a:lnTo>
                      <a:lnTo>
                        <a:pt x="398" y="531"/>
                      </a:lnTo>
                      <a:lnTo>
                        <a:pt x="398" y="531"/>
                      </a:lnTo>
                      <a:lnTo>
                        <a:pt x="398" y="529"/>
                      </a:lnTo>
                      <a:lnTo>
                        <a:pt x="398" y="529"/>
                      </a:lnTo>
                      <a:lnTo>
                        <a:pt x="402" y="525"/>
                      </a:lnTo>
                      <a:lnTo>
                        <a:pt x="402" y="523"/>
                      </a:lnTo>
                      <a:lnTo>
                        <a:pt x="402" y="523"/>
                      </a:lnTo>
                      <a:lnTo>
                        <a:pt x="402" y="523"/>
                      </a:lnTo>
                      <a:lnTo>
                        <a:pt x="404" y="522"/>
                      </a:lnTo>
                      <a:lnTo>
                        <a:pt x="404" y="520"/>
                      </a:lnTo>
                      <a:lnTo>
                        <a:pt x="404" y="520"/>
                      </a:lnTo>
                      <a:lnTo>
                        <a:pt x="404" y="520"/>
                      </a:lnTo>
                      <a:lnTo>
                        <a:pt x="406" y="518"/>
                      </a:lnTo>
                      <a:lnTo>
                        <a:pt x="407" y="518"/>
                      </a:lnTo>
                      <a:lnTo>
                        <a:pt x="407" y="516"/>
                      </a:lnTo>
                      <a:lnTo>
                        <a:pt x="407" y="516"/>
                      </a:lnTo>
                      <a:lnTo>
                        <a:pt x="407" y="514"/>
                      </a:lnTo>
                      <a:lnTo>
                        <a:pt x="407" y="512"/>
                      </a:lnTo>
                      <a:lnTo>
                        <a:pt x="409" y="510"/>
                      </a:lnTo>
                      <a:lnTo>
                        <a:pt x="409" y="510"/>
                      </a:lnTo>
                      <a:lnTo>
                        <a:pt x="411" y="508"/>
                      </a:lnTo>
                      <a:lnTo>
                        <a:pt x="411" y="506"/>
                      </a:lnTo>
                      <a:lnTo>
                        <a:pt x="411" y="506"/>
                      </a:lnTo>
                      <a:lnTo>
                        <a:pt x="411" y="504"/>
                      </a:lnTo>
                      <a:lnTo>
                        <a:pt x="411" y="504"/>
                      </a:lnTo>
                      <a:lnTo>
                        <a:pt x="413" y="503"/>
                      </a:lnTo>
                      <a:lnTo>
                        <a:pt x="413" y="503"/>
                      </a:lnTo>
                      <a:lnTo>
                        <a:pt x="413" y="503"/>
                      </a:lnTo>
                      <a:lnTo>
                        <a:pt x="413" y="501"/>
                      </a:lnTo>
                      <a:lnTo>
                        <a:pt x="413" y="499"/>
                      </a:lnTo>
                      <a:lnTo>
                        <a:pt x="413" y="499"/>
                      </a:lnTo>
                      <a:lnTo>
                        <a:pt x="413" y="497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2" name="Google Shape;412;p13"/>
                <p:cNvSpPr/>
                <p:nvPr/>
              </p:nvSpPr>
              <p:spPr>
                <a:xfrm>
                  <a:off x="6146800" y="2952750"/>
                  <a:ext cx="669925" cy="53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334" extrusionOk="0">
                      <a:moveTo>
                        <a:pt x="420" y="70"/>
                      </a:moveTo>
                      <a:lnTo>
                        <a:pt x="420" y="70"/>
                      </a:lnTo>
                      <a:lnTo>
                        <a:pt x="420" y="70"/>
                      </a:lnTo>
                      <a:lnTo>
                        <a:pt x="418" y="68"/>
                      </a:lnTo>
                      <a:lnTo>
                        <a:pt x="420" y="68"/>
                      </a:lnTo>
                      <a:lnTo>
                        <a:pt x="420" y="68"/>
                      </a:lnTo>
                      <a:lnTo>
                        <a:pt x="420" y="66"/>
                      </a:lnTo>
                      <a:lnTo>
                        <a:pt x="422" y="66"/>
                      </a:lnTo>
                      <a:lnTo>
                        <a:pt x="422" y="64"/>
                      </a:lnTo>
                      <a:lnTo>
                        <a:pt x="420" y="64"/>
                      </a:lnTo>
                      <a:lnTo>
                        <a:pt x="420" y="64"/>
                      </a:lnTo>
                      <a:lnTo>
                        <a:pt x="420" y="62"/>
                      </a:lnTo>
                      <a:lnTo>
                        <a:pt x="420" y="62"/>
                      </a:lnTo>
                      <a:lnTo>
                        <a:pt x="420" y="60"/>
                      </a:lnTo>
                      <a:lnTo>
                        <a:pt x="420" y="59"/>
                      </a:lnTo>
                      <a:lnTo>
                        <a:pt x="418" y="59"/>
                      </a:lnTo>
                      <a:lnTo>
                        <a:pt x="418" y="57"/>
                      </a:lnTo>
                      <a:lnTo>
                        <a:pt x="418" y="57"/>
                      </a:lnTo>
                      <a:lnTo>
                        <a:pt x="418" y="57"/>
                      </a:lnTo>
                      <a:lnTo>
                        <a:pt x="414" y="57"/>
                      </a:lnTo>
                      <a:lnTo>
                        <a:pt x="414" y="55"/>
                      </a:lnTo>
                      <a:lnTo>
                        <a:pt x="414" y="55"/>
                      </a:lnTo>
                      <a:lnTo>
                        <a:pt x="414" y="55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6" y="53"/>
                      </a:lnTo>
                      <a:lnTo>
                        <a:pt x="416" y="53"/>
                      </a:lnTo>
                      <a:lnTo>
                        <a:pt x="418" y="53"/>
                      </a:lnTo>
                      <a:lnTo>
                        <a:pt x="418" y="53"/>
                      </a:lnTo>
                      <a:lnTo>
                        <a:pt x="418" y="53"/>
                      </a:lnTo>
                      <a:lnTo>
                        <a:pt x="418" y="47"/>
                      </a:lnTo>
                      <a:lnTo>
                        <a:pt x="418" y="45"/>
                      </a:lnTo>
                      <a:lnTo>
                        <a:pt x="420" y="43"/>
                      </a:lnTo>
                      <a:lnTo>
                        <a:pt x="420" y="43"/>
                      </a:lnTo>
                      <a:lnTo>
                        <a:pt x="420" y="40"/>
                      </a:lnTo>
                      <a:lnTo>
                        <a:pt x="420" y="38"/>
                      </a:lnTo>
                      <a:lnTo>
                        <a:pt x="418" y="30"/>
                      </a:lnTo>
                      <a:lnTo>
                        <a:pt x="416" y="28"/>
                      </a:lnTo>
                      <a:lnTo>
                        <a:pt x="416" y="28"/>
                      </a:lnTo>
                      <a:lnTo>
                        <a:pt x="416" y="26"/>
                      </a:lnTo>
                      <a:lnTo>
                        <a:pt x="412" y="22"/>
                      </a:lnTo>
                      <a:lnTo>
                        <a:pt x="412" y="22"/>
                      </a:lnTo>
                      <a:lnTo>
                        <a:pt x="410" y="22"/>
                      </a:lnTo>
                      <a:lnTo>
                        <a:pt x="410" y="22"/>
                      </a:lnTo>
                      <a:lnTo>
                        <a:pt x="410" y="22"/>
                      </a:lnTo>
                      <a:lnTo>
                        <a:pt x="410" y="20"/>
                      </a:lnTo>
                      <a:lnTo>
                        <a:pt x="410" y="20"/>
                      </a:lnTo>
                      <a:lnTo>
                        <a:pt x="410" y="19"/>
                      </a:lnTo>
                      <a:lnTo>
                        <a:pt x="410" y="17"/>
                      </a:lnTo>
                      <a:lnTo>
                        <a:pt x="408" y="15"/>
                      </a:lnTo>
                      <a:lnTo>
                        <a:pt x="408" y="15"/>
                      </a:lnTo>
                      <a:lnTo>
                        <a:pt x="410" y="13"/>
                      </a:lnTo>
                      <a:lnTo>
                        <a:pt x="410" y="13"/>
                      </a:lnTo>
                      <a:lnTo>
                        <a:pt x="410" y="11"/>
                      </a:lnTo>
                      <a:lnTo>
                        <a:pt x="410" y="9"/>
                      </a:lnTo>
                      <a:lnTo>
                        <a:pt x="410" y="9"/>
                      </a:lnTo>
                      <a:lnTo>
                        <a:pt x="410" y="7"/>
                      </a:lnTo>
                      <a:lnTo>
                        <a:pt x="408" y="7"/>
                      </a:lnTo>
                      <a:lnTo>
                        <a:pt x="408" y="7"/>
                      </a:lnTo>
                      <a:lnTo>
                        <a:pt x="404" y="5"/>
                      </a:lnTo>
                      <a:lnTo>
                        <a:pt x="401" y="7"/>
                      </a:lnTo>
                      <a:lnTo>
                        <a:pt x="399" y="5"/>
                      </a:lnTo>
                      <a:lnTo>
                        <a:pt x="393" y="5"/>
                      </a:lnTo>
                      <a:lnTo>
                        <a:pt x="393" y="3"/>
                      </a:lnTo>
                      <a:lnTo>
                        <a:pt x="391" y="1"/>
                      </a:lnTo>
                      <a:lnTo>
                        <a:pt x="391" y="1"/>
                      </a:lnTo>
                      <a:lnTo>
                        <a:pt x="389" y="0"/>
                      </a:lnTo>
                      <a:lnTo>
                        <a:pt x="389" y="0"/>
                      </a:lnTo>
                      <a:lnTo>
                        <a:pt x="387" y="0"/>
                      </a:lnTo>
                      <a:lnTo>
                        <a:pt x="387" y="0"/>
                      </a:lnTo>
                      <a:lnTo>
                        <a:pt x="387" y="0"/>
                      </a:lnTo>
                      <a:lnTo>
                        <a:pt x="385" y="0"/>
                      </a:lnTo>
                      <a:lnTo>
                        <a:pt x="382" y="3"/>
                      </a:lnTo>
                      <a:lnTo>
                        <a:pt x="380" y="5"/>
                      </a:lnTo>
                      <a:lnTo>
                        <a:pt x="380" y="5"/>
                      </a:lnTo>
                      <a:lnTo>
                        <a:pt x="380" y="7"/>
                      </a:lnTo>
                      <a:lnTo>
                        <a:pt x="380" y="7"/>
                      </a:lnTo>
                      <a:lnTo>
                        <a:pt x="378" y="9"/>
                      </a:lnTo>
                      <a:lnTo>
                        <a:pt x="378" y="11"/>
                      </a:lnTo>
                      <a:lnTo>
                        <a:pt x="378" y="13"/>
                      </a:lnTo>
                      <a:lnTo>
                        <a:pt x="376" y="13"/>
                      </a:lnTo>
                      <a:lnTo>
                        <a:pt x="374" y="13"/>
                      </a:lnTo>
                      <a:lnTo>
                        <a:pt x="372" y="13"/>
                      </a:lnTo>
                      <a:lnTo>
                        <a:pt x="372" y="11"/>
                      </a:lnTo>
                      <a:lnTo>
                        <a:pt x="370" y="11"/>
                      </a:lnTo>
                      <a:lnTo>
                        <a:pt x="370" y="11"/>
                      </a:lnTo>
                      <a:lnTo>
                        <a:pt x="370" y="13"/>
                      </a:lnTo>
                      <a:lnTo>
                        <a:pt x="370" y="13"/>
                      </a:lnTo>
                      <a:lnTo>
                        <a:pt x="366" y="13"/>
                      </a:lnTo>
                      <a:lnTo>
                        <a:pt x="366" y="13"/>
                      </a:lnTo>
                      <a:lnTo>
                        <a:pt x="364" y="15"/>
                      </a:lnTo>
                      <a:lnTo>
                        <a:pt x="364" y="17"/>
                      </a:lnTo>
                      <a:lnTo>
                        <a:pt x="364" y="19"/>
                      </a:lnTo>
                      <a:lnTo>
                        <a:pt x="362" y="24"/>
                      </a:lnTo>
                      <a:lnTo>
                        <a:pt x="362" y="24"/>
                      </a:lnTo>
                      <a:lnTo>
                        <a:pt x="362" y="24"/>
                      </a:lnTo>
                      <a:lnTo>
                        <a:pt x="359" y="24"/>
                      </a:lnTo>
                      <a:lnTo>
                        <a:pt x="359" y="24"/>
                      </a:lnTo>
                      <a:lnTo>
                        <a:pt x="355" y="26"/>
                      </a:lnTo>
                      <a:lnTo>
                        <a:pt x="355" y="26"/>
                      </a:lnTo>
                      <a:lnTo>
                        <a:pt x="353" y="28"/>
                      </a:lnTo>
                      <a:lnTo>
                        <a:pt x="349" y="32"/>
                      </a:lnTo>
                      <a:lnTo>
                        <a:pt x="349" y="34"/>
                      </a:lnTo>
                      <a:lnTo>
                        <a:pt x="349" y="34"/>
                      </a:lnTo>
                      <a:lnTo>
                        <a:pt x="349" y="45"/>
                      </a:lnTo>
                      <a:lnTo>
                        <a:pt x="349" y="47"/>
                      </a:lnTo>
                      <a:lnTo>
                        <a:pt x="349" y="47"/>
                      </a:lnTo>
                      <a:lnTo>
                        <a:pt x="347" y="49"/>
                      </a:lnTo>
                      <a:lnTo>
                        <a:pt x="345" y="53"/>
                      </a:lnTo>
                      <a:lnTo>
                        <a:pt x="345" y="53"/>
                      </a:lnTo>
                      <a:lnTo>
                        <a:pt x="345" y="53"/>
                      </a:lnTo>
                      <a:lnTo>
                        <a:pt x="345" y="55"/>
                      </a:lnTo>
                      <a:lnTo>
                        <a:pt x="345" y="55"/>
                      </a:lnTo>
                      <a:lnTo>
                        <a:pt x="345" y="57"/>
                      </a:lnTo>
                      <a:lnTo>
                        <a:pt x="345" y="57"/>
                      </a:lnTo>
                      <a:lnTo>
                        <a:pt x="343" y="62"/>
                      </a:lnTo>
                      <a:lnTo>
                        <a:pt x="345" y="66"/>
                      </a:lnTo>
                      <a:lnTo>
                        <a:pt x="343" y="68"/>
                      </a:lnTo>
                      <a:lnTo>
                        <a:pt x="343" y="70"/>
                      </a:lnTo>
                      <a:lnTo>
                        <a:pt x="343" y="72"/>
                      </a:lnTo>
                      <a:lnTo>
                        <a:pt x="341" y="74"/>
                      </a:lnTo>
                      <a:lnTo>
                        <a:pt x="341" y="74"/>
                      </a:lnTo>
                      <a:lnTo>
                        <a:pt x="340" y="74"/>
                      </a:lnTo>
                      <a:lnTo>
                        <a:pt x="334" y="72"/>
                      </a:lnTo>
                      <a:lnTo>
                        <a:pt x="332" y="70"/>
                      </a:lnTo>
                      <a:lnTo>
                        <a:pt x="330" y="72"/>
                      </a:lnTo>
                      <a:lnTo>
                        <a:pt x="330" y="72"/>
                      </a:lnTo>
                      <a:lnTo>
                        <a:pt x="328" y="74"/>
                      </a:lnTo>
                      <a:lnTo>
                        <a:pt x="328" y="76"/>
                      </a:lnTo>
                      <a:lnTo>
                        <a:pt x="328" y="78"/>
                      </a:lnTo>
                      <a:lnTo>
                        <a:pt x="328" y="79"/>
                      </a:lnTo>
                      <a:lnTo>
                        <a:pt x="328" y="79"/>
                      </a:lnTo>
                      <a:lnTo>
                        <a:pt x="321" y="78"/>
                      </a:lnTo>
                      <a:lnTo>
                        <a:pt x="319" y="74"/>
                      </a:lnTo>
                      <a:lnTo>
                        <a:pt x="317" y="74"/>
                      </a:lnTo>
                      <a:lnTo>
                        <a:pt x="315" y="74"/>
                      </a:lnTo>
                      <a:lnTo>
                        <a:pt x="315" y="74"/>
                      </a:lnTo>
                      <a:lnTo>
                        <a:pt x="315" y="74"/>
                      </a:lnTo>
                      <a:lnTo>
                        <a:pt x="313" y="76"/>
                      </a:lnTo>
                      <a:lnTo>
                        <a:pt x="311" y="78"/>
                      </a:lnTo>
                      <a:lnTo>
                        <a:pt x="309" y="78"/>
                      </a:lnTo>
                      <a:lnTo>
                        <a:pt x="307" y="78"/>
                      </a:lnTo>
                      <a:lnTo>
                        <a:pt x="305" y="78"/>
                      </a:lnTo>
                      <a:lnTo>
                        <a:pt x="303" y="78"/>
                      </a:lnTo>
                      <a:lnTo>
                        <a:pt x="301" y="76"/>
                      </a:lnTo>
                      <a:lnTo>
                        <a:pt x="300" y="76"/>
                      </a:lnTo>
                      <a:lnTo>
                        <a:pt x="296" y="81"/>
                      </a:lnTo>
                      <a:lnTo>
                        <a:pt x="292" y="83"/>
                      </a:lnTo>
                      <a:lnTo>
                        <a:pt x="292" y="85"/>
                      </a:lnTo>
                      <a:lnTo>
                        <a:pt x="290" y="87"/>
                      </a:lnTo>
                      <a:lnTo>
                        <a:pt x="290" y="91"/>
                      </a:lnTo>
                      <a:lnTo>
                        <a:pt x="290" y="93"/>
                      </a:lnTo>
                      <a:lnTo>
                        <a:pt x="288" y="93"/>
                      </a:lnTo>
                      <a:lnTo>
                        <a:pt x="288" y="93"/>
                      </a:lnTo>
                      <a:lnTo>
                        <a:pt x="288" y="95"/>
                      </a:lnTo>
                      <a:lnTo>
                        <a:pt x="288" y="95"/>
                      </a:lnTo>
                      <a:lnTo>
                        <a:pt x="288" y="97"/>
                      </a:lnTo>
                      <a:lnTo>
                        <a:pt x="288" y="97"/>
                      </a:lnTo>
                      <a:lnTo>
                        <a:pt x="288" y="98"/>
                      </a:lnTo>
                      <a:lnTo>
                        <a:pt x="286" y="98"/>
                      </a:lnTo>
                      <a:lnTo>
                        <a:pt x="284" y="97"/>
                      </a:lnTo>
                      <a:lnTo>
                        <a:pt x="279" y="93"/>
                      </a:lnTo>
                      <a:lnTo>
                        <a:pt x="271" y="89"/>
                      </a:lnTo>
                      <a:lnTo>
                        <a:pt x="271" y="87"/>
                      </a:lnTo>
                      <a:lnTo>
                        <a:pt x="271" y="87"/>
                      </a:lnTo>
                      <a:lnTo>
                        <a:pt x="273" y="85"/>
                      </a:lnTo>
                      <a:lnTo>
                        <a:pt x="273" y="83"/>
                      </a:lnTo>
                      <a:lnTo>
                        <a:pt x="275" y="83"/>
                      </a:lnTo>
                      <a:lnTo>
                        <a:pt x="273" y="79"/>
                      </a:lnTo>
                      <a:lnTo>
                        <a:pt x="273" y="78"/>
                      </a:lnTo>
                      <a:lnTo>
                        <a:pt x="273" y="78"/>
                      </a:lnTo>
                      <a:lnTo>
                        <a:pt x="269" y="78"/>
                      </a:lnTo>
                      <a:lnTo>
                        <a:pt x="267" y="76"/>
                      </a:lnTo>
                      <a:lnTo>
                        <a:pt x="265" y="76"/>
                      </a:lnTo>
                      <a:lnTo>
                        <a:pt x="263" y="78"/>
                      </a:lnTo>
                      <a:lnTo>
                        <a:pt x="261" y="78"/>
                      </a:lnTo>
                      <a:lnTo>
                        <a:pt x="260" y="78"/>
                      </a:lnTo>
                      <a:lnTo>
                        <a:pt x="258" y="76"/>
                      </a:lnTo>
                      <a:lnTo>
                        <a:pt x="258" y="74"/>
                      </a:lnTo>
                      <a:lnTo>
                        <a:pt x="256" y="72"/>
                      </a:lnTo>
                      <a:lnTo>
                        <a:pt x="256" y="64"/>
                      </a:lnTo>
                      <a:lnTo>
                        <a:pt x="256" y="62"/>
                      </a:lnTo>
                      <a:lnTo>
                        <a:pt x="254" y="62"/>
                      </a:lnTo>
                      <a:lnTo>
                        <a:pt x="252" y="62"/>
                      </a:lnTo>
                      <a:lnTo>
                        <a:pt x="250" y="60"/>
                      </a:lnTo>
                      <a:lnTo>
                        <a:pt x="250" y="60"/>
                      </a:lnTo>
                      <a:lnTo>
                        <a:pt x="248" y="60"/>
                      </a:lnTo>
                      <a:lnTo>
                        <a:pt x="250" y="60"/>
                      </a:lnTo>
                      <a:lnTo>
                        <a:pt x="250" y="59"/>
                      </a:lnTo>
                      <a:lnTo>
                        <a:pt x="250" y="59"/>
                      </a:lnTo>
                      <a:lnTo>
                        <a:pt x="250" y="57"/>
                      </a:lnTo>
                      <a:lnTo>
                        <a:pt x="248" y="59"/>
                      </a:lnTo>
                      <a:lnTo>
                        <a:pt x="246" y="59"/>
                      </a:lnTo>
                      <a:lnTo>
                        <a:pt x="242" y="62"/>
                      </a:lnTo>
                      <a:lnTo>
                        <a:pt x="237" y="62"/>
                      </a:lnTo>
                      <a:lnTo>
                        <a:pt x="233" y="57"/>
                      </a:lnTo>
                      <a:lnTo>
                        <a:pt x="231" y="55"/>
                      </a:lnTo>
                      <a:lnTo>
                        <a:pt x="231" y="55"/>
                      </a:lnTo>
                      <a:lnTo>
                        <a:pt x="221" y="55"/>
                      </a:lnTo>
                      <a:lnTo>
                        <a:pt x="221" y="55"/>
                      </a:lnTo>
                      <a:lnTo>
                        <a:pt x="220" y="57"/>
                      </a:lnTo>
                      <a:lnTo>
                        <a:pt x="220" y="59"/>
                      </a:lnTo>
                      <a:lnTo>
                        <a:pt x="218" y="60"/>
                      </a:lnTo>
                      <a:lnTo>
                        <a:pt x="218" y="60"/>
                      </a:lnTo>
                      <a:lnTo>
                        <a:pt x="218" y="64"/>
                      </a:lnTo>
                      <a:lnTo>
                        <a:pt x="218" y="66"/>
                      </a:lnTo>
                      <a:lnTo>
                        <a:pt x="216" y="66"/>
                      </a:lnTo>
                      <a:lnTo>
                        <a:pt x="214" y="66"/>
                      </a:lnTo>
                      <a:lnTo>
                        <a:pt x="214" y="68"/>
                      </a:lnTo>
                      <a:lnTo>
                        <a:pt x="214" y="68"/>
                      </a:lnTo>
                      <a:lnTo>
                        <a:pt x="214" y="68"/>
                      </a:lnTo>
                      <a:lnTo>
                        <a:pt x="214" y="70"/>
                      </a:lnTo>
                      <a:lnTo>
                        <a:pt x="214" y="70"/>
                      </a:lnTo>
                      <a:lnTo>
                        <a:pt x="214" y="72"/>
                      </a:lnTo>
                      <a:lnTo>
                        <a:pt x="214" y="76"/>
                      </a:lnTo>
                      <a:lnTo>
                        <a:pt x="214" y="76"/>
                      </a:lnTo>
                      <a:lnTo>
                        <a:pt x="214" y="78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lnTo>
                        <a:pt x="208" y="76"/>
                      </a:lnTo>
                      <a:lnTo>
                        <a:pt x="206" y="76"/>
                      </a:lnTo>
                      <a:lnTo>
                        <a:pt x="206" y="78"/>
                      </a:lnTo>
                      <a:lnTo>
                        <a:pt x="206" y="78"/>
                      </a:lnTo>
                      <a:lnTo>
                        <a:pt x="204" y="79"/>
                      </a:lnTo>
                      <a:lnTo>
                        <a:pt x="204" y="79"/>
                      </a:lnTo>
                      <a:lnTo>
                        <a:pt x="202" y="81"/>
                      </a:lnTo>
                      <a:lnTo>
                        <a:pt x="200" y="83"/>
                      </a:lnTo>
                      <a:lnTo>
                        <a:pt x="200" y="81"/>
                      </a:lnTo>
                      <a:lnTo>
                        <a:pt x="199" y="81"/>
                      </a:lnTo>
                      <a:lnTo>
                        <a:pt x="199" y="81"/>
                      </a:lnTo>
                      <a:lnTo>
                        <a:pt x="197" y="81"/>
                      </a:lnTo>
                      <a:lnTo>
                        <a:pt x="195" y="81"/>
                      </a:lnTo>
                      <a:lnTo>
                        <a:pt x="189" y="81"/>
                      </a:lnTo>
                      <a:lnTo>
                        <a:pt x="187" y="83"/>
                      </a:lnTo>
                      <a:lnTo>
                        <a:pt x="181" y="83"/>
                      </a:lnTo>
                      <a:lnTo>
                        <a:pt x="180" y="83"/>
                      </a:lnTo>
                      <a:lnTo>
                        <a:pt x="180" y="85"/>
                      </a:lnTo>
                      <a:lnTo>
                        <a:pt x="180" y="85"/>
                      </a:lnTo>
                      <a:lnTo>
                        <a:pt x="178" y="85"/>
                      </a:lnTo>
                      <a:lnTo>
                        <a:pt x="178" y="87"/>
                      </a:lnTo>
                      <a:lnTo>
                        <a:pt x="170" y="89"/>
                      </a:lnTo>
                      <a:lnTo>
                        <a:pt x="168" y="91"/>
                      </a:lnTo>
                      <a:lnTo>
                        <a:pt x="168" y="91"/>
                      </a:lnTo>
                      <a:lnTo>
                        <a:pt x="168" y="93"/>
                      </a:lnTo>
                      <a:lnTo>
                        <a:pt x="168" y="93"/>
                      </a:lnTo>
                      <a:lnTo>
                        <a:pt x="168" y="93"/>
                      </a:lnTo>
                      <a:lnTo>
                        <a:pt x="166" y="95"/>
                      </a:lnTo>
                      <a:lnTo>
                        <a:pt x="162" y="98"/>
                      </a:lnTo>
                      <a:lnTo>
                        <a:pt x="162" y="98"/>
                      </a:lnTo>
                      <a:lnTo>
                        <a:pt x="160" y="98"/>
                      </a:lnTo>
                      <a:lnTo>
                        <a:pt x="160" y="97"/>
                      </a:lnTo>
                      <a:lnTo>
                        <a:pt x="162" y="95"/>
                      </a:lnTo>
                      <a:lnTo>
                        <a:pt x="162" y="93"/>
                      </a:lnTo>
                      <a:lnTo>
                        <a:pt x="160" y="93"/>
                      </a:lnTo>
                      <a:lnTo>
                        <a:pt x="155" y="95"/>
                      </a:lnTo>
                      <a:lnTo>
                        <a:pt x="153" y="97"/>
                      </a:lnTo>
                      <a:lnTo>
                        <a:pt x="151" y="97"/>
                      </a:lnTo>
                      <a:lnTo>
                        <a:pt x="149" y="98"/>
                      </a:lnTo>
                      <a:lnTo>
                        <a:pt x="145" y="97"/>
                      </a:lnTo>
                      <a:lnTo>
                        <a:pt x="143" y="97"/>
                      </a:lnTo>
                      <a:lnTo>
                        <a:pt x="143" y="95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0" y="89"/>
                      </a:lnTo>
                      <a:lnTo>
                        <a:pt x="138" y="89"/>
                      </a:lnTo>
                      <a:lnTo>
                        <a:pt x="138" y="83"/>
                      </a:lnTo>
                      <a:lnTo>
                        <a:pt x="136" y="83"/>
                      </a:lnTo>
                      <a:lnTo>
                        <a:pt x="136" y="83"/>
                      </a:lnTo>
                      <a:lnTo>
                        <a:pt x="134" y="83"/>
                      </a:lnTo>
                      <a:lnTo>
                        <a:pt x="134" y="83"/>
                      </a:lnTo>
                      <a:lnTo>
                        <a:pt x="132" y="85"/>
                      </a:lnTo>
                      <a:lnTo>
                        <a:pt x="130" y="85"/>
                      </a:lnTo>
                      <a:lnTo>
                        <a:pt x="126" y="89"/>
                      </a:lnTo>
                      <a:lnTo>
                        <a:pt x="124" y="89"/>
                      </a:lnTo>
                      <a:lnTo>
                        <a:pt x="124" y="91"/>
                      </a:lnTo>
                      <a:lnTo>
                        <a:pt x="122" y="95"/>
                      </a:lnTo>
                      <a:lnTo>
                        <a:pt x="122" y="95"/>
                      </a:lnTo>
                      <a:lnTo>
                        <a:pt x="120" y="95"/>
                      </a:lnTo>
                      <a:lnTo>
                        <a:pt x="119" y="95"/>
                      </a:lnTo>
                      <a:lnTo>
                        <a:pt x="119" y="95"/>
                      </a:lnTo>
                      <a:lnTo>
                        <a:pt x="117" y="95"/>
                      </a:lnTo>
                      <a:lnTo>
                        <a:pt x="117" y="93"/>
                      </a:lnTo>
                      <a:lnTo>
                        <a:pt x="115" y="93"/>
                      </a:lnTo>
                      <a:lnTo>
                        <a:pt x="115" y="93"/>
                      </a:lnTo>
                      <a:lnTo>
                        <a:pt x="115" y="95"/>
                      </a:lnTo>
                      <a:lnTo>
                        <a:pt x="115" y="95"/>
                      </a:lnTo>
                      <a:lnTo>
                        <a:pt x="111" y="97"/>
                      </a:lnTo>
                      <a:lnTo>
                        <a:pt x="111" y="98"/>
                      </a:lnTo>
                      <a:lnTo>
                        <a:pt x="111" y="98"/>
                      </a:lnTo>
                      <a:lnTo>
                        <a:pt x="111" y="100"/>
                      </a:lnTo>
                      <a:lnTo>
                        <a:pt x="109" y="102"/>
                      </a:lnTo>
                      <a:lnTo>
                        <a:pt x="107" y="102"/>
                      </a:lnTo>
                      <a:lnTo>
                        <a:pt x="107" y="102"/>
                      </a:lnTo>
                      <a:lnTo>
                        <a:pt x="105" y="102"/>
                      </a:lnTo>
                      <a:lnTo>
                        <a:pt x="105" y="102"/>
                      </a:lnTo>
                      <a:lnTo>
                        <a:pt x="103" y="100"/>
                      </a:lnTo>
                      <a:lnTo>
                        <a:pt x="103" y="100"/>
                      </a:lnTo>
                      <a:lnTo>
                        <a:pt x="101" y="98"/>
                      </a:lnTo>
                      <a:lnTo>
                        <a:pt x="101" y="98"/>
                      </a:lnTo>
                      <a:lnTo>
                        <a:pt x="99" y="97"/>
                      </a:lnTo>
                      <a:lnTo>
                        <a:pt x="96" y="95"/>
                      </a:lnTo>
                      <a:lnTo>
                        <a:pt x="96" y="93"/>
                      </a:lnTo>
                      <a:lnTo>
                        <a:pt x="94" y="93"/>
                      </a:lnTo>
                      <a:lnTo>
                        <a:pt x="92" y="91"/>
                      </a:lnTo>
                      <a:lnTo>
                        <a:pt x="90" y="89"/>
                      </a:lnTo>
                      <a:lnTo>
                        <a:pt x="90" y="87"/>
                      </a:lnTo>
                      <a:lnTo>
                        <a:pt x="90" y="85"/>
                      </a:lnTo>
                      <a:lnTo>
                        <a:pt x="92" y="85"/>
                      </a:lnTo>
                      <a:lnTo>
                        <a:pt x="92" y="81"/>
                      </a:lnTo>
                      <a:lnTo>
                        <a:pt x="90" y="79"/>
                      </a:lnTo>
                      <a:lnTo>
                        <a:pt x="90" y="79"/>
                      </a:lnTo>
                      <a:lnTo>
                        <a:pt x="88" y="79"/>
                      </a:lnTo>
                      <a:lnTo>
                        <a:pt x="88" y="79"/>
                      </a:lnTo>
                      <a:lnTo>
                        <a:pt x="86" y="79"/>
                      </a:lnTo>
                      <a:lnTo>
                        <a:pt x="86" y="81"/>
                      </a:lnTo>
                      <a:lnTo>
                        <a:pt x="86" y="81"/>
                      </a:lnTo>
                      <a:lnTo>
                        <a:pt x="84" y="79"/>
                      </a:lnTo>
                      <a:lnTo>
                        <a:pt x="84" y="79"/>
                      </a:lnTo>
                      <a:lnTo>
                        <a:pt x="84" y="79"/>
                      </a:lnTo>
                      <a:lnTo>
                        <a:pt x="82" y="79"/>
                      </a:lnTo>
                      <a:lnTo>
                        <a:pt x="82" y="79"/>
                      </a:lnTo>
                      <a:lnTo>
                        <a:pt x="80" y="79"/>
                      </a:lnTo>
                      <a:lnTo>
                        <a:pt x="80" y="79"/>
                      </a:lnTo>
                      <a:lnTo>
                        <a:pt x="79" y="81"/>
                      </a:lnTo>
                      <a:lnTo>
                        <a:pt x="79" y="81"/>
                      </a:lnTo>
                      <a:lnTo>
                        <a:pt x="79" y="83"/>
                      </a:lnTo>
                      <a:lnTo>
                        <a:pt x="79" y="83"/>
                      </a:lnTo>
                      <a:lnTo>
                        <a:pt x="79" y="85"/>
                      </a:lnTo>
                      <a:lnTo>
                        <a:pt x="79" y="85"/>
                      </a:lnTo>
                      <a:lnTo>
                        <a:pt x="77" y="85"/>
                      </a:lnTo>
                      <a:lnTo>
                        <a:pt x="77" y="83"/>
                      </a:lnTo>
                      <a:lnTo>
                        <a:pt x="77" y="83"/>
                      </a:lnTo>
                      <a:lnTo>
                        <a:pt x="77" y="81"/>
                      </a:lnTo>
                      <a:lnTo>
                        <a:pt x="77" y="81"/>
                      </a:lnTo>
                      <a:lnTo>
                        <a:pt x="75" y="81"/>
                      </a:lnTo>
                      <a:lnTo>
                        <a:pt x="75" y="81"/>
                      </a:lnTo>
                      <a:lnTo>
                        <a:pt x="75" y="81"/>
                      </a:lnTo>
                      <a:lnTo>
                        <a:pt x="75" y="83"/>
                      </a:lnTo>
                      <a:lnTo>
                        <a:pt x="75" y="83"/>
                      </a:lnTo>
                      <a:lnTo>
                        <a:pt x="75" y="85"/>
                      </a:lnTo>
                      <a:lnTo>
                        <a:pt x="75" y="85"/>
                      </a:lnTo>
                      <a:lnTo>
                        <a:pt x="73" y="85"/>
                      </a:lnTo>
                      <a:lnTo>
                        <a:pt x="73" y="85"/>
                      </a:lnTo>
                      <a:lnTo>
                        <a:pt x="71" y="83"/>
                      </a:lnTo>
                      <a:lnTo>
                        <a:pt x="71" y="81"/>
                      </a:lnTo>
                      <a:lnTo>
                        <a:pt x="69" y="76"/>
                      </a:lnTo>
                      <a:lnTo>
                        <a:pt x="65" y="70"/>
                      </a:lnTo>
                      <a:lnTo>
                        <a:pt x="63" y="68"/>
                      </a:lnTo>
                      <a:lnTo>
                        <a:pt x="63" y="68"/>
                      </a:lnTo>
                      <a:lnTo>
                        <a:pt x="63" y="68"/>
                      </a:lnTo>
                      <a:lnTo>
                        <a:pt x="61" y="68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1" y="74"/>
                      </a:lnTo>
                      <a:lnTo>
                        <a:pt x="59" y="74"/>
                      </a:lnTo>
                      <a:lnTo>
                        <a:pt x="59" y="74"/>
                      </a:lnTo>
                      <a:lnTo>
                        <a:pt x="58" y="74"/>
                      </a:lnTo>
                      <a:lnTo>
                        <a:pt x="58" y="76"/>
                      </a:lnTo>
                      <a:lnTo>
                        <a:pt x="56" y="78"/>
                      </a:lnTo>
                      <a:lnTo>
                        <a:pt x="54" y="78"/>
                      </a:lnTo>
                      <a:lnTo>
                        <a:pt x="50" y="78"/>
                      </a:lnTo>
                      <a:lnTo>
                        <a:pt x="48" y="79"/>
                      </a:lnTo>
                      <a:lnTo>
                        <a:pt x="48" y="79"/>
                      </a:lnTo>
                      <a:lnTo>
                        <a:pt x="46" y="79"/>
                      </a:lnTo>
                      <a:lnTo>
                        <a:pt x="44" y="78"/>
                      </a:lnTo>
                      <a:lnTo>
                        <a:pt x="44" y="78"/>
                      </a:lnTo>
                      <a:lnTo>
                        <a:pt x="42" y="79"/>
                      </a:lnTo>
                      <a:lnTo>
                        <a:pt x="40" y="81"/>
                      </a:lnTo>
                      <a:lnTo>
                        <a:pt x="39" y="81"/>
                      </a:lnTo>
                      <a:lnTo>
                        <a:pt x="33" y="81"/>
                      </a:lnTo>
                      <a:lnTo>
                        <a:pt x="27" y="81"/>
                      </a:lnTo>
                      <a:lnTo>
                        <a:pt x="19" y="79"/>
                      </a:lnTo>
                      <a:lnTo>
                        <a:pt x="18" y="79"/>
                      </a:lnTo>
                      <a:lnTo>
                        <a:pt x="10" y="79"/>
                      </a:lnTo>
                      <a:lnTo>
                        <a:pt x="8" y="81"/>
                      </a:lnTo>
                      <a:lnTo>
                        <a:pt x="6" y="81"/>
                      </a:lnTo>
                      <a:lnTo>
                        <a:pt x="6" y="83"/>
                      </a:lnTo>
                      <a:lnTo>
                        <a:pt x="6" y="83"/>
                      </a:lnTo>
                      <a:lnTo>
                        <a:pt x="6" y="83"/>
                      </a:lnTo>
                      <a:lnTo>
                        <a:pt x="6" y="85"/>
                      </a:lnTo>
                      <a:lnTo>
                        <a:pt x="6" y="85"/>
                      </a:lnTo>
                      <a:lnTo>
                        <a:pt x="6" y="85"/>
                      </a:lnTo>
                      <a:lnTo>
                        <a:pt x="6" y="87"/>
                      </a:lnTo>
                      <a:lnTo>
                        <a:pt x="6" y="89"/>
                      </a:lnTo>
                      <a:lnTo>
                        <a:pt x="8" y="91"/>
                      </a:lnTo>
                      <a:lnTo>
                        <a:pt x="8" y="91"/>
                      </a:lnTo>
                      <a:lnTo>
                        <a:pt x="10" y="93"/>
                      </a:lnTo>
                      <a:lnTo>
                        <a:pt x="10" y="95"/>
                      </a:lnTo>
                      <a:lnTo>
                        <a:pt x="10" y="95"/>
                      </a:lnTo>
                      <a:lnTo>
                        <a:pt x="10" y="97"/>
                      </a:lnTo>
                      <a:lnTo>
                        <a:pt x="10" y="97"/>
                      </a:lnTo>
                      <a:lnTo>
                        <a:pt x="10" y="98"/>
                      </a:lnTo>
                      <a:lnTo>
                        <a:pt x="8" y="100"/>
                      </a:lnTo>
                      <a:lnTo>
                        <a:pt x="8" y="102"/>
                      </a:lnTo>
                      <a:lnTo>
                        <a:pt x="8" y="102"/>
                      </a:lnTo>
                      <a:lnTo>
                        <a:pt x="8" y="104"/>
                      </a:lnTo>
                      <a:lnTo>
                        <a:pt x="8" y="104"/>
                      </a:lnTo>
                      <a:lnTo>
                        <a:pt x="6" y="106"/>
                      </a:lnTo>
                      <a:lnTo>
                        <a:pt x="6" y="106"/>
                      </a:lnTo>
                      <a:lnTo>
                        <a:pt x="4" y="110"/>
                      </a:lnTo>
                      <a:lnTo>
                        <a:pt x="2" y="112"/>
                      </a:lnTo>
                      <a:lnTo>
                        <a:pt x="2" y="114"/>
                      </a:lnTo>
                      <a:lnTo>
                        <a:pt x="0" y="119"/>
                      </a:lnTo>
                      <a:lnTo>
                        <a:pt x="4" y="119"/>
                      </a:lnTo>
                      <a:lnTo>
                        <a:pt x="10" y="121"/>
                      </a:lnTo>
                      <a:lnTo>
                        <a:pt x="10" y="121"/>
                      </a:lnTo>
                      <a:lnTo>
                        <a:pt x="12" y="121"/>
                      </a:lnTo>
                      <a:lnTo>
                        <a:pt x="12" y="123"/>
                      </a:lnTo>
                      <a:lnTo>
                        <a:pt x="16" y="125"/>
                      </a:lnTo>
                      <a:lnTo>
                        <a:pt x="16" y="125"/>
                      </a:lnTo>
                      <a:lnTo>
                        <a:pt x="18" y="127"/>
                      </a:lnTo>
                      <a:lnTo>
                        <a:pt x="18" y="127"/>
                      </a:lnTo>
                      <a:lnTo>
                        <a:pt x="18" y="131"/>
                      </a:lnTo>
                      <a:lnTo>
                        <a:pt x="18" y="133"/>
                      </a:lnTo>
                      <a:lnTo>
                        <a:pt x="18" y="135"/>
                      </a:lnTo>
                      <a:lnTo>
                        <a:pt x="18" y="137"/>
                      </a:lnTo>
                      <a:lnTo>
                        <a:pt x="19" y="137"/>
                      </a:lnTo>
                      <a:lnTo>
                        <a:pt x="19" y="140"/>
                      </a:lnTo>
                      <a:lnTo>
                        <a:pt x="33" y="152"/>
                      </a:lnTo>
                      <a:lnTo>
                        <a:pt x="35" y="154"/>
                      </a:lnTo>
                      <a:lnTo>
                        <a:pt x="37" y="157"/>
                      </a:lnTo>
                      <a:lnTo>
                        <a:pt x="37" y="157"/>
                      </a:lnTo>
                      <a:lnTo>
                        <a:pt x="37" y="159"/>
                      </a:lnTo>
                      <a:lnTo>
                        <a:pt x="37" y="159"/>
                      </a:lnTo>
                      <a:lnTo>
                        <a:pt x="35" y="163"/>
                      </a:lnTo>
                      <a:lnTo>
                        <a:pt x="35" y="163"/>
                      </a:lnTo>
                      <a:lnTo>
                        <a:pt x="35" y="165"/>
                      </a:lnTo>
                      <a:lnTo>
                        <a:pt x="35" y="165"/>
                      </a:lnTo>
                      <a:lnTo>
                        <a:pt x="37" y="167"/>
                      </a:lnTo>
                      <a:lnTo>
                        <a:pt x="37" y="171"/>
                      </a:lnTo>
                      <a:lnTo>
                        <a:pt x="39" y="173"/>
                      </a:lnTo>
                      <a:lnTo>
                        <a:pt x="39" y="173"/>
                      </a:lnTo>
                      <a:lnTo>
                        <a:pt x="40" y="175"/>
                      </a:lnTo>
                      <a:lnTo>
                        <a:pt x="40" y="175"/>
                      </a:lnTo>
                      <a:lnTo>
                        <a:pt x="42" y="175"/>
                      </a:lnTo>
                      <a:lnTo>
                        <a:pt x="42" y="175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6" y="175"/>
                      </a:lnTo>
                      <a:lnTo>
                        <a:pt x="46" y="175"/>
                      </a:lnTo>
                      <a:lnTo>
                        <a:pt x="52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6" y="171"/>
                      </a:lnTo>
                      <a:lnTo>
                        <a:pt x="56" y="171"/>
                      </a:lnTo>
                      <a:lnTo>
                        <a:pt x="56" y="169"/>
                      </a:lnTo>
                      <a:lnTo>
                        <a:pt x="58" y="169"/>
                      </a:lnTo>
                      <a:lnTo>
                        <a:pt x="58" y="169"/>
                      </a:lnTo>
                      <a:lnTo>
                        <a:pt x="59" y="169"/>
                      </a:lnTo>
                      <a:lnTo>
                        <a:pt x="59" y="169"/>
                      </a:lnTo>
                      <a:lnTo>
                        <a:pt x="59" y="171"/>
                      </a:lnTo>
                      <a:lnTo>
                        <a:pt x="61" y="171"/>
                      </a:lnTo>
                      <a:lnTo>
                        <a:pt x="61" y="173"/>
                      </a:lnTo>
                      <a:lnTo>
                        <a:pt x="61" y="173"/>
                      </a:lnTo>
                      <a:lnTo>
                        <a:pt x="63" y="176"/>
                      </a:lnTo>
                      <a:lnTo>
                        <a:pt x="63" y="176"/>
                      </a:lnTo>
                      <a:lnTo>
                        <a:pt x="63" y="178"/>
                      </a:lnTo>
                      <a:lnTo>
                        <a:pt x="61" y="178"/>
                      </a:lnTo>
                      <a:lnTo>
                        <a:pt x="61" y="180"/>
                      </a:lnTo>
                      <a:lnTo>
                        <a:pt x="61" y="180"/>
                      </a:lnTo>
                      <a:lnTo>
                        <a:pt x="58" y="184"/>
                      </a:lnTo>
                      <a:lnTo>
                        <a:pt x="58" y="184"/>
                      </a:lnTo>
                      <a:lnTo>
                        <a:pt x="58" y="186"/>
                      </a:lnTo>
                      <a:lnTo>
                        <a:pt x="56" y="186"/>
                      </a:lnTo>
                      <a:lnTo>
                        <a:pt x="58" y="188"/>
                      </a:lnTo>
                      <a:lnTo>
                        <a:pt x="58" y="188"/>
                      </a:lnTo>
                      <a:lnTo>
                        <a:pt x="58" y="190"/>
                      </a:lnTo>
                      <a:lnTo>
                        <a:pt x="58" y="190"/>
                      </a:lnTo>
                      <a:lnTo>
                        <a:pt x="56" y="194"/>
                      </a:lnTo>
                      <a:lnTo>
                        <a:pt x="56" y="194"/>
                      </a:lnTo>
                      <a:lnTo>
                        <a:pt x="56" y="195"/>
                      </a:lnTo>
                      <a:lnTo>
                        <a:pt x="56" y="195"/>
                      </a:lnTo>
                      <a:lnTo>
                        <a:pt x="56" y="197"/>
                      </a:lnTo>
                      <a:lnTo>
                        <a:pt x="58" y="197"/>
                      </a:lnTo>
                      <a:lnTo>
                        <a:pt x="58" y="197"/>
                      </a:lnTo>
                      <a:lnTo>
                        <a:pt x="58" y="197"/>
                      </a:lnTo>
                      <a:lnTo>
                        <a:pt x="59" y="195"/>
                      </a:lnTo>
                      <a:lnTo>
                        <a:pt x="61" y="194"/>
                      </a:lnTo>
                      <a:lnTo>
                        <a:pt x="61" y="194"/>
                      </a:lnTo>
                      <a:lnTo>
                        <a:pt x="63" y="195"/>
                      </a:lnTo>
                      <a:lnTo>
                        <a:pt x="63" y="195"/>
                      </a:lnTo>
                      <a:lnTo>
                        <a:pt x="63" y="197"/>
                      </a:lnTo>
                      <a:lnTo>
                        <a:pt x="65" y="203"/>
                      </a:lnTo>
                      <a:lnTo>
                        <a:pt x="63" y="211"/>
                      </a:lnTo>
                      <a:lnTo>
                        <a:pt x="63" y="214"/>
                      </a:lnTo>
                      <a:lnTo>
                        <a:pt x="63" y="218"/>
                      </a:lnTo>
                      <a:lnTo>
                        <a:pt x="65" y="220"/>
                      </a:lnTo>
                      <a:lnTo>
                        <a:pt x="69" y="224"/>
                      </a:lnTo>
                      <a:lnTo>
                        <a:pt x="69" y="224"/>
                      </a:lnTo>
                      <a:lnTo>
                        <a:pt x="69" y="226"/>
                      </a:lnTo>
                      <a:lnTo>
                        <a:pt x="71" y="228"/>
                      </a:lnTo>
                      <a:lnTo>
                        <a:pt x="71" y="230"/>
                      </a:lnTo>
                      <a:lnTo>
                        <a:pt x="71" y="232"/>
                      </a:lnTo>
                      <a:lnTo>
                        <a:pt x="71" y="233"/>
                      </a:lnTo>
                      <a:lnTo>
                        <a:pt x="71" y="233"/>
                      </a:lnTo>
                      <a:lnTo>
                        <a:pt x="73" y="233"/>
                      </a:lnTo>
                      <a:lnTo>
                        <a:pt x="73" y="233"/>
                      </a:lnTo>
                      <a:lnTo>
                        <a:pt x="73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2"/>
                      </a:lnTo>
                      <a:lnTo>
                        <a:pt x="75" y="232"/>
                      </a:lnTo>
                      <a:lnTo>
                        <a:pt x="75" y="232"/>
                      </a:lnTo>
                      <a:lnTo>
                        <a:pt x="77" y="232"/>
                      </a:lnTo>
                      <a:lnTo>
                        <a:pt x="79" y="233"/>
                      </a:lnTo>
                      <a:lnTo>
                        <a:pt x="80" y="233"/>
                      </a:lnTo>
                      <a:lnTo>
                        <a:pt x="80" y="233"/>
                      </a:lnTo>
                      <a:lnTo>
                        <a:pt x="82" y="233"/>
                      </a:lnTo>
                      <a:lnTo>
                        <a:pt x="82" y="233"/>
                      </a:lnTo>
                      <a:lnTo>
                        <a:pt x="84" y="233"/>
                      </a:lnTo>
                      <a:lnTo>
                        <a:pt x="84" y="233"/>
                      </a:lnTo>
                      <a:lnTo>
                        <a:pt x="84" y="233"/>
                      </a:lnTo>
                      <a:lnTo>
                        <a:pt x="86" y="233"/>
                      </a:lnTo>
                      <a:lnTo>
                        <a:pt x="86" y="233"/>
                      </a:lnTo>
                      <a:lnTo>
                        <a:pt x="88" y="233"/>
                      </a:lnTo>
                      <a:lnTo>
                        <a:pt x="88" y="233"/>
                      </a:lnTo>
                      <a:lnTo>
                        <a:pt x="90" y="235"/>
                      </a:lnTo>
                      <a:lnTo>
                        <a:pt x="92" y="235"/>
                      </a:lnTo>
                      <a:lnTo>
                        <a:pt x="92" y="235"/>
                      </a:lnTo>
                      <a:lnTo>
                        <a:pt x="92" y="239"/>
                      </a:lnTo>
                      <a:lnTo>
                        <a:pt x="92" y="239"/>
                      </a:lnTo>
                      <a:lnTo>
                        <a:pt x="94" y="241"/>
                      </a:lnTo>
                      <a:lnTo>
                        <a:pt x="94" y="243"/>
                      </a:lnTo>
                      <a:lnTo>
                        <a:pt x="94" y="243"/>
                      </a:lnTo>
                      <a:lnTo>
                        <a:pt x="94" y="245"/>
                      </a:lnTo>
                      <a:lnTo>
                        <a:pt x="94" y="247"/>
                      </a:lnTo>
                      <a:lnTo>
                        <a:pt x="92" y="247"/>
                      </a:lnTo>
                      <a:lnTo>
                        <a:pt x="92" y="249"/>
                      </a:lnTo>
                      <a:lnTo>
                        <a:pt x="88" y="251"/>
                      </a:lnTo>
                      <a:lnTo>
                        <a:pt x="86" y="253"/>
                      </a:lnTo>
                      <a:lnTo>
                        <a:pt x="86" y="253"/>
                      </a:lnTo>
                      <a:lnTo>
                        <a:pt x="84" y="253"/>
                      </a:lnTo>
                      <a:lnTo>
                        <a:pt x="84" y="254"/>
                      </a:lnTo>
                      <a:lnTo>
                        <a:pt x="82" y="254"/>
                      </a:lnTo>
                      <a:lnTo>
                        <a:pt x="82" y="254"/>
                      </a:lnTo>
                      <a:lnTo>
                        <a:pt x="82" y="256"/>
                      </a:lnTo>
                      <a:lnTo>
                        <a:pt x="80" y="256"/>
                      </a:lnTo>
                      <a:lnTo>
                        <a:pt x="80" y="262"/>
                      </a:lnTo>
                      <a:lnTo>
                        <a:pt x="79" y="262"/>
                      </a:lnTo>
                      <a:lnTo>
                        <a:pt x="79" y="264"/>
                      </a:lnTo>
                      <a:lnTo>
                        <a:pt x="75" y="266"/>
                      </a:lnTo>
                      <a:lnTo>
                        <a:pt x="73" y="268"/>
                      </a:lnTo>
                      <a:lnTo>
                        <a:pt x="71" y="270"/>
                      </a:lnTo>
                      <a:lnTo>
                        <a:pt x="71" y="270"/>
                      </a:lnTo>
                      <a:lnTo>
                        <a:pt x="69" y="270"/>
                      </a:lnTo>
                      <a:lnTo>
                        <a:pt x="67" y="270"/>
                      </a:lnTo>
                      <a:lnTo>
                        <a:pt x="67" y="270"/>
                      </a:lnTo>
                      <a:lnTo>
                        <a:pt x="65" y="270"/>
                      </a:lnTo>
                      <a:lnTo>
                        <a:pt x="63" y="272"/>
                      </a:lnTo>
                      <a:lnTo>
                        <a:pt x="63" y="273"/>
                      </a:lnTo>
                      <a:lnTo>
                        <a:pt x="63" y="273"/>
                      </a:lnTo>
                      <a:lnTo>
                        <a:pt x="61" y="273"/>
                      </a:lnTo>
                      <a:lnTo>
                        <a:pt x="59" y="273"/>
                      </a:lnTo>
                      <a:lnTo>
                        <a:pt x="59" y="275"/>
                      </a:lnTo>
                      <a:lnTo>
                        <a:pt x="59" y="275"/>
                      </a:lnTo>
                      <a:lnTo>
                        <a:pt x="59" y="275"/>
                      </a:lnTo>
                      <a:lnTo>
                        <a:pt x="59" y="277"/>
                      </a:lnTo>
                      <a:lnTo>
                        <a:pt x="58" y="279"/>
                      </a:lnTo>
                      <a:lnTo>
                        <a:pt x="61" y="281"/>
                      </a:lnTo>
                      <a:lnTo>
                        <a:pt x="65" y="281"/>
                      </a:lnTo>
                      <a:lnTo>
                        <a:pt x="67" y="283"/>
                      </a:lnTo>
                      <a:lnTo>
                        <a:pt x="73" y="291"/>
                      </a:lnTo>
                      <a:lnTo>
                        <a:pt x="73" y="292"/>
                      </a:lnTo>
                      <a:lnTo>
                        <a:pt x="75" y="292"/>
                      </a:lnTo>
                      <a:lnTo>
                        <a:pt x="75" y="294"/>
                      </a:lnTo>
                      <a:lnTo>
                        <a:pt x="79" y="296"/>
                      </a:lnTo>
                      <a:lnTo>
                        <a:pt x="79" y="298"/>
                      </a:lnTo>
                      <a:lnTo>
                        <a:pt x="79" y="298"/>
                      </a:lnTo>
                      <a:lnTo>
                        <a:pt x="80" y="298"/>
                      </a:lnTo>
                      <a:lnTo>
                        <a:pt x="82" y="298"/>
                      </a:lnTo>
                      <a:lnTo>
                        <a:pt x="88" y="300"/>
                      </a:lnTo>
                      <a:lnTo>
                        <a:pt x="90" y="300"/>
                      </a:lnTo>
                      <a:lnTo>
                        <a:pt x="99" y="300"/>
                      </a:lnTo>
                      <a:lnTo>
                        <a:pt x="99" y="300"/>
                      </a:lnTo>
                      <a:lnTo>
                        <a:pt x="105" y="296"/>
                      </a:lnTo>
                      <a:lnTo>
                        <a:pt x="107" y="296"/>
                      </a:lnTo>
                      <a:lnTo>
                        <a:pt x="107" y="296"/>
                      </a:lnTo>
                      <a:lnTo>
                        <a:pt x="107" y="296"/>
                      </a:lnTo>
                      <a:lnTo>
                        <a:pt x="107" y="294"/>
                      </a:lnTo>
                      <a:lnTo>
                        <a:pt x="107" y="294"/>
                      </a:lnTo>
                      <a:lnTo>
                        <a:pt x="107" y="292"/>
                      </a:lnTo>
                      <a:lnTo>
                        <a:pt x="107" y="292"/>
                      </a:lnTo>
                      <a:lnTo>
                        <a:pt x="107" y="292"/>
                      </a:lnTo>
                      <a:lnTo>
                        <a:pt x="109" y="291"/>
                      </a:lnTo>
                      <a:lnTo>
                        <a:pt x="111" y="291"/>
                      </a:lnTo>
                      <a:lnTo>
                        <a:pt x="128" y="291"/>
                      </a:lnTo>
                      <a:lnTo>
                        <a:pt x="130" y="291"/>
                      </a:lnTo>
                      <a:lnTo>
                        <a:pt x="132" y="291"/>
                      </a:lnTo>
                      <a:lnTo>
                        <a:pt x="132" y="289"/>
                      </a:lnTo>
                      <a:lnTo>
                        <a:pt x="132" y="289"/>
                      </a:lnTo>
                      <a:lnTo>
                        <a:pt x="134" y="289"/>
                      </a:lnTo>
                      <a:lnTo>
                        <a:pt x="136" y="289"/>
                      </a:lnTo>
                      <a:lnTo>
                        <a:pt x="136" y="289"/>
                      </a:lnTo>
                      <a:lnTo>
                        <a:pt x="141" y="291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7" y="291"/>
                      </a:lnTo>
                      <a:lnTo>
                        <a:pt x="147" y="289"/>
                      </a:lnTo>
                      <a:lnTo>
                        <a:pt x="149" y="289"/>
                      </a:lnTo>
                      <a:lnTo>
                        <a:pt x="149" y="289"/>
                      </a:lnTo>
                      <a:lnTo>
                        <a:pt x="153" y="289"/>
                      </a:lnTo>
                      <a:lnTo>
                        <a:pt x="153" y="289"/>
                      </a:lnTo>
                      <a:lnTo>
                        <a:pt x="157" y="285"/>
                      </a:lnTo>
                      <a:lnTo>
                        <a:pt x="159" y="283"/>
                      </a:lnTo>
                      <a:lnTo>
                        <a:pt x="162" y="289"/>
                      </a:lnTo>
                      <a:lnTo>
                        <a:pt x="162" y="294"/>
                      </a:lnTo>
                      <a:lnTo>
                        <a:pt x="162" y="298"/>
                      </a:lnTo>
                      <a:lnTo>
                        <a:pt x="162" y="300"/>
                      </a:lnTo>
                      <a:lnTo>
                        <a:pt x="162" y="302"/>
                      </a:lnTo>
                      <a:lnTo>
                        <a:pt x="162" y="304"/>
                      </a:lnTo>
                      <a:lnTo>
                        <a:pt x="162" y="306"/>
                      </a:lnTo>
                      <a:lnTo>
                        <a:pt x="157" y="311"/>
                      </a:lnTo>
                      <a:lnTo>
                        <a:pt x="155" y="317"/>
                      </a:lnTo>
                      <a:lnTo>
                        <a:pt x="153" y="319"/>
                      </a:lnTo>
                      <a:lnTo>
                        <a:pt x="153" y="321"/>
                      </a:lnTo>
                      <a:lnTo>
                        <a:pt x="153" y="321"/>
                      </a:lnTo>
                      <a:lnTo>
                        <a:pt x="153" y="323"/>
                      </a:lnTo>
                      <a:lnTo>
                        <a:pt x="153" y="323"/>
                      </a:lnTo>
                      <a:lnTo>
                        <a:pt x="153" y="323"/>
                      </a:lnTo>
                      <a:lnTo>
                        <a:pt x="157" y="321"/>
                      </a:lnTo>
                      <a:lnTo>
                        <a:pt x="159" y="321"/>
                      </a:lnTo>
                      <a:lnTo>
                        <a:pt x="159" y="321"/>
                      </a:lnTo>
                      <a:lnTo>
                        <a:pt x="160" y="321"/>
                      </a:lnTo>
                      <a:lnTo>
                        <a:pt x="162" y="321"/>
                      </a:lnTo>
                      <a:lnTo>
                        <a:pt x="164" y="323"/>
                      </a:lnTo>
                      <a:lnTo>
                        <a:pt x="170" y="327"/>
                      </a:lnTo>
                      <a:lnTo>
                        <a:pt x="172" y="329"/>
                      </a:lnTo>
                      <a:lnTo>
                        <a:pt x="174" y="330"/>
                      </a:lnTo>
                      <a:lnTo>
                        <a:pt x="174" y="330"/>
                      </a:lnTo>
                      <a:lnTo>
                        <a:pt x="174" y="330"/>
                      </a:lnTo>
                      <a:lnTo>
                        <a:pt x="176" y="330"/>
                      </a:lnTo>
                      <a:lnTo>
                        <a:pt x="180" y="325"/>
                      </a:lnTo>
                      <a:lnTo>
                        <a:pt x="183" y="321"/>
                      </a:lnTo>
                      <a:lnTo>
                        <a:pt x="185" y="319"/>
                      </a:lnTo>
                      <a:lnTo>
                        <a:pt x="189" y="319"/>
                      </a:lnTo>
                      <a:lnTo>
                        <a:pt x="191" y="317"/>
                      </a:lnTo>
                      <a:lnTo>
                        <a:pt x="191" y="317"/>
                      </a:lnTo>
                      <a:lnTo>
                        <a:pt x="193" y="317"/>
                      </a:lnTo>
                      <a:lnTo>
                        <a:pt x="193" y="317"/>
                      </a:lnTo>
                      <a:lnTo>
                        <a:pt x="195" y="317"/>
                      </a:lnTo>
                      <a:lnTo>
                        <a:pt x="197" y="317"/>
                      </a:lnTo>
                      <a:lnTo>
                        <a:pt x="204" y="323"/>
                      </a:lnTo>
                      <a:lnTo>
                        <a:pt x="210" y="325"/>
                      </a:lnTo>
                      <a:lnTo>
                        <a:pt x="214" y="325"/>
                      </a:lnTo>
                      <a:lnTo>
                        <a:pt x="216" y="325"/>
                      </a:lnTo>
                      <a:lnTo>
                        <a:pt x="218" y="325"/>
                      </a:lnTo>
                      <a:lnTo>
                        <a:pt x="220" y="325"/>
                      </a:lnTo>
                      <a:lnTo>
                        <a:pt x="220" y="325"/>
                      </a:lnTo>
                      <a:lnTo>
                        <a:pt x="221" y="323"/>
                      </a:lnTo>
                      <a:lnTo>
                        <a:pt x="221" y="323"/>
                      </a:lnTo>
                      <a:lnTo>
                        <a:pt x="223" y="323"/>
                      </a:lnTo>
                      <a:lnTo>
                        <a:pt x="223" y="321"/>
                      </a:lnTo>
                      <a:lnTo>
                        <a:pt x="225" y="321"/>
                      </a:lnTo>
                      <a:lnTo>
                        <a:pt x="227" y="321"/>
                      </a:lnTo>
                      <a:lnTo>
                        <a:pt x="227" y="321"/>
                      </a:lnTo>
                      <a:lnTo>
                        <a:pt x="227" y="321"/>
                      </a:lnTo>
                      <a:lnTo>
                        <a:pt x="227" y="323"/>
                      </a:lnTo>
                      <a:lnTo>
                        <a:pt x="227" y="323"/>
                      </a:lnTo>
                      <a:lnTo>
                        <a:pt x="225" y="325"/>
                      </a:lnTo>
                      <a:lnTo>
                        <a:pt x="225" y="327"/>
                      </a:lnTo>
                      <a:lnTo>
                        <a:pt x="225" y="327"/>
                      </a:lnTo>
                      <a:lnTo>
                        <a:pt x="225" y="329"/>
                      </a:lnTo>
                      <a:lnTo>
                        <a:pt x="225" y="329"/>
                      </a:lnTo>
                      <a:lnTo>
                        <a:pt x="225" y="330"/>
                      </a:lnTo>
                      <a:lnTo>
                        <a:pt x="225" y="332"/>
                      </a:lnTo>
                      <a:lnTo>
                        <a:pt x="231" y="334"/>
                      </a:lnTo>
                      <a:lnTo>
                        <a:pt x="235" y="334"/>
                      </a:lnTo>
                      <a:lnTo>
                        <a:pt x="237" y="332"/>
                      </a:lnTo>
                      <a:lnTo>
                        <a:pt x="239" y="330"/>
                      </a:lnTo>
                      <a:lnTo>
                        <a:pt x="242" y="325"/>
                      </a:lnTo>
                      <a:lnTo>
                        <a:pt x="242" y="323"/>
                      </a:lnTo>
                      <a:lnTo>
                        <a:pt x="244" y="323"/>
                      </a:lnTo>
                      <a:lnTo>
                        <a:pt x="244" y="323"/>
                      </a:lnTo>
                      <a:lnTo>
                        <a:pt x="242" y="321"/>
                      </a:lnTo>
                      <a:lnTo>
                        <a:pt x="242" y="319"/>
                      </a:lnTo>
                      <a:lnTo>
                        <a:pt x="244" y="319"/>
                      </a:lnTo>
                      <a:lnTo>
                        <a:pt x="244" y="315"/>
                      </a:lnTo>
                      <a:lnTo>
                        <a:pt x="244" y="315"/>
                      </a:lnTo>
                      <a:lnTo>
                        <a:pt x="244" y="313"/>
                      </a:lnTo>
                      <a:lnTo>
                        <a:pt x="242" y="310"/>
                      </a:lnTo>
                      <a:lnTo>
                        <a:pt x="242" y="310"/>
                      </a:lnTo>
                      <a:lnTo>
                        <a:pt x="242" y="308"/>
                      </a:lnTo>
                      <a:lnTo>
                        <a:pt x="242" y="306"/>
                      </a:lnTo>
                      <a:lnTo>
                        <a:pt x="244" y="304"/>
                      </a:lnTo>
                      <a:lnTo>
                        <a:pt x="244" y="302"/>
                      </a:lnTo>
                      <a:lnTo>
                        <a:pt x="244" y="300"/>
                      </a:lnTo>
                      <a:lnTo>
                        <a:pt x="244" y="294"/>
                      </a:lnTo>
                      <a:lnTo>
                        <a:pt x="244" y="292"/>
                      </a:lnTo>
                      <a:lnTo>
                        <a:pt x="244" y="291"/>
                      </a:lnTo>
                      <a:lnTo>
                        <a:pt x="240" y="289"/>
                      </a:lnTo>
                      <a:lnTo>
                        <a:pt x="240" y="287"/>
                      </a:lnTo>
                      <a:lnTo>
                        <a:pt x="240" y="285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2" y="283"/>
                      </a:lnTo>
                      <a:lnTo>
                        <a:pt x="242" y="281"/>
                      </a:lnTo>
                      <a:lnTo>
                        <a:pt x="244" y="281"/>
                      </a:lnTo>
                      <a:lnTo>
                        <a:pt x="244" y="281"/>
                      </a:lnTo>
                      <a:lnTo>
                        <a:pt x="246" y="281"/>
                      </a:lnTo>
                      <a:lnTo>
                        <a:pt x="246" y="281"/>
                      </a:lnTo>
                      <a:lnTo>
                        <a:pt x="248" y="279"/>
                      </a:lnTo>
                      <a:lnTo>
                        <a:pt x="248" y="277"/>
                      </a:lnTo>
                      <a:lnTo>
                        <a:pt x="250" y="277"/>
                      </a:lnTo>
                      <a:lnTo>
                        <a:pt x="250" y="277"/>
                      </a:lnTo>
                      <a:lnTo>
                        <a:pt x="252" y="277"/>
                      </a:lnTo>
                      <a:lnTo>
                        <a:pt x="252" y="279"/>
                      </a:lnTo>
                      <a:lnTo>
                        <a:pt x="256" y="283"/>
                      </a:lnTo>
                      <a:lnTo>
                        <a:pt x="271" y="291"/>
                      </a:lnTo>
                      <a:lnTo>
                        <a:pt x="273" y="292"/>
                      </a:lnTo>
                      <a:lnTo>
                        <a:pt x="275" y="294"/>
                      </a:lnTo>
                      <a:lnTo>
                        <a:pt x="275" y="296"/>
                      </a:lnTo>
                      <a:lnTo>
                        <a:pt x="277" y="298"/>
                      </a:lnTo>
                      <a:lnTo>
                        <a:pt x="279" y="298"/>
                      </a:lnTo>
                      <a:lnTo>
                        <a:pt x="281" y="300"/>
                      </a:lnTo>
                      <a:lnTo>
                        <a:pt x="281" y="300"/>
                      </a:lnTo>
                      <a:lnTo>
                        <a:pt x="282" y="302"/>
                      </a:lnTo>
                      <a:lnTo>
                        <a:pt x="284" y="302"/>
                      </a:lnTo>
                      <a:lnTo>
                        <a:pt x="286" y="300"/>
                      </a:lnTo>
                      <a:lnTo>
                        <a:pt x="290" y="300"/>
                      </a:lnTo>
                      <a:lnTo>
                        <a:pt x="290" y="300"/>
                      </a:lnTo>
                      <a:lnTo>
                        <a:pt x="292" y="300"/>
                      </a:lnTo>
                      <a:lnTo>
                        <a:pt x="292" y="300"/>
                      </a:lnTo>
                      <a:lnTo>
                        <a:pt x="301" y="306"/>
                      </a:lnTo>
                      <a:lnTo>
                        <a:pt x="305" y="310"/>
                      </a:lnTo>
                      <a:lnTo>
                        <a:pt x="309" y="311"/>
                      </a:lnTo>
                      <a:lnTo>
                        <a:pt x="309" y="311"/>
                      </a:lnTo>
                      <a:lnTo>
                        <a:pt x="311" y="310"/>
                      </a:lnTo>
                      <a:lnTo>
                        <a:pt x="313" y="310"/>
                      </a:lnTo>
                      <a:lnTo>
                        <a:pt x="313" y="308"/>
                      </a:lnTo>
                      <a:lnTo>
                        <a:pt x="313" y="308"/>
                      </a:lnTo>
                      <a:lnTo>
                        <a:pt x="315" y="310"/>
                      </a:lnTo>
                      <a:lnTo>
                        <a:pt x="317" y="310"/>
                      </a:lnTo>
                      <a:lnTo>
                        <a:pt x="317" y="308"/>
                      </a:lnTo>
                      <a:lnTo>
                        <a:pt x="317" y="308"/>
                      </a:lnTo>
                      <a:lnTo>
                        <a:pt x="317" y="306"/>
                      </a:lnTo>
                      <a:lnTo>
                        <a:pt x="317" y="306"/>
                      </a:lnTo>
                      <a:lnTo>
                        <a:pt x="319" y="304"/>
                      </a:lnTo>
                      <a:lnTo>
                        <a:pt x="319" y="304"/>
                      </a:lnTo>
                      <a:lnTo>
                        <a:pt x="322" y="304"/>
                      </a:lnTo>
                      <a:lnTo>
                        <a:pt x="324" y="304"/>
                      </a:lnTo>
                      <a:lnTo>
                        <a:pt x="324" y="304"/>
                      </a:lnTo>
                      <a:lnTo>
                        <a:pt x="324" y="302"/>
                      </a:lnTo>
                      <a:lnTo>
                        <a:pt x="322" y="300"/>
                      </a:lnTo>
                      <a:lnTo>
                        <a:pt x="321" y="300"/>
                      </a:lnTo>
                      <a:lnTo>
                        <a:pt x="321" y="298"/>
                      </a:lnTo>
                      <a:lnTo>
                        <a:pt x="319" y="296"/>
                      </a:lnTo>
                      <a:lnTo>
                        <a:pt x="319" y="294"/>
                      </a:lnTo>
                      <a:lnTo>
                        <a:pt x="319" y="292"/>
                      </a:lnTo>
                      <a:lnTo>
                        <a:pt x="317" y="291"/>
                      </a:lnTo>
                      <a:lnTo>
                        <a:pt x="317" y="289"/>
                      </a:lnTo>
                      <a:lnTo>
                        <a:pt x="313" y="289"/>
                      </a:lnTo>
                      <a:lnTo>
                        <a:pt x="313" y="287"/>
                      </a:lnTo>
                      <a:lnTo>
                        <a:pt x="313" y="287"/>
                      </a:lnTo>
                      <a:lnTo>
                        <a:pt x="311" y="285"/>
                      </a:lnTo>
                      <a:lnTo>
                        <a:pt x="311" y="285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3" y="283"/>
                      </a:lnTo>
                      <a:lnTo>
                        <a:pt x="315" y="283"/>
                      </a:lnTo>
                      <a:lnTo>
                        <a:pt x="315" y="283"/>
                      </a:lnTo>
                      <a:lnTo>
                        <a:pt x="315" y="283"/>
                      </a:lnTo>
                      <a:lnTo>
                        <a:pt x="317" y="283"/>
                      </a:lnTo>
                      <a:lnTo>
                        <a:pt x="317" y="281"/>
                      </a:lnTo>
                      <a:lnTo>
                        <a:pt x="315" y="281"/>
                      </a:lnTo>
                      <a:lnTo>
                        <a:pt x="315" y="279"/>
                      </a:lnTo>
                      <a:lnTo>
                        <a:pt x="315" y="277"/>
                      </a:lnTo>
                      <a:lnTo>
                        <a:pt x="313" y="275"/>
                      </a:lnTo>
                      <a:lnTo>
                        <a:pt x="311" y="275"/>
                      </a:lnTo>
                      <a:lnTo>
                        <a:pt x="309" y="273"/>
                      </a:lnTo>
                      <a:lnTo>
                        <a:pt x="305" y="273"/>
                      </a:lnTo>
                      <a:lnTo>
                        <a:pt x="303" y="273"/>
                      </a:lnTo>
                      <a:lnTo>
                        <a:pt x="301" y="273"/>
                      </a:lnTo>
                      <a:lnTo>
                        <a:pt x="301" y="272"/>
                      </a:lnTo>
                      <a:lnTo>
                        <a:pt x="301" y="270"/>
                      </a:lnTo>
                      <a:lnTo>
                        <a:pt x="300" y="266"/>
                      </a:lnTo>
                      <a:lnTo>
                        <a:pt x="294" y="260"/>
                      </a:lnTo>
                      <a:lnTo>
                        <a:pt x="292" y="258"/>
                      </a:lnTo>
                      <a:lnTo>
                        <a:pt x="292" y="258"/>
                      </a:lnTo>
                      <a:lnTo>
                        <a:pt x="290" y="258"/>
                      </a:lnTo>
                      <a:lnTo>
                        <a:pt x="290" y="258"/>
                      </a:lnTo>
                      <a:lnTo>
                        <a:pt x="288" y="258"/>
                      </a:lnTo>
                      <a:lnTo>
                        <a:pt x="282" y="254"/>
                      </a:lnTo>
                      <a:lnTo>
                        <a:pt x="282" y="253"/>
                      </a:lnTo>
                      <a:lnTo>
                        <a:pt x="282" y="253"/>
                      </a:lnTo>
                      <a:lnTo>
                        <a:pt x="282" y="249"/>
                      </a:lnTo>
                      <a:lnTo>
                        <a:pt x="282" y="247"/>
                      </a:lnTo>
                      <a:lnTo>
                        <a:pt x="282" y="247"/>
                      </a:lnTo>
                      <a:lnTo>
                        <a:pt x="284" y="243"/>
                      </a:lnTo>
                      <a:lnTo>
                        <a:pt x="284" y="243"/>
                      </a:lnTo>
                      <a:lnTo>
                        <a:pt x="284" y="241"/>
                      </a:lnTo>
                      <a:lnTo>
                        <a:pt x="284" y="241"/>
                      </a:lnTo>
                      <a:lnTo>
                        <a:pt x="284" y="239"/>
                      </a:lnTo>
                      <a:lnTo>
                        <a:pt x="284" y="239"/>
                      </a:lnTo>
                      <a:lnTo>
                        <a:pt x="286" y="237"/>
                      </a:lnTo>
                      <a:lnTo>
                        <a:pt x="288" y="237"/>
                      </a:lnTo>
                      <a:lnTo>
                        <a:pt x="288" y="235"/>
                      </a:lnTo>
                      <a:lnTo>
                        <a:pt x="290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3"/>
                      </a:lnTo>
                      <a:lnTo>
                        <a:pt x="292" y="233"/>
                      </a:lnTo>
                      <a:lnTo>
                        <a:pt x="290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75" y="232"/>
                      </a:lnTo>
                      <a:lnTo>
                        <a:pt x="269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3" y="233"/>
                      </a:lnTo>
                      <a:lnTo>
                        <a:pt x="261" y="233"/>
                      </a:lnTo>
                      <a:lnTo>
                        <a:pt x="261" y="232"/>
                      </a:lnTo>
                      <a:lnTo>
                        <a:pt x="260" y="230"/>
                      </a:lnTo>
                      <a:lnTo>
                        <a:pt x="248" y="218"/>
                      </a:lnTo>
                      <a:lnTo>
                        <a:pt x="246" y="216"/>
                      </a:lnTo>
                      <a:lnTo>
                        <a:pt x="244" y="216"/>
                      </a:lnTo>
                      <a:lnTo>
                        <a:pt x="242" y="214"/>
                      </a:lnTo>
                      <a:lnTo>
                        <a:pt x="240" y="214"/>
                      </a:lnTo>
                      <a:lnTo>
                        <a:pt x="237" y="216"/>
                      </a:lnTo>
                      <a:lnTo>
                        <a:pt x="235" y="216"/>
                      </a:lnTo>
                      <a:lnTo>
                        <a:pt x="235" y="216"/>
                      </a:lnTo>
                      <a:lnTo>
                        <a:pt x="235" y="216"/>
                      </a:lnTo>
                      <a:lnTo>
                        <a:pt x="235" y="214"/>
                      </a:lnTo>
                      <a:lnTo>
                        <a:pt x="235" y="213"/>
                      </a:lnTo>
                      <a:lnTo>
                        <a:pt x="231" y="209"/>
                      </a:lnTo>
                      <a:lnTo>
                        <a:pt x="231" y="207"/>
                      </a:lnTo>
                      <a:lnTo>
                        <a:pt x="231" y="205"/>
                      </a:lnTo>
                      <a:lnTo>
                        <a:pt x="231" y="203"/>
                      </a:lnTo>
                      <a:lnTo>
                        <a:pt x="233" y="201"/>
                      </a:lnTo>
                      <a:lnTo>
                        <a:pt x="235" y="199"/>
                      </a:lnTo>
                      <a:lnTo>
                        <a:pt x="235" y="197"/>
                      </a:lnTo>
                      <a:lnTo>
                        <a:pt x="235" y="197"/>
                      </a:lnTo>
                      <a:lnTo>
                        <a:pt x="235" y="194"/>
                      </a:lnTo>
                      <a:lnTo>
                        <a:pt x="235" y="194"/>
                      </a:lnTo>
                      <a:lnTo>
                        <a:pt x="237" y="192"/>
                      </a:lnTo>
                      <a:lnTo>
                        <a:pt x="237" y="192"/>
                      </a:lnTo>
                      <a:lnTo>
                        <a:pt x="235" y="190"/>
                      </a:lnTo>
                      <a:lnTo>
                        <a:pt x="235" y="190"/>
                      </a:lnTo>
                      <a:lnTo>
                        <a:pt x="231" y="190"/>
                      </a:lnTo>
                      <a:lnTo>
                        <a:pt x="231" y="190"/>
                      </a:lnTo>
                      <a:lnTo>
                        <a:pt x="231" y="190"/>
                      </a:lnTo>
                      <a:lnTo>
                        <a:pt x="231" y="188"/>
                      </a:lnTo>
                      <a:lnTo>
                        <a:pt x="229" y="188"/>
                      </a:lnTo>
                      <a:lnTo>
                        <a:pt x="229" y="186"/>
                      </a:lnTo>
                      <a:lnTo>
                        <a:pt x="229" y="186"/>
                      </a:lnTo>
                      <a:lnTo>
                        <a:pt x="229" y="184"/>
                      </a:lnTo>
                      <a:lnTo>
                        <a:pt x="231" y="184"/>
                      </a:lnTo>
                      <a:lnTo>
                        <a:pt x="237" y="182"/>
                      </a:lnTo>
                      <a:lnTo>
                        <a:pt x="239" y="182"/>
                      </a:lnTo>
                      <a:lnTo>
                        <a:pt x="240" y="182"/>
                      </a:lnTo>
                      <a:lnTo>
                        <a:pt x="246" y="182"/>
                      </a:lnTo>
                      <a:lnTo>
                        <a:pt x="246" y="182"/>
                      </a:lnTo>
                      <a:lnTo>
                        <a:pt x="246" y="182"/>
                      </a:lnTo>
                      <a:lnTo>
                        <a:pt x="248" y="180"/>
                      </a:lnTo>
                      <a:lnTo>
                        <a:pt x="246" y="180"/>
                      </a:lnTo>
                      <a:lnTo>
                        <a:pt x="246" y="176"/>
                      </a:lnTo>
                      <a:lnTo>
                        <a:pt x="246" y="175"/>
                      </a:lnTo>
                      <a:lnTo>
                        <a:pt x="246" y="175"/>
                      </a:lnTo>
                      <a:lnTo>
                        <a:pt x="246" y="175"/>
                      </a:lnTo>
                      <a:lnTo>
                        <a:pt x="248" y="173"/>
                      </a:lnTo>
                      <a:lnTo>
                        <a:pt x="248" y="173"/>
                      </a:lnTo>
                      <a:lnTo>
                        <a:pt x="250" y="173"/>
                      </a:lnTo>
                      <a:lnTo>
                        <a:pt x="252" y="173"/>
                      </a:lnTo>
                      <a:lnTo>
                        <a:pt x="256" y="175"/>
                      </a:lnTo>
                      <a:lnTo>
                        <a:pt x="258" y="175"/>
                      </a:lnTo>
                      <a:lnTo>
                        <a:pt x="258" y="176"/>
                      </a:lnTo>
                      <a:lnTo>
                        <a:pt x="258" y="182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60" y="184"/>
                      </a:lnTo>
                      <a:lnTo>
                        <a:pt x="260" y="184"/>
                      </a:lnTo>
                      <a:lnTo>
                        <a:pt x="263" y="186"/>
                      </a:lnTo>
                      <a:lnTo>
                        <a:pt x="265" y="188"/>
                      </a:lnTo>
                      <a:lnTo>
                        <a:pt x="265" y="188"/>
                      </a:lnTo>
                      <a:lnTo>
                        <a:pt x="267" y="190"/>
                      </a:lnTo>
                      <a:lnTo>
                        <a:pt x="269" y="190"/>
                      </a:lnTo>
                      <a:lnTo>
                        <a:pt x="271" y="188"/>
                      </a:lnTo>
                      <a:lnTo>
                        <a:pt x="273" y="186"/>
                      </a:lnTo>
                      <a:lnTo>
                        <a:pt x="275" y="184"/>
                      </a:lnTo>
                      <a:lnTo>
                        <a:pt x="275" y="184"/>
                      </a:lnTo>
                      <a:lnTo>
                        <a:pt x="277" y="184"/>
                      </a:lnTo>
                      <a:lnTo>
                        <a:pt x="277" y="184"/>
                      </a:lnTo>
                      <a:lnTo>
                        <a:pt x="277" y="184"/>
                      </a:lnTo>
                      <a:lnTo>
                        <a:pt x="277" y="182"/>
                      </a:lnTo>
                      <a:lnTo>
                        <a:pt x="277" y="182"/>
                      </a:lnTo>
                      <a:lnTo>
                        <a:pt x="277" y="182"/>
                      </a:lnTo>
                      <a:lnTo>
                        <a:pt x="277" y="180"/>
                      </a:lnTo>
                      <a:lnTo>
                        <a:pt x="277" y="178"/>
                      </a:lnTo>
                      <a:lnTo>
                        <a:pt x="277" y="178"/>
                      </a:lnTo>
                      <a:lnTo>
                        <a:pt x="279" y="176"/>
                      </a:lnTo>
                      <a:lnTo>
                        <a:pt x="279" y="175"/>
                      </a:lnTo>
                      <a:lnTo>
                        <a:pt x="281" y="173"/>
                      </a:lnTo>
                      <a:lnTo>
                        <a:pt x="284" y="171"/>
                      </a:lnTo>
                      <a:lnTo>
                        <a:pt x="288" y="169"/>
                      </a:lnTo>
                      <a:lnTo>
                        <a:pt x="296" y="167"/>
                      </a:lnTo>
                      <a:lnTo>
                        <a:pt x="300" y="165"/>
                      </a:lnTo>
                      <a:lnTo>
                        <a:pt x="305" y="163"/>
                      </a:lnTo>
                      <a:lnTo>
                        <a:pt x="317" y="161"/>
                      </a:lnTo>
                      <a:lnTo>
                        <a:pt x="321" y="161"/>
                      </a:lnTo>
                      <a:lnTo>
                        <a:pt x="321" y="157"/>
                      </a:lnTo>
                      <a:lnTo>
                        <a:pt x="322" y="156"/>
                      </a:lnTo>
                      <a:lnTo>
                        <a:pt x="321" y="154"/>
                      </a:lnTo>
                      <a:lnTo>
                        <a:pt x="321" y="152"/>
                      </a:lnTo>
                      <a:lnTo>
                        <a:pt x="321" y="152"/>
                      </a:lnTo>
                      <a:lnTo>
                        <a:pt x="321" y="152"/>
                      </a:lnTo>
                      <a:lnTo>
                        <a:pt x="321" y="150"/>
                      </a:lnTo>
                      <a:lnTo>
                        <a:pt x="322" y="148"/>
                      </a:lnTo>
                      <a:lnTo>
                        <a:pt x="322" y="148"/>
                      </a:lnTo>
                      <a:lnTo>
                        <a:pt x="324" y="146"/>
                      </a:lnTo>
                      <a:lnTo>
                        <a:pt x="324" y="146"/>
                      </a:lnTo>
                      <a:lnTo>
                        <a:pt x="324" y="144"/>
                      </a:lnTo>
                      <a:lnTo>
                        <a:pt x="324" y="144"/>
                      </a:lnTo>
                      <a:lnTo>
                        <a:pt x="326" y="144"/>
                      </a:lnTo>
                      <a:lnTo>
                        <a:pt x="326" y="142"/>
                      </a:lnTo>
                      <a:lnTo>
                        <a:pt x="326" y="142"/>
                      </a:lnTo>
                      <a:lnTo>
                        <a:pt x="326" y="142"/>
                      </a:lnTo>
                      <a:lnTo>
                        <a:pt x="328" y="142"/>
                      </a:lnTo>
                      <a:lnTo>
                        <a:pt x="330" y="142"/>
                      </a:lnTo>
                      <a:lnTo>
                        <a:pt x="334" y="146"/>
                      </a:lnTo>
                      <a:lnTo>
                        <a:pt x="336" y="146"/>
                      </a:lnTo>
                      <a:lnTo>
                        <a:pt x="338" y="146"/>
                      </a:lnTo>
                      <a:lnTo>
                        <a:pt x="340" y="146"/>
                      </a:lnTo>
                      <a:lnTo>
                        <a:pt x="340" y="148"/>
                      </a:lnTo>
                      <a:lnTo>
                        <a:pt x="341" y="150"/>
                      </a:lnTo>
                      <a:lnTo>
                        <a:pt x="343" y="150"/>
                      </a:lnTo>
                      <a:lnTo>
                        <a:pt x="345" y="152"/>
                      </a:lnTo>
                      <a:lnTo>
                        <a:pt x="351" y="154"/>
                      </a:lnTo>
                      <a:lnTo>
                        <a:pt x="353" y="152"/>
                      </a:lnTo>
                      <a:lnTo>
                        <a:pt x="353" y="150"/>
                      </a:lnTo>
                      <a:lnTo>
                        <a:pt x="353" y="150"/>
                      </a:lnTo>
                      <a:lnTo>
                        <a:pt x="353" y="150"/>
                      </a:lnTo>
                      <a:lnTo>
                        <a:pt x="351" y="148"/>
                      </a:lnTo>
                      <a:lnTo>
                        <a:pt x="351" y="148"/>
                      </a:lnTo>
                      <a:lnTo>
                        <a:pt x="351" y="146"/>
                      </a:lnTo>
                      <a:lnTo>
                        <a:pt x="351" y="146"/>
                      </a:lnTo>
                      <a:lnTo>
                        <a:pt x="351" y="146"/>
                      </a:lnTo>
                      <a:lnTo>
                        <a:pt x="353" y="144"/>
                      </a:lnTo>
                      <a:lnTo>
                        <a:pt x="353" y="146"/>
                      </a:lnTo>
                      <a:lnTo>
                        <a:pt x="355" y="146"/>
                      </a:lnTo>
                      <a:lnTo>
                        <a:pt x="357" y="146"/>
                      </a:lnTo>
                      <a:lnTo>
                        <a:pt x="357" y="146"/>
                      </a:lnTo>
                      <a:lnTo>
                        <a:pt x="359" y="146"/>
                      </a:lnTo>
                      <a:lnTo>
                        <a:pt x="359" y="148"/>
                      </a:lnTo>
                      <a:lnTo>
                        <a:pt x="359" y="148"/>
                      </a:lnTo>
                      <a:lnTo>
                        <a:pt x="361" y="148"/>
                      </a:lnTo>
                      <a:lnTo>
                        <a:pt x="361" y="146"/>
                      </a:lnTo>
                      <a:lnTo>
                        <a:pt x="361" y="146"/>
                      </a:lnTo>
                      <a:lnTo>
                        <a:pt x="361" y="144"/>
                      </a:lnTo>
                      <a:lnTo>
                        <a:pt x="361" y="142"/>
                      </a:lnTo>
                      <a:lnTo>
                        <a:pt x="362" y="142"/>
                      </a:lnTo>
                      <a:lnTo>
                        <a:pt x="362" y="142"/>
                      </a:lnTo>
                      <a:lnTo>
                        <a:pt x="364" y="142"/>
                      </a:lnTo>
                      <a:lnTo>
                        <a:pt x="364" y="140"/>
                      </a:lnTo>
                      <a:lnTo>
                        <a:pt x="364" y="138"/>
                      </a:lnTo>
                      <a:lnTo>
                        <a:pt x="364" y="137"/>
                      </a:lnTo>
                      <a:lnTo>
                        <a:pt x="364" y="137"/>
                      </a:lnTo>
                      <a:lnTo>
                        <a:pt x="362" y="135"/>
                      </a:lnTo>
                      <a:lnTo>
                        <a:pt x="361" y="135"/>
                      </a:lnTo>
                      <a:lnTo>
                        <a:pt x="361" y="133"/>
                      </a:lnTo>
                      <a:lnTo>
                        <a:pt x="361" y="133"/>
                      </a:lnTo>
                      <a:lnTo>
                        <a:pt x="361" y="133"/>
                      </a:lnTo>
                      <a:lnTo>
                        <a:pt x="359" y="131"/>
                      </a:lnTo>
                      <a:lnTo>
                        <a:pt x="359" y="131"/>
                      </a:lnTo>
                      <a:lnTo>
                        <a:pt x="359" y="129"/>
                      </a:lnTo>
                      <a:lnTo>
                        <a:pt x="361" y="129"/>
                      </a:lnTo>
                      <a:lnTo>
                        <a:pt x="362" y="129"/>
                      </a:lnTo>
                      <a:lnTo>
                        <a:pt x="366" y="127"/>
                      </a:lnTo>
                      <a:lnTo>
                        <a:pt x="366" y="127"/>
                      </a:lnTo>
                      <a:lnTo>
                        <a:pt x="368" y="127"/>
                      </a:lnTo>
                      <a:lnTo>
                        <a:pt x="368" y="129"/>
                      </a:lnTo>
                      <a:lnTo>
                        <a:pt x="368" y="129"/>
                      </a:lnTo>
                      <a:lnTo>
                        <a:pt x="368" y="131"/>
                      </a:lnTo>
                      <a:lnTo>
                        <a:pt x="368" y="133"/>
                      </a:lnTo>
                      <a:lnTo>
                        <a:pt x="368" y="133"/>
                      </a:lnTo>
                      <a:lnTo>
                        <a:pt x="370" y="133"/>
                      </a:lnTo>
                      <a:lnTo>
                        <a:pt x="374" y="131"/>
                      </a:lnTo>
                      <a:lnTo>
                        <a:pt x="376" y="131"/>
                      </a:lnTo>
                      <a:lnTo>
                        <a:pt x="380" y="131"/>
                      </a:lnTo>
                      <a:lnTo>
                        <a:pt x="380" y="131"/>
                      </a:lnTo>
                      <a:lnTo>
                        <a:pt x="382" y="129"/>
                      </a:lnTo>
                      <a:lnTo>
                        <a:pt x="383" y="129"/>
                      </a:lnTo>
                      <a:lnTo>
                        <a:pt x="383" y="129"/>
                      </a:lnTo>
                      <a:lnTo>
                        <a:pt x="383" y="127"/>
                      </a:lnTo>
                      <a:lnTo>
                        <a:pt x="383" y="125"/>
                      </a:lnTo>
                      <a:lnTo>
                        <a:pt x="383" y="123"/>
                      </a:lnTo>
                      <a:lnTo>
                        <a:pt x="383" y="121"/>
                      </a:lnTo>
                      <a:lnTo>
                        <a:pt x="383" y="119"/>
                      </a:lnTo>
                      <a:lnTo>
                        <a:pt x="383" y="119"/>
                      </a:lnTo>
                      <a:lnTo>
                        <a:pt x="385" y="119"/>
                      </a:lnTo>
                      <a:lnTo>
                        <a:pt x="385" y="119"/>
                      </a:lnTo>
                      <a:lnTo>
                        <a:pt x="387" y="119"/>
                      </a:lnTo>
                      <a:lnTo>
                        <a:pt x="389" y="121"/>
                      </a:lnTo>
                      <a:lnTo>
                        <a:pt x="391" y="121"/>
                      </a:lnTo>
                      <a:lnTo>
                        <a:pt x="391" y="121"/>
                      </a:lnTo>
                      <a:lnTo>
                        <a:pt x="391" y="119"/>
                      </a:lnTo>
                      <a:lnTo>
                        <a:pt x="393" y="117"/>
                      </a:lnTo>
                      <a:lnTo>
                        <a:pt x="393" y="116"/>
                      </a:lnTo>
                      <a:lnTo>
                        <a:pt x="393" y="116"/>
                      </a:lnTo>
                      <a:lnTo>
                        <a:pt x="395" y="114"/>
                      </a:lnTo>
                      <a:lnTo>
                        <a:pt x="397" y="116"/>
                      </a:lnTo>
                      <a:lnTo>
                        <a:pt x="399" y="116"/>
                      </a:lnTo>
                      <a:lnTo>
                        <a:pt x="399" y="114"/>
                      </a:lnTo>
                      <a:lnTo>
                        <a:pt x="399" y="112"/>
                      </a:lnTo>
                      <a:lnTo>
                        <a:pt x="399" y="110"/>
                      </a:lnTo>
                      <a:lnTo>
                        <a:pt x="399" y="110"/>
                      </a:lnTo>
                      <a:lnTo>
                        <a:pt x="397" y="110"/>
                      </a:lnTo>
                      <a:lnTo>
                        <a:pt x="397" y="110"/>
                      </a:lnTo>
                      <a:lnTo>
                        <a:pt x="397" y="110"/>
                      </a:lnTo>
                      <a:lnTo>
                        <a:pt x="395" y="110"/>
                      </a:lnTo>
                      <a:lnTo>
                        <a:pt x="395" y="110"/>
                      </a:lnTo>
                      <a:lnTo>
                        <a:pt x="395" y="108"/>
                      </a:lnTo>
                      <a:lnTo>
                        <a:pt x="395" y="108"/>
                      </a:lnTo>
                      <a:lnTo>
                        <a:pt x="395" y="106"/>
                      </a:lnTo>
                      <a:lnTo>
                        <a:pt x="397" y="106"/>
                      </a:lnTo>
                      <a:lnTo>
                        <a:pt x="399" y="104"/>
                      </a:lnTo>
                      <a:lnTo>
                        <a:pt x="399" y="104"/>
                      </a:lnTo>
                      <a:lnTo>
                        <a:pt x="402" y="102"/>
                      </a:lnTo>
                      <a:lnTo>
                        <a:pt x="404" y="100"/>
                      </a:lnTo>
                      <a:lnTo>
                        <a:pt x="406" y="98"/>
                      </a:lnTo>
                      <a:lnTo>
                        <a:pt x="410" y="91"/>
                      </a:lnTo>
                      <a:lnTo>
                        <a:pt x="410" y="89"/>
                      </a:lnTo>
                      <a:lnTo>
                        <a:pt x="410" y="87"/>
                      </a:lnTo>
                      <a:lnTo>
                        <a:pt x="410" y="87"/>
                      </a:lnTo>
                      <a:lnTo>
                        <a:pt x="410" y="85"/>
                      </a:lnTo>
                      <a:lnTo>
                        <a:pt x="410" y="85"/>
                      </a:lnTo>
                      <a:lnTo>
                        <a:pt x="410" y="85"/>
                      </a:lnTo>
                      <a:lnTo>
                        <a:pt x="412" y="83"/>
                      </a:lnTo>
                      <a:lnTo>
                        <a:pt x="412" y="83"/>
                      </a:lnTo>
                      <a:lnTo>
                        <a:pt x="412" y="81"/>
                      </a:lnTo>
                      <a:lnTo>
                        <a:pt x="412" y="81"/>
                      </a:lnTo>
                      <a:lnTo>
                        <a:pt x="412" y="81"/>
                      </a:lnTo>
                      <a:lnTo>
                        <a:pt x="410" y="79"/>
                      </a:lnTo>
                      <a:lnTo>
                        <a:pt x="410" y="79"/>
                      </a:lnTo>
                      <a:lnTo>
                        <a:pt x="412" y="76"/>
                      </a:lnTo>
                      <a:lnTo>
                        <a:pt x="410" y="76"/>
                      </a:lnTo>
                      <a:lnTo>
                        <a:pt x="410" y="76"/>
                      </a:lnTo>
                      <a:lnTo>
                        <a:pt x="410" y="74"/>
                      </a:lnTo>
                      <a:lnTo>
                        <a:pt x="408" y="74"/>
                      </a:lnTo>
                      <a:lnTo>
                        <a:pt x="408" y="74"/>
                      </a:lnTo>
                      <a:lnTo>
                        <a:pt x="408" y="74"/>
                      </a:lnTo>
                      <a:lnTo>
                        <a:pt x="408" y="72"/>
                      </a:lnTo>
                      <a:lnTo>
                        <a:pt x="408" y="72"/>
                      </a:lnTo>
                      <a:lnTo>
                        <a:pt x="410" y="72"/>
                      </a:lnTo>
                      <a:lnTo>
                        <a:pt x="412" y="72"/>
                      </a:lnTo>
                      <a:lnTo>
                        <a:pt x="412" y="74"/>
                      </a:lnTo>
                      <a:lnTo>
                        <a:pt x="414" y="74"/>
                      </a:lnTo>
                      <a:lnTo>
                        <a:pt x="414" y="74"/>
                      </a:lnTo>
                      <a:lnTo>
                        <a:pt x="416" y="74"/>
                      </a:lnTo>
                      <a:lnTo>
                        <a:pt x="416" y="74"/>
                      </a:lnTo>
                      <a:lnTo>
                        <a:pt x="418" y="74"/>
                      </a:lnTo>
                      <a:lnTo>
                        <a:pt x="420" y="74"/>
                      </a:lnTo>
                      <a:lnTo>
                        <a:pt x="420" y="72"/>
                      </a:lnTo>
                      <a:lnTo>
                        <a:pt x="422" y="72"/>
                      </a:lnTo>
                      <a:lnTo>
                        <a:pt x="422" y="70"/>
                      </a:lnTo>
                      <a:lnTo>
                        <a:pt x="420" y="7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3" name="Google Shape;413;p13"/>
                <p:cNvSpPr/>
                <p:nvPr/>
              </p:nvSpPr>
              <p:spPr>
                <a:xfrm>
                  <a:off x="6146800" y="2952750"/>
                  <a:ext cx="669925" cy="53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" h="334" extrusionOk="0">
                      <a:moveTo>
                        <a:pt x="420" y="70"/>
                      </a:moveTo>
                      <a:lnTo>
                        <a:pt x="420" y="70"/>
                      </a:lnTo>
                      <a:lnTo>
                        <a:pt x="420" y="70"/>
                      </a:lnTo>
                      <a:lnTo>
                        <a:pt x="418" y="68"/>
                      </a:lnTo>
                      <a:lnTo>
                        <a:pt x="420" y="68"/>
                      </a:lnTo>
                      <a:lnTo>
                        <a:pt x="420" y="68"/>
                      </a:lnTo>
                      <a:lnTo>
                        <a:pt x="420" y="66"/>
                      </a:lnTo>
                      <a:lnTo>
                        <a:pt x="422" y="66"/>
                      </a:lnTo>
                      <a:lnTo>
                        <a:pt x="422" y="64"/>
                      </a:lnTo>
                      <a:lnTo>
                        <a:pt x="420" y="64"/>
                      </a:lnTo>
                      <a:lnTo>
                        <a:pt x="420" y="64"/>
                      </a:lnTo>
                      <a:lnTo>
                        <a:pt x="420" y="62"/>
                      </a:lnTo>
                      <a:lnTo>
                        <a:pt x="420" y="62"/>
                      </a:lnTo>
                      <a:lnTo>
                        <a:pt x="420" y="60"/>
                      </a:lnTo>
                      <a:lnTo>
                        <a:pt x="420" y="59"/>
                      </a:lnTo>
                      <a:lnTo>
                        <a:pt x="418" y="59"/>
                      </a:lnTo>
                      <a:lnTo>
                        <a:pt x="418" y="57"/>
                      </a:lnTo>
                      <a:lnTo>
                        <a:pt x="418" y="57"/>
                      </a:lnTo>
                      <a:lnTo>
                        <a:pt x="418" y="57"/>
                      </a:lnTo>
                      <a:lnTo>
                        <a:pt x="414" y="57"/>
                      </a:lnTo>
                      <a:lnTo>
                        <a:pt x="414" y="55"/>
                      </a:lnTo>
                      <a:lnTo>
                        <a:pt x="414" y="55"/>
                      </a:lnTo>
                      <a:lnTo>
                        <a:pt x="414" y="55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4" y="53"/>
                      </a:lnTo>
                      <a:lnTo>
                        <a:pt x="416" y="53"/>
                      </a:lnTo>
                      <a:lnTo>
                        <a:pt x="416" y="53"/>
                      </a:lnTo>
                      <a:lnTo>
                        <a:pt x="418" y="53"/>
                      </a:lnTo>
                      <a:lnTo>
                        <a:pt x="418" y="53"/>
                      </a:lnTo>
                      <a:lnTo>
                        <a:pt x="418" y="53"/>
                      </a:lnTo>
                      <a:lnTo>
                        <a:pt x="418" y="47"/>
                      </a:lnTo>
                      <a:lnTo>
                        <a:pt x="418" y="45"/>
                      </a:lnTo>
                      <a:lnTo>
                        <a:pt x="420" y="43"/>
                      </a:lnTo>
                      <a:lnTo>
                        <a:pt x="420" y="43"/>
                      </a:lnTo>
                      <a:lnTo>
                        <a:pt x="420" y="40"/>
                      </a:lnTo>
                      <a:lnTo>
                        <a:pt x="420" y="38"/>
                      </a:lnTo>
                      <a:lnTo>
                        <a:pt x="418" y="30"/>
                      </a:lnTo>
                      <a:lnTo>
                        <a:pt x="416" y="28"/>
                      </a:lnTo>
                      <a:lnTo>
                        <a:pt x="416" y="28"/>
                      </a:lnTo>
                      <a:lnTo>
                        <a:pt x="416" y="26"/>
                      </a:lnTo>
                      <a:lnTo>
                        <a:pt x="412" y="22"/>
                      </a:lnTo>
                      <a:lnTo>
                        <a:pt x="412" y="22"/>
                      </a:lnTo>
                      <a:lnTo>
                        <a:pt x="410" y="22"/>
                      </a:lnTo>
                      <a:lnTo>
                        <a:pt x="410" y="22"/>
                      </a:lnTo>
                      <a:lnTo>
                        <a:pt x="410" y="22"/>
                      </a:lnTo>
                      <a:lnTo>
                        <a:pt x="410" y="20"/>
                      </a:lnTo>
                      <a:lnTo>
                        <a:pt x="410" y="20"/>
                      </a:lnTo>
                      <a:lnTo>
                        <a:pt x="410" y="19"/>
                      </a:lnTo>
                      <a:lnTo>
                        <a:pt x="410" y="17"/>
                      </a:lnTo>
                      <a:lnTo>
                        <a:pt x="408" y="15"/>
                      </a:lnTo>
                      <a:lnTo>
                        <a:pt x="408" y="15"/>
                      </a:lnTo>
                      <a:lnTo>
                        <a:pt x="410" y="13"/>
                      </a:lnTo>
                      <a:lnTo>
                        <a:pt x="410" y="13"/>
                      </a:lnTo>
                      <a:lnTo>
                        <a:pt x="410" y="11"/>
                      </a:lnTo>
                      <a:lnTo>
                        <a:pt x="410" y="9"/>
                      </a:lnTo>
                      <a:lnTo>
                        <a:pt x="410" y="9"/>
                      </a:lnTo>
                      <a:lnTo>
                        <a:pt x="410" y="7"/>
                      </a:lnTo>
                      <a:lnTo>
                        <a:pt x="408" y="7"/>
                      </a:lnTo>
                      <a:lnTo>
                        <a:pt x="408" y="7"/>
                      </a:lnTo>
                      <a:lnTo>
                        <a:pt x="404" y="5"/>
                      </a:lnTo>
                      <a:lnTo>
                        <a:pt x="401" y="7"/>
                      </a:lnTo>
                      <a:lnTo>
                        <a:pt x="399" y="5"/>
                      </a:lnTo>
                      <a:lnTo>
                        <a:pt x="393" y="5"/>
                      </a:lnTo>
                      <a:lnTo>
                        <a:pt x="393" y="3"/>
                      </a:lnTo>
                      <a:lnTo>
                        <a:pt x="391" y="1"/>
                      </a:lnTo>
                      <a:lnTo>
                        <a:pt x="391" y="1"/>
                      </a:lnTo>
                      <a:lnTo>
                        <a:pt x="389" y="0"/>
                      </a:lnTo>
                      <a:lnTo>
                        <a:pt x="389" y="0"/>
                      </a:lnTo>
                      <a:lnTo>
                        <a:pt x="387" y="0"/>
                      </a:lnTo>
                      <a:lnTo>
                        <a:pt x="387" y="0"/>
                      </a:lnTo>
                      <a:lnTo>
                        <a:pt x="387" y="0"/>
                      </a:lnTo>
                      <a:lnTo>
                        <a:pt x="385" y="0"/>
                      </a:lnTo>
                      <a:lnTo>
                        <a:pt x="382" y="3"/>
                      </a:lnTo>
                      <a:lnTo>
                        <a:pt x="380" y="5"/>
                      </a:lnTo>
                      <a:lnTo>
                        <a:pt x="380" y="5"/>
                      </a:lnTo>
                      <a:lnTo>
                        <a:pt x="380" y="7"/>
                      </a:lnTo>
                      <a:lnTo>
                        <a:pt x="380" y="7"/>
                      </a:lnTo>
                      <a:lnTo>
                        <a:pt x="378" y="9"/>
                      </a:lnTo>
                      <a:lnTo>
                        <a:pt x="378" y="11"/>
                      </a:lnTo>
                      <a:lnTo>
                        <a:pt x="378" y="13"/>
                      </a:lnTo>
                      <a:lnTo>
                        <a:pt x="376" y="13"/>
                      </a:lnTo>
                      <a:lnTo>
                        <a:pt x="374" y="13"/>
                      </a:lnTo>
                      <a:lnTo>
                        <a:pt x="372" y="13"/>
                      </a:lnTo>
                      <a:lnTo>
                        <a:pt x="372" y="11"/>
                      </a:lnTo>
                      <a:lnTo>
                        <a:pt x="370" y="11"/>
                      </a:lnTo>
                      <a:lnTo>
                        <a:pt x="370" y="11"/>
                      </a:lnTo>
                      <a:lnTo>
                        <a:pt x="370" y="13"/>
                      </a:lnTo>
                      <a:lnTo>
                        <a:pt x="370" y="13"/>
                      </a:lnTo>
                      <a:lnTo>
                        <a:pt x="366" y="13"/>
                      </a:lnTo>
                      <a:lnTo>
                        <a:pt x="366" y="13"/>
                      </a:lnTo>
                      <a:lnTo>
                        <a:pt x="364" y="15"/>
                      </a:lnTo>
                      <a:lnTo>
                        <a:pt x="364" y="17"/>
                      </a:lnTo>
                      <a:lnTo>
                        <a:pt x="364" y="19"/>
                      </a:lnTo>
                      <a:lnTo>
                        <a:pt x="362" y="24"/>
                      </a:lnTo>
                      <a:lnTo>
                        <a:pt x="362" y="24"/>
                      </a:lnTo>
                      <a:lnTo>
                        <a:pt x="362" y="24"/>
                      </a:lnTo>
                      <a:lnTo>
                        <a:pt x="359" y="24"/>
                      </a:lnTo>
                      <a:lnTo>
                        <a:pt x="359" y="24"/>
                      </a:lnTo>
                      <a:lnTo>
                        <a:pt x="355" y="26"/>
                      </a:lnTo>
                      <a:lnTo>
                        <a:pt x="355" y="26"/>
                      </a:lnTo>
                      <a:lnTo>
                        <a:pt x="353" y="28"/>
                      </a:lnTo>
                      <a:lnTo>
                        <a:pt x="349" y="32"/>
                      </a:lnTo>
                      <a:lnTo>
                        <a:pt x="349" y="34"/>
                      </a:lnTo>
                      <a:lnTo>
                        <a:pt x="349" y="34"/>
                      </a:lnTo>
                      <a:lnTo>
                        <a:pt x="349" y="45"/>
                      </a:lnTo>
                      <a:lnTo>
                        <a:pt x="349" y="47"/>
                      </a:lnTo>
                      <a:lnTo>
                        <a:pt x="349" y="47"/>
                      </a:lnTo>
                      <a:lnTo>
                        <a:pt x="347" y="49"/>
                      </a:lnTo>
                      <a:lnTo>
                        <a:pt x="345" y="53"/>
                      </a:lnTo>
                      <a:lnTo>
                        <a:pt x="345" y="53"/>
                      </a:lnTo>
                      <a:lnTo>
                        <a:pt x="345" y="53"/>
                      </a:lnTo>
                      <a:lnTo>
                        <a:pt x="345" y="55"/>
                      </a:lnTo>
                      <a:lnTo>
                        <a:pt x="345" y="55"/>
                      </a:lnTo>
                      <a:lnTo>
                        <a:pt x="345" y="57"/>
                      </a:lnTo>
                      <a:lnTo>
                        <a:pt x="345" y="57"/>
                      </a:lnTo>
                      <a:lnTo>
                        <a:pt x="343" y="62"/>
                      </a:lnTo>
                      <a:lnTo>
                        <a:pt x="345" y="66"/>
                      </a:lnTo>
                      <a:lnTo>
                        <a:pt x="343" y="68"/>
                      </a:lnTo>
                      <a:lnTo>
                        <a:pt x="343" y="70"/>
                      </a:lnTo>
                      <a:lnTo>
                        <a:pt x="343" y="72"/>
                      </a:lnTo>
                      <a:lnTo>
                        <a:pt x="341" y="74"/>
                      </a:lnTo>
                      <a:lnTo>
                        <a:pt x="341" y="74"/>
                      </a:lnTo>
                      <a:lnTo>
                        <a:pt x="340" y="74"/>
                      </a:lnTo>
                      <a:lnTo>
                        <a:pt x="334" y="72"/>
                      </a:lnTo>
                      <a:lnTo>
                        <a:pt x="332" y="70"/>
                      </a:lnTo>
                      <a:lnTo>
                        <a:pt x="330" y="72"/>
                      </a:lnTo>
                      <a:lnTo>
                        <a:pt x="330" y="72"/>
                      </a:lnTo>
                      <a:lnTo>
                        <a:pt x="328" y="74"/>
                      </a:lnTo>
                      <a:lnTo>
                        <a:pt x="328" y="76"/>
                      </a:lnTo>
                      <a:lnTo>
                        <a:pt x="328" y="78"/>
                      </a:lnTo>
                      <a:lnTo>
                        <a:pt x="328" y="79"/>
                      </a:lnTo>
                      <a:lnTo>
                        <a:pt x="328" y="79"/>
                      </a:lnTo>
                      <a:lnTo>
                        <a:pt x="321" y="78"/>
                      </a:lnTo>
                      <a:lnTo>
                        <a:pt x="319" y="74"/>
                      </a:lnTo>
                      <a:lnTo>
                        <a:pt x="317" y="74"/>
                      </a:lnTo>
                      <a:lnTo>
                        <a:pt x="315" y="74"/>
                      </a:lnTo>
                      <a:lnTo>
                        <a:pt x="315" y="74"/>
                      </a:lnTo>
                      <a:lnTo>
                        <a:pt x="315" y="74"/>
                      </a:lnTo>
                      <a:lnTo>
                        <a:pt x="313" y="76"/>
                      </a:lnTo>
                      <a:lnTo>
                        <a:pt x="311" y="78"/>
                      </a:lnTo>
                      <a:lnTo>
                        <a:pt x="309" y="78"/>
                      </a:lnTo>
                      <a:lnTo>
                        <a:pt x="307" y="78"/>
                      </a:lnTo>
                      <a:lnTo>
                        <a:pt x="305" y="78"/>
                      </a:lnTo>
                      <a:lnTo>
                        <a:pt x="303" y="78"/>
                      </a:lnTo>
                      <a:lnTo>
                        <a:pt x="301" y="76"/>
                      </a:lnTo>
                      <a:lnTo>
                        <a:pt x="300" y="76"/>
                      </a:lnTo>
                      <a:lnTo>
                        <a:pt x="296" y="81"/>
                      </a:lnTo>
                      <a:lnTo>
                        <a:pt x="292" y="83"/>
                      </a:lnTo>
                      <a:lnTo>
                        <a:pt x="292" y="85"/>
                      </a:lnTo>
                      <a:lnTo>
                        <a:pt x="290" y="87"/>
                      </a:lnTo>
                      <a:lnTo>
                        <a:pt x="290" y="91"/>
                      </a:lnTo>
                      <a:lnTo>
                        <a:pt x="290" y="93"/>
                      </a:lnTo>
                      <a:lnTo>
                        <a:pt x="288" y="93"/>
                      </a:lnTo>
                      <a:lnTo>
                        <a:pt x="288" y="93"/>
                      </a:lnTo>
                      <a:lnTo>
                        <a:pt x="288" y="95"/>
                      </a:lnTo>
                      <a:lnTo>
                        <a:pt x="288" y="95"/>
                      </a:lnTo>
                      <a:lnTo>
                        <a:pt x="288" y="97"/>
                      </a:lnTo>
                      <a:lnTo>
                        <a:pt x="288" y="97"/>
                      </a:lnTo>
                      <a:lnTo>
                        <a:pt x="288" y="98"/>
                      </a:lnTo>
                      <a:lnTo>
                        <a:pt x="286" y="98"/>
                      </a:lnTo>
                      <a:lnTo>
                        <a:pt x="284" y="97"/>
                      </a:lnTo>
                      <a:lnTo>
                        <a:pt x="279" y="93"/>
                      </a:lnTo>
                      <a:lnTo>
                        <a:pt x="271" y="89"/>
                      </a:lnTo>
                      <a:lnTo>
                        <a:pt x="271" y="87"/>
                      </a:lnTo>
                      <a:lnTo>
                        <a:pt x="271" y="87"/>
                      </a:lnTo>
                      <a:lnTo>
                        <a:pt x="273" y="85"/>
                      </a:lnTo>
                      <a:lnTo>
                        <a:pt x="273" y="83"/>
                      </a:lnTo>
                      <a:lnTo>
                        <a:pt x="275" y="83"/>
                      </a:lnTo>
                      <a:lnTo>
                        <a:pt x="273" y="79"/>
                      </a:lnTo>
                      <a:lnTo>
                        <a:pt x="273" y="78"/>
                      </a:lnTo>
                      <a:lnTo>
                        <a:pt x="273" y="78"/>
                      </a:lnTo>
                      <a:lnTo>
                        <a:pt x="269" y="78"/>
                      </a:lnTo>
                      <a:lnTo>
                        <a:pt x="267" y="76"/>
                      </a:lnTo>
                      <a:lnTo>
                        <a:pt x="265" y="76"/>
                      </a:lnTo>
                      <a:lnTo>
                        <a:pt x="263" y="78"/>
                      </a:lnTo>
                      <a:lnTo>
                        <a:pt x="261" y="78"/>
                      </a:lnTo>
                      <a:lnTo>
                        <a:pt x="260" y="78"/>
                      </a:lnTo>
                      <a:lnTo>
                        <a:pt x="258" y="76"/>
                      </a:lnTo>
                      <a:lnTo>
                        <a:pt x="258" y="74"/>
                      </a:lnTo>
                      <a:lnTo>
                        <a:pt x="256" y="72"/>
                      </a:lnTo>
                      <a:lnTo>
                        <a:pt x="256" y="64"/>
                      </a:lnTo>
                      <a:lnTo>
                        <a:pt x="256" y="62"/>
                      </a:lnTo>
                      <a:lnTo>
                        <a:pt x="254" y="62"/>
                      </a:lnTo>
                      <a:lnTo>
                        <a:pt x="252" y="62"/>
                      </a:lnTo>
                      <a:lnTo>
                        <a:pt x="250" y="60"/>
                      </a:lnTo>
                      <a:lnTo>
                        <a:pt x="250" y="60"/>
                      </a:lnTo>
                      <a:lnTo>
                        <a:pt x="248" y="60"/>
                      </a:lnTo>
                      <a:lnTo>
                        <a:pt x="250" y="60"/>
                      </a:lnTo>
                      <a:lnTo>
                        <a:pt x="250" y="59"/>
                      </a:lnTo>
                      <a:lnTo>
                        <a:pt x="250" y="59"/>
                      </a:lnTo>
                      <a:lnTo>
                        <a:pt x="250" y="57"/>
                      </a:lnTo>
                      <a:lnTo>
                        <a:pt x="248" y="59"/>
                      </a:lnTo>
                      <a:lnTo>
                        <a:pt x="246" y="59"/>
                      </a:lnTo>
                      <a:lnTo>
                        <a:pt x="242" y="62"/>
                      </a:lnTo>
                      <a:lnTo>
                        <a:pt x="237" y="62"/>
                      </a:lnTo>
                      <a:lnTo>
                        <a:pt x="233" y="57"/>
                      </a:lnTo>
                      <a:lnTo>
                        <a:pt x="231" y="55"/>
                      </a:lnTo>
                      <a:lnTo>
                        <a:pt x="231" y="55"/>
                      </a:lnTo>
                      <a:lnTo>
                        <a:pt x="221" y="55"/>
                      </a:lnTo>
                      <a:lnTo>
                        <a:pt x="221" y="55"/>
                      </a:lnTo>
                      <a:lnTo>
                        <a:pt x="220" y="57"/>
                      </a:lnTo>
                      <a:lnTo>
                        <a:pt x="220" y="59"/>
                      </a:lnTo>
                      <a:lnTo>
                        <a:pt x="218" y="60"/>
                      </a:lnTo>
                      <a:lnTo>
                        <a:pt x="218" y="60"/>
                      </a:lnTo>
                      <a:lnTo>
                        <a:pt x="218" y="64"/>
                      </a:lnTo>
                      <a:lnTo>
                        <a:pt x="218" y="66"/>
                      </a:lnTo>
                      <a:lnTo>
                        <a:pt x="216" y="66"/>
                      </a:lnTo>
                      <a:lnTo>
                        <a:pt x="214" y="66"/>
                      </a:lnTo>
                      <a:lnTo>
                        <a:pt x="214" y="68"/>
                      </a:lnTo>
                      <a:lnTo>
                        <a:pt x="214" y="68"/>
                      </a:lnTo>
                      <a:lnTo>
                        <a:pt x="214" y="68"/>
                      </a:lnTo>
                      <a:lnTo>
                        <a:pt x="214" y="70"/>
                      </a:lnTo>
                      <a:lnTo>
                        <a:pt x="214" y="70"/>
                      </a:lnTo>
                      <a:lnTo>
                        <a:pt x="214" y="72"/>
                      </a:lnTo>
                      <a:lnTo>
                        <a:pt x="214" y="76"/>
                      </a:lnTo>
                      <a:lnTo>
                        <a:pt x="214" y="76"/>
                      </a:lnTo>
                      <a:lnTo>
                        <a:pt x="214" y="78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lnTo>
                        <a:pt x="208" y="76"/>
                      </a:lnTo>
                      <a:lnTo>
                        <a:pt x="206" y="76"/>
                      </a:lnTo>
                      <a:lnTo>
                        <a:pt x="206" y="78"/>
                      </a:lnTo>
                      <a:lnTo>
                        <a:pt x="206" y="78"/>
                      </a:lnTo>
                      <a:lnTo>
                        <a:pt x="204" y="79"/>
                      </a:lnTo>
                      <a:lnTo>
                        <a:pt x="204" y="79"/>
                      </a:lnTo>
                      <a:lnTo>
                        <a:pt x="202" y="81"/>
                      </a:lnTo>
                      <a:lnTo>
                        <a:pt x="200" y="83"/>
                      </a:lnTo>
                      <a:lnTo>
                        <a:pt x="200" y="81"/>
                      </a:lnTo>
                      <a:lnTo>
                        <a:pt x="199" y="81"/>
                      </a:lnTo>
                      <a:lnTo>
                        <a:pt x="199" y="81"/>
                      </a:lnTo>
                      <a:lnTo>
                        <a:pt x="197" y="81"/>
                      </a:lnTo>
                      <a:lnTo>
                        <a:pt x="195" y="81"/>
                      </a:lnTo>
                      <a:lnTo>
                        <a:pt x="189" y="81"/>
                      </a:lnTo>
                      <a:lnTo>
                        <a:pt x="187" y="83"/>
                      </a:lnTo>
                      <a:lnTo>
                        <a:pt x="181" y="83"/>
                      </a:lnTo>
                      <a:lnTo>
                        <a:pt x="180" y="83"/>
                      </a:lnTo>
                      <a:lnTo>
                        <a:pt x="180" y="85"/>
                      </a:lnTo>
                      <a:lnTo>
                        <a:pt x="180" y="85"/>
                      </a:lnTo>
                      <a:lnTo>
                        <a:pt x="178" y="85"/>
                      </a:lnTo>
                      <a:lnTo>
                        <a:pt x="178" y="87"/>
                      </a:lnTo>
                      <a:lnTo>
                        <a:pt x="170" y="89"/>
                      </a:lnTo>
                      <a:lnTo>
                        <a:pt x="168" y="91"/>
                      </a:lnTo>
                      <a:lnTo>
                        <a:pt x="168" y="91"/>
                      </a:lnTo>
                      <a:lnTo>
                        <a:pt x="168" y="93"/>
                      </a:lnTo>
                      <a:lnTo>
                        <a:pt x="168" y="93"/>
                      </a:lnTo>
                      <a:lnTo>
                        <a:pt x="168" y="93"/>
                      </a:lnTo>
                      <a:lnTo>
                        <a:pt x="166" y="95"/>
                      </a:lnTo>
                      <a:lnTo>
                        <a:pt x="162" y="98"/>
                      </a:lnTo>
                      <a:lnTo>
                        <a:pt x="162" y="98"/>
                      </a:lnTo>
                      <a:lnTo>
                        <a:pt x="160" y="98"/>
                      </a:lnTo>
                      <a:lnTo>
                        <a:pt x="160" y="97"/>
                      </a:lnTo>
                      <a:lnTo>
                        <a:pt x="162" y="95"/>
                      </a:lnTo>
                      <a:lnTo>
                        <a:pt x="162" y="93"/>
                      </a:lnTo>
                      <a:lnTo>
                        <a:pt x="160" y="93"/>
                      </a:lnTo>
                      <a:lnTo>
                        <a:pt x="155" y="95"/>
                      </a:lnTo>
                      <a:lnTo>
                        <a:pt x="153" y="97"/>
                      </a:lnTo>
                      <a:lnTo>
                        <a:pt x="151" y="97"/>
                      </a:lnTo>
                      <a:lnTo>
                        <a:pt x="149" y="98"/>
                      </a:lnTo>
                      <a:lnTo>
                        <a:pt x="145" y="97"/>
                      </a:lnTo>
                      <a:lnTo>
                        <a:pt x="143" y="97"/>
                      </a:lnTo>
                      <a:lnTo>
                        <a:pt x="143" y="95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1" y="89"/>
                      </a:lnTo>
                      <a:lnTo>
                        <a:pt x="140" y="89"/>
                      </a:lnTo>
                      <a:lnTo>
                        <a:pt x="138" y="89"/>
                      </a:lnTo>
                      <a:lnTo>
                        <a:pt x="138" y="83"/>
                      </a:lnTo>
                      <a:lnTo>
                        <a:pt x="136" y="83"/>
                      </a:lnTo>
                      <a:lnTo>
                        <a:pt x="136" y="83"/>
                      </a:lnTo>
                      <a:lnTo>
                        <a:pt x="134" y="83"/>
                      </a:lnTo>
                      <a:lnTo>
                        <a:pt x="134" y="83"/>
                      </a:lnTo>
                      <a:lnTo>
                        <a:pt x="132" y="85"/>
                      </a:lnTo>
                      <a:lnTo>
                        <a:pt x="130" y="85"/>
                      </a:lnTo>
                      <a:lnTo>
                        <a:pt x="126" y="89"/>
                      </a:lnTo>
                      <a:lnTo>
                        <a:pt x="124" y="89"/>
                      </a:lnTo>
                      <a:lnTo>
                        <a:pt x="124" y="91"/>
                      </a:lnTo>
                      <a:lnTo>
                        <a:pt x="122" y="95"/>
                      </a:lnTo>
                      <a:lnTo>
                        <a:pt x="122" y="95"/>
                      </a:lnTo>
                      <a:lnTo>
                        <a:pt x="120" y="95"/>
                      </a:lnTo>
                      <a:lnTo>
                        <a:pt x="119" y="95"/>
                      </a:lnTo>
                      <a:lnTo>
                        <a:pt x="119" y="95"/>
                      </a:lnTo>
                      <a:lnTo>
                        <a:pt x="117" y="95"/>
                      </a:lnTo>
                      <a:lnTo>
                        <a:pt x="117" y="93"/>
                      </a:lnTo>
                      <a:lnTo>
                        <a:pt x="115" y="93"/>
                      </a:lnTo>
                      <a:lnTo>
                        <a:pt x="115" y="93"/>
                      </a:lnTo>
                      <a:lnTo>
                        <a:pt x="115" y="95"/>
                      </a:lnTo>
                      <a:lnTo>
                        <a:pt x="115" y="95"/>
                      </a:lnTo>
                      <a:lnTo>
                        <a:pt x="111" y="97"/>
                      </a:lnTo>
                      <a:lnTo>
                        <a:pt x="111" y="98"/>
                      </a:lnTo>
                      <a:lnTo>
                        <a:pt x="111" y="98"/>
                      </a:lnTo>
                      <a:lnTo>
                        <a:pt x="111" y="100"/>
                      </a:lnTo>
                      <a:lnTo>
                        <a:pt x="109" y="102"/>
                      </a:lnTo>
                      <a:lnTo>
                        <a:pt x="107" y="102"/>
                      </a:lnTo>
                      <a:lnTo>
                        <a:pt x="107" y="102"/>
                      </a:lnTo>
                      <a:lnTo>
                        <a:pt x="105" y="102"/>
                      </a:lnTo>
                      <a:lnTo>
                        <a:pt x="105" y="102"/>
                      </a:lnTo>
                      <a:lnTo>
                        <a:pt x="103" y="100"/>
                      </a:lnTo>
                      <a:lnTo>
                        <a:pt x="103" y="100"/>
                      </a:lnTo>
                      <a:lnTo>
                        <a:pt x="101" y="98"/>
                      </a:lnTo>
                      <a:lnTo>
                        <a:pt x="101" y="98"/>
                      </a:lnTo>
                      <a:lnTo>
                        <a:pt x="99" y="97"/>
                      </a:lnTo>
                      <a:lnTo>
                        <a:pt x="96" y="95"/>
                      </a:lnTo>
                      <a:lnTo>
                        <a:pt x="96" y="93"/>
                      </a:lnTo>
                      <a:lnTo>
                        <a:pt x="94" y="93"/>
                      </a:lnTo>
                      <a:lnTo>
                        <a:pt x="92" y="91"/>
                      </a:lnTo>
                      <a:lnTo>
                        <a:pt x="90" y="89"/>
                      </a:lnTo>
                      <a:lnTo>
                        <a:pt x="90" y="87"/>
                      </a:lnTo>
                      <a:lnTo>
                        <a:pt x="90" y="85"/>
                      </a:lnTo>
                      <a:lnTo>
                        <a:pt x="92" y="85"/>
                      </a:lnTo>
                      <a:lnTo>
                        <a:pt x="92" y="81"/>
                      </a:lnTo>
                      <a:lnTo>
                        <a:pt x="90" y="79"/>
                      </a:lnTo>
                      <a:lnTo>
                        <a:pt x="90" y="79"/>
                      </a:lnTo>
                      <a:lnTo>
                        <a:pt x="88" y="79"/>
                      </a:lnTo>
                      <a:lnTo>
                        <a:pt x="88" y="79"/>
                      </a:lnTo>
                      <a:lnTo>
                        <a:pt x="86" y="79"/>
                      </a:lnTo>
                      <a:lnTo>
                        <a:pt x="86" y="81"/>
                      </a:lnTo>
                      <a:lnTo>
                        <a:pt x="86" y="81"/>
                      </a:lnTo>
                      <a:lnTo>
                        <a:pt x="84" y="79"/>
                      </a:lnTo>
                      <a:lnTo>
                        <a:pt x="84" y="79"/>
                      </a:lnTo>
                      <a:lnTo>
                        <a:pt x="84" y="79"/>
                      </a:lnTo>
                      <a:lnTo>
                        <a:pt x="82" y="79"/>
                      </a:lnTo>
                      <a:lnTo>
                        <a:pt x="82" y="79"/>
                      </a:lnTo>
                      <a:lnTo>
                        <a:pt x="80" y="79"/>
                      </a:lnTo>
                      <a:lnTo>
                        <a:pt x="80" y="79"/>
                      </a:lnTo>
                      <a:lnTo>
                        <a:pt x="79" y="81"/>
                      </a:lnTo>
                      <a:lnTo>
                        <a:pt x="79" y="81"/>
                      </a:lnTo>
                      <a:lnTo>
                        <a:pt x="79" y="83"/>
                      </a:lnTo>
                      <a:lnTo>
                        <a:pt x="79" y="83"/>
                      </a:lnTo>
                      <a:lnTo>
                        <a:pt x="79" y="85"/>
                      </a:lnTo>
                      <a:lnTo>
                        <a:pt x="79" y="85"/>
                      </a:lnTo>
                      <a:lnTo>
                        <a:pt x="77" y="85"/>
                      </a:lnTo>
                      <a:lnTo>
                        <a:pt x="77" y="83"/>
                      </a:lnTo>
                      <a:lnTo>
                        <a:pt x="77" y="83"/>
                      </a:lnTo>
                      <a:lnTo>
                        <a:pt x="77" y="81"/>
                      </a:lnTo>
                      <a:lnTo>
                        <a:pt x="77" y="81"/>
                      </a:lnTo>
                      <a:lnTo>
                        <a:pt x="75" y="81"/>
                      </a:lnTo>
                      <a:lnTo>
                        <a:pt x="75" y="81"/>
                      </a:lnTo>
                      <a:lnTo>
                        <a:pt x="75" y="81"/>
                      </a:lnTo>
                      <a:lnTo>
                        <a:pt x="75" y="83"/>
                      </a:lnTo>
                      <a:lnTo>
                        <a:pt x="75" y="83"/>
                      </a:lnTo>
                      <a:lnTo>
                        <a:pt x="75" y="85"/>
                      </a:lnTo>
                      <a:lnTo>
                        <a:pt x="75" y="85"/>
                      </a:lnTo>
                      <a:lnTo>
                        <a:pt x="73" y="85"/>
                      </a:lnTo>
                      <a:lnTo>
                        <a:pt x="73" y="85"/>
                      </a:lnTo>
                      <a:lnTo>
                        <a:pt x="71" y="83"/>
                      </a:lnTo>
                      <a:lnTo>
                        <a:pt x="71" y="81"/>
                      </a:lnTo>
                      <a:lnTo>
                        <a:pt x="69" y="76"/>
                      </a:lnTo>
                      <a:lnTo>
                        <a:pt x="65" y="70"/>
                      </a:lnTo>
                      <a:lnTo>
                        <a:pt x="63" y="68"/>
                      </a:lnTo>
                      <a:lnTo>
                        <a:pt x="63" y="68"/>
                      </a:lnTo>
                      <a:lnTo>
                        <a:pt x="63" y="68"/>
                      </a:lnTo>
                      <a:lnTo>
                        <a:pt x="61" y="68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1" y="74"/>
                      </a:lnTo>
                      <a:lnTo>
                        <a:pt x="59" y="74"/>
                      </a:lnTo>
                      <a:lnTo>
                        <a:pt x="59" y="74"/>
                      </a:lnTo>
                      <a:lnTo>
                        <a:pt x="58" y="74"/>
                      </a:lnTo>
                      <a:lnTo>
                        <a:pt x="58" y="76"/>
                      </a:lnTo>
                      <a:lnTo>
                        <a:pt x="56" y="78"/>
                      </a:lnTo>
                      <a:lnTo>
                        <a:pt x="54" y="78"/>
                      </a:lnTo>
                      <a:lnTo>
                        <a:pt x="50" y="78"/>
                      </a:lnTo>
                      <a:lnTo>
                        <a:pt x="48" y="79"/>
                      </a:lnTo>
                      <a:lnTo>
                        <a:pt x="48" y="79"/>
                      </a:lnTo>
                      <a:lnTo>
                        <a:pt x="46" y="79"/>
                      </a:lnTo>
                      <a:lnTo>
                        <a:pt x="44" y="78"/>
                      </a:lnTo>
                      <a:lnTo>
                        <a:pt x="44" y="78"/>
                      </a:lnTo>
                      <a:lnTo>
                        <a:pt x="42" y="79"/>
                      </a:lnTo>
                      <a:lnTo>
                        <a:pt x="40" y="81"/>
                      </a:lnTo>
                      <a:lnTo>
                        <a:pt x="39" y="81"/>
                      </a:lnTo>
                      <a:lnTo>
                        <a:pt x="33" y="81"/>
                      </a:lnTo>
                      <a:lnTo>
                        <a:pt x="27" y="81"/>
                      </a:lnTo>
                      <a:lnTo>
                        <a:pt x="19" y="79"/>
                      </a:lnTo>
                      <a:lnTo>
                        <a:pt x="18" y="79"/>
                      </a:lnTo>
                      <a:lnTo>
                        <a:pt x="10" y="79"/>
                      </a:lnTo>
                      <a:lnTo>
                        <a:pt x="8" y="81"/>
                      </a:lnTo>
                      <a:lnTo>
                        <a:pt x="6" y="81"/>
                      </a:lnTo>
                      <a:lnTo>
                        <a:pt x="6" y="83"/>
                      </a:lnTo>
                      <a:lnTo>
                        <a:pt x="6" y="83"/>
                      </a:lnTo>
                      <a:lnTo>
                        <a:pt x="6" y="83"/>
                      </a:lnTo>
                      <a:lnTo>
                        <a:pt x="6" y="85"/>
                      </a:lnTo>
                      <a:lnTo>
                        <a:pt x="6" y="85"/>
                      </a:lnTo>
                      <a:lnTo>
                        <a:pt x="6" y="85"/>
                      </a:lnTo>
                      <a:lnTo>
                        <a:pt x="6" y="87"/>
                      </a:lnTo>
                      <a:lnTo>
                        <a:pt x="6" y="89"/>
                      </a:lnTo>
                      <a:lnTo>
                        <a:pt x="8" y="91"/>
                      </a:lnTo>
                      <a:lnTo>
                        <a:pt x="8" y="91"/>
                      </a:lnTo>
                      <a:lnTo>
                        <a:pt x="10" y="93"/>
                      </a:lnTo>
                      <a:lnTo>
                        <a:pt x="10" y="95"/>
                      </a:lnTo>
                      <a:lnTo>
                        <a:pt x="10" y="95"/>
                      </a:lnTo>
                      <a:lnTo>
                        <a:pt x="10" y="97"/>
                      </a:lnTo>
                      <a:lnTo>
                        <a:pt x="10" y="97"/>
                      </a:lnTo>
                      <a:lnTo>
                        <a:pt x="10" y="98"/>
                      </a:lnTo>
                      <a:lnTo>
                        <a:pt x="8" y="100"/>
                      </a:lnTo>
                      <a:lnTo>
                        <a:pt x="8" y="102"/>
                      </a:lnTo>
                      <a:lnTo>
                        <a:pt x="8" y="102"/>
                      </a:lnTo>
                      <a:lnTo>
                        <a:pt x="8" y="104"/>
                      </a:lnTo>
                      <a:lnTo>
                        <a:pt x="8" y="104"/>
                      </a:lnTo>
                      <a:lnTo>
                        <a:pt x="6" y="106"/>
                      </a:lnTo>
                      <a:lnTo>
                        <a:pt x="6" y="106"/>
                      </a:lnTo>
                      <a:lnTo>
                        <a:pt x="4" y="110"/>
                      </a:lnTo>
                      <a:lnTo>
                        <a:pt x="2" y="112"/>
                      </a:lnTo>
                      <a:lnTo>
                        <a:pt x="2" y="114"/>
                      </a:lnTo>
                      <a:lnTo>
                        <a:pt x="0" y="119"/>
                      </a:lnTo>
                      <a:lnTo>
                        <a:pt x="4" y="119"/>
                      </a:lnTo>
                      <a:lnTo>
                        <a:pt x="10" y="121"/>
                      </a:lnTo>
                      <a:lnTo>
                        <a:pt x="10" y="121"/>
                      </a:lnTo>
                      <a:lnTo>
                        <a:pt x="12" y="121"/>
                      </a:lnTo>
                      <a:lnTo>
                        <a:pt x="12" y="123"/>
                      </a:lnTo>
                      <a:lnTo>
                        <a:pt x="16" y="125"/>
                      </a:lnTo>
                      <a:lnTo>
                        <a:pt x="16" y="125"/>
                      </a:lnTo>
                      <a:lnTo>
                        <a:pt x="18" y="127"/>
                      </a:lnTo>
                      <a:lnTo>
                        <a:pt x="18" y="127"/>
                      </a:lnTo>
                      <a:lnTo>
                        <a:pt x="18" y="131"/>
                      </a:lnTo>
                      <a:lnTo>
                        <a:pt x="18" y="133"/>
                      </a:lnTo>
                      <a:lnTo>
                        <a:pt x="18" y="135"/>
                      </a:lnTo>
                      <a:lnTo>
                        <a:pt x="18" y="137"/>
                      </a:lnTo>
                      <a:lnTo>
                        <a:pt x="19" y="137"/>
                      </a:lnTo>
                      <a:lnTo>
                        <a:pt x="19" y="140"/>
                      </a:lnTo>
                      <a:lnTo>
                        <a:pt x="33" y="152"/>
                      </a:lnTo>
                      <a:lnTo>
                        <a:pt x="35" y="154"/>
                      </a:lnTo>
                      <a:lnTo>
                        <a:pt x="37" y="157"/>
                      </a:lnTo>
                      <a:lnTo>
                        <a:pt x="37" y="157"/>
                      </a:lnTo>
                      <a:lnTo>
                        <a:pt x="37" y="159"/>
                      </a:lnTo>
                      <a:lnTo>
                        <a:pt x="37" y="159"/>
                      </a:lnTo>
                      <a:lnTo>
                        <a:pt x="35" y="163"/>
                      </a:lnTo>
                      <a:lnTo>
                        <a:pt x="35" y="163"/>
                      </a:lnTo>
                      <a:lnTo>
                        <a:pt x="35" y="165"/>
                      </a:lnTo>
                      <a:lnTo>
                        <a:pt x="35" y="165"/>
                      </a:lnTo>
                      <a:lnTo>
                        <a:pt x="37" y="167"/>
                      </a:lnTo>
                      <a:lnTo>
                        <a:pt x="37" y="171"/>
                      </a:lnTo>
                      <a:lnTo>
                        <a:pt x="39" y="173"/>
                      </a:lnTo>
                      <a:lnTo>
                        <a:pt x="39" y="173"/>
                      </a:lnTo>
                      <a:lnTo>
                        <a:pt x="40" y="175"/>
                      </a:lnTo>
                      <a:lnTo>
                        <a:pt x="40" y="175"/>
                      </a:lnTo>
                      <a:lnTo>
                        <a:pt x="42" y="175"/>
                      </a:lnTo>
                      <a:lnTo>
                        <a:pt x="42" y="175"/>
                      </a:lnTo>
                      <a:lnTo>
                        <a:pt x="44" y="175"/>
                      </a:lnTo>
                      <a:lnTo>
                        <a:pt x="44" y="175"/>
                      </a:lnTo>
                      <a:lnTo>
                        <a:pt x="46" y="175"/>
                      </a:lnTo>
                      <a:lnTo>
                        <a:pt x="46" y="175"/>
                      </a:lnTo>
                      <a:lnTo>
                        <a:pt x="52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4" y="171"/>
                      </a:lnTo>
                      <a:lnTo>
                        <a:pt x="56" y="171"/>
                      </a:lnTo>
                      <a:lnTo>
                        <a:pt x="56" y="171"/>
                      </a:lnTo>
                      <a:lnTo>
                        <a:pt x="56" y="169"/>
                      </a:lnTo>
                      <a:lnTo>
                        <a:pt x="58" y="169"/>
                      </a:lnTo>
                      <a:lnTo>
                        <a:pt x="58" y="169"/>
                      </a:lnTo>
                      <a:lnTo>
                        <a:pt x="59" y="169"/>
                      </a:lnTo>
                      <a:lnTo>
                        <a:pt x="59" y="169"/>
                      </a:lnTo>
                      <a:lnTo>
                        <a:pt x="59" y="171"/>
                      </a:lnTo>
                      <a:lnTo>
                        <a:pt x="61" y="171"/>
                      </a:lnTo>
                      <a:lnTo>
                        <a:pt x="61" y="173"/>
                      </a:lnTo>
                      <a:lnTo>
                        <a:pt x="61" y="173"/>
                      </a:lnTo>
                      <a:lnTo>
                        <a:pt x="63" y="176"/>
                      </a:lnTo>
                      <a:lnTo>
                        <a:pt x="63" y="176"/>
                      </a:lnTo>
                      <a:lnTo>
                        <a:pt x="63" y="178"/>
                      </a:lnTo>
                      <a:lnTo>
                        <a:pt x="61" y="178"/>
                      </a:lnTo>
                      <a:lnTo>
                        <a:pt x="61" y="180"/>
                      </a:lnTo>
                      <a:lnTo>
                        <a:pt x="61" y="180"/>
                      </a:lnTo>
                      <a:lnTo>
                        <a:pt x="58" y="184"/>
                      </a:lnTo>
                      <a:lnTo>
                        <a:pt x="58" y="184"/>
                      </a:lnTo>
                      <a:lnTo>
                        <a:pt x="58" y="186"/>
                      </a:lnTo>
                      <a:lnTo>
                        <a:pt x="56" y="186"/>
                      </a:lnTo>
                      <a:lnTo>
                        <a:pt x="58" y="188"/>
                      </a:lnTo>
                      <a:lnTo>
                        <a:pt x="58" y="188"/>
                      </a:lnTo>
                      <a:lnTo>
                        <a:pt x="58" y="190"/>
                      </a:lnTo>
                      <a:lnTo>
                        <a:pt x="58" y="190"/>
                      </a:lnTo>
                      <a:lnTo>
                        <a:pt x="56" y="194"/>
                      </a:lnTo>
                      <a:lnTo>
                        <a:pt x="56" y="194"/>
                      </a:lnTo>
                      <a:lnTo>
                        <a:pt x="56" y="195"/>
                      </a:lnTo>
                      <a:lnTo>
                        <a:pt x="56" y="195"/>
                      </a:lnTo>
                      <a:lnTo>
                        <a:pt x="56" y="197"/>
                      </a:lnTo>
                      <a:lnTo>
                        <a:pt x="58" y="197"/>
                      </a:lnTo>
                      <a:lnTo>
                        <a:pt x="58" y="197"/>
                      </a:lnTo>
                      <a:lnTo>
                        <a:pt x="58" y="197"/>
                      </a:lnTo>
                      <a:lnTo>
                        <a:pt x="59" y="195"/>
                      </a:lnTo>
                      <a:lnTo>
                        <a:pt x="61" y="194"/>
                      </a:lnTo>
                      <a:lnTo>
                        <a:pt x="61" y="194"/>
                      </a:lnTo>
                      <a:lnTo>
                        <a:pt x="63" y="195"/>
                      </a:lnTo>
                      <a:lnTo>
                        <a:pt x="63" y="195"/>
                      </a:lnTo>
                      <a:lnTo>
                        <a:pt x="63" y="197"/>
                      </a:lnTo>
                      <a:lnTo>
                        <a:pt x="65" y="203"/>
                      </a:lnTo>
                      <a:lnTo>
                        <a:pt x="63" y="211"/>
                      </a:lnTo>
                      <a:lnTo>
                        <a:pt x="63" y="214"/>
                      </a:lnTo>
                      <a:lnTo>
                        <a:pt x="63" y="218"/>
                      </a:lnTo>
                      <a:lnTo>
                        <a:pt x="65" y="220"/>
                      </a:lnTo>
                      <a:lnTo>
                        <a:pt x="69" y="224"/>
                      </a:lnTo>
                      <a:lnTo>
                        <a:pt x="69" y="224"/>
                      </a:lnTo>
                      <a:lnTo>
                        <a:pt x="69" y="226"/>
                      </a:lnTo>
                      <a:lnTo>
                        <a:pt x="71" y="228"/>
                      </a:lnTo>
                      <a:lnTo>
                        <a:pt x="71" y="230"/>
                      </a:lnTo>
                      <a:lnTo>
                        <a:pt x="71" y="232"/>
                      </a:lnTo>
                      <a:lnTo>
                        <a:pt x="71" y="233"/>
                      </a:lnTo>
                      <a:lnTo>
                        <a:pt x="71" y="233"/>
                      </a:lnTo>
                      <a:lnTo>
                        <a:pt x="73" y="233"/>
                      </a:lnTo>
                      <a:lnTo>
                        <a:pt x="73" y="233"/>
                      </a:lnTo>
                      <a:lnTo>
                        <a:pt x="73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3"/>
                      </a:lnTo>
                      <a:lnTo>
                        <a:pt x="75" y="232"/>
                      </a:lnTo>
                      <a:lnTo>
                        <a:pt x="75" y="232"/>
                      </a:lnTo>
                      <a:lnTo>
                        <a:pt x="75" y="232"/>
                      </a:lnTo>
                      <a:lnTo>
                        <a:pt x="77" y="232"/>
                      </a:lnTo>
                      <a:lnTo>
                        <a:pt x="79" y="233"/>
                      </a:lnTo>
                      <a:lnTo>
                        <a:pt x="80" y="233"/>
                      </a:lnTo>
                      <a:lnTo>
                        <a:pt x="80" y="233"/>
                      </a:lnTo>
                      <a:lnTo>
                        <a:pt x="82" y="233"/>
                      </a:lnTo>
                      <a:lnTo>
                        <a:pt x="82" y="233"/>
                      </a:lnTo>
                      <a:lnTo>
                        <a:pt x="84" y="233"/>
                      </a:lnTo>
                      <a:lnTo>
                        <a:pt x="84" y="233"/>
                      </a:lnTo>
                      <a:lnTo>
                        <a:pt x="84" y="233"/>
                      </a:lnTo>
                      <a:lnTo>
                        <a:pt x="86" y="233"/>
                      </a:lnTo>
                      <a:lnTo>
                        <a:pt x="86" y="233"/>
                      </a:lnTo>
                      <a:lnTo>
                        <a:pt x="88" y="233"/>
                      </a:lnTo>
                      <a:lnTo>
                        <a:pt x="88" y="233"/>
                      </a:lnTo>
                      <a:lnTo>
                        <a:pt x="90" y="235"/>
                      </a:lnTo>
                      <a:lnTo>
                        <a:pt x="92" y="235"/>
                      </a:lnTo>
                      <a:lnTo>
                        <a:pt x="92" y="235"/>
                      </a:lnTo>
                      <a:lnTo>
                        <a:pt x="92" y="239"/>
                      </a:lnTo>
                      <a:lnTo>
                        <a:pt x="92" y="239"/>
                      </a:lnTo>
                      <a:lnTo>
                        <a:pt x="94" y="241"/>
                      </a:lnTo>
                      <a:lnTo>
                        <a:pt x="94" y="243"/>
                      </a:lnTo>
                      <a:lnTo>
                        <a:pt x="94" y="243"/>
                      </a:lnTo>
                      <a:lnTo>
                        <a:pt x="94" y="245"/>
                      </a:lnTo>
                      <a:lnTo>
                        <a:pt x="94" y="247"/>
                      </a:lnTo>
                      <a:lnTo>
                        <a:pt x="92" y="247"/>
                      </a:lnTo>
                      <a:lnTo>
                        <a:pt x="92" y="249"/>
                      </a:lnTo>
                      <a:lnTo>
                        <a:pt x="88" y="251"/>
                      </a:lnTo>
                      <a:lnTo>
                        <a:pt x="86" y="253"/>
                      </a:lnTo>
                      <a:lnTo>
                        <a:pt x="86" y="253"/>
                      </a:lnTo>
                      <a:lnTo>
                        <a:pt x="84" y="253"/>
                      </a:lnTo>
                      <a:lnTo>
                        <a:pt x="84" y="254"/>
                      </a:lnTo>
                      <a:lnTo>
                        <a:pt x="82" y="254"/>
                      </a:lnTo>
                      <a:lnTo>
                        <a:pt x="82" y="254"/>
                      </a:lnTo>
                      <a:lnTo>
                        <a:pt x="82" y="256"/>
                      </a:lnTo>
                      <a:lnTo>
                        <a:pt x="80" y="256"/>
                      </a:lnTo>
                      <a:lnTo>
                        <a:pt x="80" y="262"/>
                      </a:lnTo>
                      <a:lnTo>
                        <a:pt x="79" y="262"/>
                      </a:lnTo>
                      <a:lnTo>
                        <a:pt x="79" y="264"/>
                      </a:lnTo>
                      <a:lnTo>
                        <a:pt x="75" y="266"/>
                      </a:lnTo>
                      <a:lnTo>
                        <a:pt x="73" y="268"/>
                      </a:lnTo>
                      <a:lnTo>
                        <a:pt x="71" y="270"/>
                      </a:lnTo>
                      <a:lnTo>
                        <a:pt x="71" y="270"/>
                      </a:lnTo>
                      <a:lnTo>
                        <a:pt x="69" y="270"/>
                      </a:lnTo>
                      <a:lnTo>
                        <a:pt x="67" y="270"/>
                      </a:lnTo>
                      <a:lnTo>
                        <a:pt x="67" y="270"/>
                      </a:lnTo>
                      <a:lnTo>
                        <a:pt x="65" y="270"/>
                      </a:lnTo>
                      <a:lnTo>
                        <a:pt x="63" y="272"/>
                      </a:lnTo>
                      <a:lnTo>
                        <a:pt x="63" y="273"/>
                      </a:lnTo>
                      <a:lnTo>
                        <a:pt x="63" y="273"/>
                      </a:lnTo>
                      <a:lnTo>
                        <a:pt x="61" y="273"/>
                      </a:lnTo>
                      <a:lnTo>
                        <a:pt x="59" y="273"/>
                      </a:lnTo>
                      <a:lnTo>
                        <a:pt x="59" y="275"/>
                      </a:lnTo>
                      <a:lnTo>
                        <a:pt x="59" y="275"/>
                      </a:lnTo>
                      <a:lnTo>
                        <a:pt x="59" y="275"/>
                      </a:lnTo>
                      <a:lnTo>
                        <a:pt x="59" y="277"/>
                      </a:lnTo>
                      <a:lnTo>
                        <a:pt x="58" y="279"/>
                      </a:lnTo>
                      <a:lnTo>
                        <a:pt x="61" y="281"/>
                      </a:lnTo>
                      <a:lnTo>
                        <a:pt x="65" y="281"/>
                      </a:lnTo>
                      <a:lnTo>
                        <a:pt x="67" y="283"/>
                      </a:lnTo>
                      <a:lnTo>
                        <a:pt x="73" y="291"/>
                      </a:lnTo>
                      <a:lnTo>
                        <a:pt x="73" y="292"/>
                      </a:lnTo>
                      <a:lnTo>
                        <a:pt x="75" y="292"/>
                      </a:lnTo>
                      <a:lnTo>
                        <a:pt x="75" y="294"/>
                      </a:lnTo>
                      <a:lnTo>
                        <a:pt x="79" y="296"/>
                      </a:lnTo>
                      <a:lnTo>
                        <a:pt x="79" y="298"/>
                      </a:lnTo>
                      <a:lnTo>
                        <a:pt x="79" y="298"/>
                      </a:lnTo>
                      <a:lnTo>
                        <a:pt x="80" y="298"/>
                      </a:lnTo>
                      <a:lnTo>
                        <a:pt x="82" y="298"/>
                      </a:lnTo>
                      <a:lnTo>
                        <a:pt x="88" y="300"/>
                      </a:lnTo>
                      <a:lnTo>
                        <a:pt x="90" y="300"/>
                      </a:lnTo>
                      <a:lnTo>
                        <a:pt x="99" y="300"/>
                      </a:lnTo>
                      <a:lnTo>
                        <a:pt x="99" y="300"/>
                      </a:lnTo>
                      <a:lnTo>
                        <a:pt x="105" y="296"/>
                      </a:lnTo>
                      <a:lnTo>
                        <a:pt x="107" y="296"/>
                      </a:lnTo>
                      <a:lnTo>
                        <a:pt x="107" y="296"/>
                      </a:lnTo>
                      <a:lnTo>
                        <a:pt x="107" y="296"/>
                      </a:lnTo>
                      <a:lnTo>
                        <a:pt x="107" y="294"/>
                      </a:lnTo>
                      <a:lnTo>
                        <a:pt x="107" y="294"/>
                      </a:lnTo>
                      <a:lnTo>
                        <a:pt x="107" y="292"/>
                      </a:lnTo>
                      <a:lnTo>
                        <a:pt x="107" y="292"/>
                      </a:lnTo>
                      <a:lnTo>
                        <a:pt x="107" y="292"/>
                      </a:lnTo>
                      <a:lnTo>
                        <a:pt x="109" y="291"/>
                      </a:lnTo>
                      <a:lnTo>
                        <a:pt x="111" y="291"/>
                      </a:lnTo>
                      <a:lnTo>
                        <a:pt x="128" y="291"/>
                      </a:lnTo>
                      <a:lnTo>
                        <a:pt x="130" y="291"/>
                      </a:lnTo>
                      <a:lnTo>
                        <a:pt x="132" y="291"/>
                      </a:lnTo>
                      <a:lnTo>
                        <a:pt x="132" y="289"/>
                      </a:lnTo>
                      <a:lnTo>
                        <a:pt x="132" y="289"/>
                      </a:lnTo>
                      <a:lnTo>
                        <a:pt x="134" y="289"/>
                      </a:lnTo>
                      <a:lnTo>
                        <a:pt x="136" y="289"/>
                      </a:lnTo>
                      <a:lnTo>
                        <a:pt x="136" y="289"/>
                      </a:lnTo>
                      <a:lnTo>
                        <a:pt x="141" y="291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7" y="291"/>
                      </a:lnTo>
                      <a:lnTo>
                        <a:pt x="147" y="289"/>
                      </a:lnTo>
                      <a:lnTo>
                        <a:pt x="149" y="289"/>
                      </a:lnTo>
                      <a:lnTo>
                        <a:pt x="149" y="289"/>
                      </a:lnTo>
                      <a:lnTo>
                        <a:pt x="153" y="289"/>
                      </a:lnTo>
                      <a:lnTo>
                        <a:pt x="153" y="289"/>
                      </a:lnTo>
                      <a:lnTo>
                        <a:pt x="157" y="285"/>
                      </a:lnTo>
                      <a:lnTo>
                        <a:pt x="159" y="283"/>
                      </a:lnTo>
                      <a:lnTo>
                        <a:pt x="162" y="289"/>
                      </a:lnTo>
                      <a:lnTo>
                        <a:pt x="162" y="294"/>
                      </a:lnTo>
                      <a:lnTo>
                        <a:pt x="162" y="298"/>
                      </a:lnTo>
                      <a:lnTo>
                        <a:pt x="162" y="300"/>
                      </a:lnTo>
                      <a:lnTo>
                        <a:pt x="162" y="302"/>
                      </a:lnTo>
                      <a:lnTo>
                        <a:pt x="162" y="304"/>
                      </a:lnTo>
                      <a:lnTo>
                        <a:pt x="162" y="306"/>
                      </a:lnTo>
                      <a:lnTo>
                        <a:pt x="157" y="311"/>
                      </a:lnTo>
                      <a:lnTo>
                        <a:pt x="155" y="317"/>
                      </a:lnTo>
                      <a:lnTo>
                        <a:pt x="153" y="319"/>
                      </a:lnTo>
                      <a:lnTo>
                        <a:pt x="153" y="321"/>
                      </a:lnTo>
                      <a:lnTo>
                        <a:pt x="153" y="321"/>
                      </a:lnTo>
                      <a:lnTo>
                        <a:pt x="153" y="323"/>
                      </a:lnTo>
                      <a:lnTo>
                        <a:pt x="153" y="323"/>
                      </a:lnTo>
                      <a:lnTo>
                        <a:pt x="153" y="323"/>
                      </a:lnTo>
                      <a:lnTo>
                        <a:pt x="157" y="321"/>
                      </a:lnTo>
                      <a:lnTo>
                        <a:pt x="159" y="321"/>
                      </a:lnTo>
                      <a:lnTo>
                        <a:pt x="159" y="321"/>
                      </a:lnTo>
                      <a:lnTo>
                        <a:pt x="160" y="321"/>
                      </a:lnTo>
                      <a:lnTo>
                        <a:pt x="162" y="321"/>
                      </a:lnTo>
                      <a:lnTo>
                        <a:pt x="164" y="323"/>
                      </a:lnTo>
                      <a:lnTo>
                        <a:pt x="170" y="327"/>
                      </a:lnTo>
                      <a:lnTo>
                        <a:pt x="172" y="329"/>
                      </a:lnTo>
                      <a:lnTo>
                        <a:pt x="174" y="330"/>
                      </a:lnTo>
                      <a:lnTo>
                        <a:pt x="174" y="330"/>
                      </a:lnTo>
                      <a:lnTo>
                        <a:pt x="174" y="330"/>
                      </a:lnTo>
                      <a:lnTo>
                        <a:pt x="176" y="330"/>
                      </a:lnTo>
                      <a:lnTo>
                        <a:pt x="180" y="325"/>
                      </a:lnTo>
                      <a:lnTo>
                        <a:pt x="183" y="321"/>
                      </a:lnTo>
                      <a:lnTo>
                        <a:pt x="185" y="319"/>
                      </a:lnTo>
                      <a:lnTo>
                        <a:pt x="189" y="319"/>
                      </a:lnTo>
                      <a:lnTo>
                        <a:pt x="191" y="317"/>
                      </a:lnTo>
                      <a:lnTo>
                        <a:pt x="191" y="317"/>
                      </a:lnTo>
                      <a:lnTo>
                        <a:pt x="193" y="317"/>
                      </a:lnTo>
                      <a:lnTo>
                        <a:pt x="193" y="317"/>
                      </a:lnTo>
                      <a:lnTo>
                        <a:pt x="195" y="317"/>
                      </a:lnTo>
                      <a:lnTo>
                        <a:pt x="197" y="317"/>
                      </a:lnTo>
                      <a:lnTo>
                        <a:pt x="204" y="323"/>
                      </a:lnTo>
                      <a:lnTo>
                        <a:pt x="210" y="325"/>
                      </a:lnTo>
                      <a:lnTo>
                        <a:pt x="214" y="325"/>
                      </a:lnTo>
                      <a:lnTo>
                        <a:pt x="216" y="325"/>
                      </a:lnTo>
                      <a:lnTo>
                        <a:pt x="218" y="325"/>
                      </a:lnTo>
                      <a:lnTo>
                        <a:pt x="220" y="325"/>
                      </a:lnTo>
                      <a:lnTo>
                        <a:pt x="220" y="325"/>
                      </a:lnTo>
                      <a:lnTo>
                        <a:pt x="221" y="323"/>
                      </a:lnTo>
                      <a:lnTo>
                        <a:pt x="221" y="323"/>
                      </a:lnTo>
                      <a:lnTo>
                        <a:pt x="223" y="323"/>
                      </a:lnTo>
                      <a:lnTo>
                        <a:pt x="223" y="321"/>
                      </a:lnTo>
                      <a:lnTo>
                        <a:pt x="225" y="321"/>
                      </a:lnTo>
                      <a:lnTo>
                        <a:pt x="227" y="321"/>
                      </a:lnTo>
                      <a:lnTo>
                        <a:pt x="227" y="321"/>
                      </a:lnTo>
                      <a:lnTo>
                        <a:pt x="227" y="321"/>
                      </a:lnTo>
                      <a:lnTo>
                        <a:pt x="227" y="323"/>
                      </a:lnTo>
                      <a:lnTo>
                        <a:pt x="227" y="323"/>
                      </a:lnTo>
                      <a:lnTo>
                        <a:pt x="225" y="325"/>
                      </a:lnTo>
                      <a:lnTo>
                        <a:pt x="225" y="327"/>
                      </a:lnTo>
                      <a:lnTo>
                        <a:pt x="225" y="327"/>
                      </a:lnTo>
                      <a:lnTo>
                        <a:pt x="225" y="329"/>
                      </a:lnTo>
                      <a:lnTo>
                        <a:pt x="225" y="329"/>
                      </a:lnTo>
                      <a:lnTo>
                        <a:pt x="225" y="330"/>
                      </a:lnTo>
                      <a:lnTo>
                        <a:pt x="225" y="332"/>
                      </a:lnTo>
                      <a:lnTo>
                        <a:pt x="231" y="334"/>
                      </a:lnTo>
                      <a:lnTo>
                        <a:pt x="235" y="334"/>
                      </a:lnTo>
                      <a:lnTo>
                        <a:pt x="237" y="332"/>
                      </a:lnTo>
                      <a:lnTo>
                        <a:pt x="239" y="330"/>
                      </a:lnTo>
                      <a:lnTo>
                        <a:pt x="242" y="325"/>
                      </a:lnTo>
                      <a:lnTo>
                        <a:pt x="242" y="323"/>
                      </a:lnTo>
                      <a:lnTo>
                        <a:pt x="244" y="323"/>
                      </a:lnTo>
                      <a:lnTo>
                        <a:pt x="244" y="323"/>
                      </a:lnTo>
                      <a:lnTo>
                        <a:pt x="242" y="321"/>
                      </a:lnTo>
                      <a:lnTo>
                        <a:pt x="242" y="319"/>
                      </a:lnTo>
                      <a:lnTo>
                        <a:pt x="244" y="319"/>
                      </a:lnTo>
                      <a:lnTo>
                        <a:pt x="244" y="315"/>
                      </a:lnTo>
                      <a:lnTo>
                        <a:pt x="244" y="315"/>
                      </a:lnTo>
                      <a:lnTo>
                        <a:pt x="244" y="313"/>
                      </a:lnTo>
                      <a:lnTo>
                        <a:pt x="242" y="310"/>
                      </a:lnTo>
                      <a:lnTo>
                        <a:pt x="242" y="310"/>
                      </a:lnTo>
                      <a:lnTo>
                        <a:pt x="242" y="308"/>
                      </a:lnTo>
                      <a:lnTo>
                        <a:pt x="242" y="306"/>
                      </a:lnTo>
                      <a:lnTo>
                        <a:pt x="244" y="304"/>
                      </a:lnTo>
                      <a:lnTo>
                        <a:pt x="244" y="302"/>
                      </a:lnTo>
                      <a:lnTo>
                        <a:pt x="244" y="300"/>
                      </a:lnTo>
                      <a:lnTo>
                        <a:pt x="244" y="294"/>
                      </a:lnTo>
                      <a:lnTo>
                        <a:pt x="244" y="292"/>
                      </a:lnTo>
                      <a:lnTo>
                        <a:pt x="244" y="291"/>
                      </a:lnTo>
                      <a:lnTo>
                        <a:pt x="240" y="289"/>
                      </a:lnTo>
                      <a:lnTo>
                        <a:pt x="240" y="287"/>
                      </a:lnTo>
                      <a:lnTo>
                        <a:pt x="240" y="285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0" y="283"/>
                      </a:lnTo>
                      <a:lnTo>
                        <a:pt x="242" y="283"/>
                      </a:lnTo>
                      <a:lnTo>
                        <a:pt x="242" y="281"/>
                      </a:lnTo>
                      <a:lnTo>
                        <a:pt x="244" y="281"/>
                      </a:lnTo>
                      <a:lnTo>
                        <a:pt x="244" y="281"/>
                      </a:lnTo>
                      <a:lnTo>
                        <a:pt x="246" y="281"/>
                      </a:lnTo>
                      <a:lnTo>
                        <a:pt x="246" y="281"/>
                      </a:lnTo>
                      <a:lnTo>
                        <a:pt x="248" y="279"/>
                      </a:lnTo>
                      <a:lnTo>
                        <a:pt x="248" y="277"/>
                      </a:lnTo>
                      <a:lnTo>
                        <a:pt x="250" y="277"/>
                      </a:lnTo>
                      <a:lnTo>
                        <a:pt x="250" y="277"/>
                      </a:lnTo>
                      <a:lnTo>
                        <a:pt x="252" y="277"/>
                      </a:lnTo>
                      <a:lnTo>
                        <a:pt x="252" y="279"/>
                      </a:lnTo>
                      <a:lnTo>
                        <a:pt x="256" y="283"/>
                      </a:lnTo>
                      <a:lnTo>
                        <a:pt x="271" y="291"/>
                      </a:lnTo>
                      <a:lnTo>
                        <a:pt x="273" y="292"/>
                      </a:lnTo>
                      <a:lnTo>
                        <a:pt x="275" y="294"/>
                      </a:lnTo>
                      <a:lnTo>
                        <a:pt x="275" y="296"/>
                      </a:lnTo>
                      <a:lnTo>
                        <a:pt x="277" y="298"/>
                      </a:lnTo>
                      <a:lnTo>
                        <a:pt x="279" y="298"/>
                      </a:lnTo>
                      <a:lnTo>
                        <a:pt x="281" y="300"/>
                      </a:lnTo>
                      <a:lnTo>
                        <a:pt x="281" y="300"/>
                      </a:lnTo>
                      <a:lnTo>
                        <a:pt x="282" y="302"/>
                      </a:lnTo>
                      <a:lnTo>
                        <a:pt x="284" y="302"/>
                      </a:lnTo>
                      <a:lnTo>
                        <a:pt x="286" y="300"/>
                      </a:lnTo>
                      <a:lnTo>
                        <a:pt x="290" y="300"/>
                      </a:lnTo>
                      <a:lnTo>
                        <a:pt x="290" y="300"/>
                      </a:lnTo>
                      <a:lnTo>
                        <a:pt x="292" y="300"/>
                      </a:lnTo>
                      <a:lnTo>
                        <a:pt x="292" y="300"/>
                      </a:lnTo>
                      <a:lnTo>
                        <a:pt x="301" y="306"/>
                      </a:lnTo>
                      <a:lnTo>
                        <a:pt x="305" y="310"/>
                      </a:lnTo>
                      <a:lnTo>
                        <a:pt x="309" y="311"/>
                      </a:lnTo>
                      <a:lnTo>
                        <a:pt x="309" y="311"/>
                      </a:lnTo>
                      <a:lnTo>
                        <a:pt x="311" y="310"/>
                      </a:lnTo>
                      <a:lnTo>
                        <a:pt x="313" y="310"/>
                      </a:lnTo>
                      <a:lnTo>
                        <a:pt x="313" y="308"/>
                      </a:lnTo>
                      <a:lnTo>
                        <a:pt x="313" y="308"/>
                      </a:lnTo>
                      <a:lnTo>
                        <a:pt x="315" y="310"/>
                      </a:lnTo>
                      <a:lnTo>
                        <a:pt x="317" y="310"/>
                      </a:lnTo>
                      <a:lnTo>
                        <a:pt x="317" y="308"/>
                      </a:lnTo>
                      <a:lnTo>
                        <a:pt x="317" y="308"/>
                      </a:lnTo>
                      <a:lnTo>
                        <a:pt x="317" y="306"/>
                      </a:lnTo>
                      <a:lnTo>
                        <a:pt x="317" y="306"/>
                      </a:lnTo>
                      <a:lnTo>
                        <a:pt x="319" y="304"/>
                      </a:lnTo>
                      <a:lnTo>
                        <a:pt x="319" y="304"/>
                      </a:lnTo>
                      <a:lnTo>
                        <a:pt x="322" y="304"/>
                      </a:lnTo>
                      <a:lnTo>
                        <a:pt x="324" y="304"/>
                      </a:lnTo>
                      <a:lnTo>
                        <a:pt x="324" y="304"/>
                      </a:lnTo>
                      <a:lnTo>
                        <a:pt x="324" y="302"/>
                      </a:lnTo>
                      <a:lnTo>
                        <a:pt x="322" y="300"/>
                      </a:lnTo>
                      <a:lnTo>
                        <a:pt x="321" y="300"/>
                      </a:lnTo>
                      <a:lnTo>
                        <a:pt x="321" y="298"/>
                      </a:lnTo>
                      <a:lnTo>
                        <a:pt x="319" y="296"/>
                      </a:lnTo>
                      <a:lnTo>
                        <a:pt x="319" y="294"/>
                      </a:lnTo>
                      <a:lnTo>
                        <a:pt x="319" y="292"/>
                      </a:lnTo>
                      <a:lnTo>
                        <a:pt x="317" y="291"/>
                      </a:lnTo>
                      <a:lnTo>
                        <a:pt x="317" y="289"/>
                      </a:lnTo>
                      <a:lnTo>
                        <a:pt x="313" y="289"/>
                      </a:lnTo>
                      <a:lnTo>
                        <a:pt x="313" y="287"/>
                      </a:lnTo>
                      <a:lnTo>
                        <a:pt x="313" y="287"/>
                      </a:lnTo>
                      <a:lnTo>
                        <a:pt x="311" y="285"/>
                      </a:lnTo>
                      <a:lnTo>
                        <a:pt x="311" y="285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1" y="283"/>
                      </a:lnTo>
                      <a:lnTo>
                        <a:pt x="313" y="283"/>
                      </a:lnTo>
                      <a:lnTo>
                        <a:pt x="315" y="283"/>
                      </a:lnTo>
                      <a:lnTo>
                        <a:pt x="315" y="283"/>
                      </a:lnTo>
                      <a:lnTo>
                        <a:pt x="315" y="283"/>
                      </a:lnTo>
                      <a:lnTo>
                        <a:pt x="317" y="283"/>
                      </a:lnTo>
                      <a:lnTo>
                        <a:pt x="317" y="281"/>
                      </a:lnTo>
                      <a:lnTo>
                        <a:pt x="315" y="281"/>
                      </a:lnTo>
                      <a:lnTo>
                        <a:pt x="315" y="279"/>
                      </a:lnTo>
                      <a:lnTo>
                        <a:pt x="315" y="277"/>
                      </a:lnTo>
                      <a:lnTo>
                        <a:pt x="313" y="275"/>
                      </a:lnTo>
                      <a:lnTo>
                        <a:pt x="311" y="275"/>
                      </a:lnTo>
                      <a:lnTo>
                        <a:pt x="309" y="273"/>
                      </a:lnTo>
                      <a:lnTo>
                        <a:pt x="305" y="273"/>
                      </a:lnTo>
                      <a:lnTo>
                        <a:pt x="303" y="273"/>
                      </a:lnTo>
                      <a:lnTo>
                        <a:pt x="301" y="273"/>
                      </a:lnTo>
                      <a:lnTo>
                        <a:pt x="301" y="272"/>
                      </a:lnTo>
                      <a:lnTo>
                        <a:pt x="301" y="270"/>
                      </a:lnTo>
                      <a:lnTo>
                        <a:pt x="300" y="266"/>
                      </a:lnTo>
                      <a:lnTo>
                        <a:pt x="294" y="260"/>
                      </a:lnTo>
                      <a:lnTo>
                        <a:pt x="292" y="258"/>
                      </a:lnTo>
                      <a:lnTo>
                        <a:pt x="292" y="258"/>
                      </a:lnTo>
                      <a:lnTo>
                        <a:pt x="290" y="258"/>
                      </a:lnTo>
                      <a:lnTo>
                        <a:pt x="290" y="258"/>
                      </a:lnTo>
                      <a:lnTo>
                        <a:pt x="288" y="258"/>
                      </a:lnTo>
                      <a:lnTo>
                        <a:pt x="282" y="254"/>
                      </a:lnTo>
                      <a:lnTo>
                        <a:pt x="282" y="253"/>
                      </a:lnTo>
                      <a:lnTo>
                        <a:pt x="282" y="253"/>
                      </a:lnTo>
                      <a:lnTo>
                        <a:pt x="282" y="249"/>
                      </a:lnTo>
                      <a:lnTo>
                        <a:pt x="282" y="247"/>
                      </a:lnTo>
                      <a:lnTo>
                        <a:pt x="282" y="247"/>
                      </a:lnTo>
                      <a:lnTo>
                        <a:pt x="284" y="243"/>
                      </a:lnTo>
                      <a:lnTo>
                        <a:pt x="284" y="243"/>
                      </a:lnTo>
                      <a:lnTo>
                        <a:pt x="284" y="241"/>
                      </a:lnTo>
                      <a:lnTo>
                        <a:pt x="284" y="241"/>
                      </a:lnTo>
                      <a:lnTo>
                        <a:pt x="284" y="239"/>
                      </a:lnTo>
                      <a:lnTo>
                        <a:pt x="284" y="239"/>
                      </a:lnTo>
                      <a:lnTo>
                        <a:pt x="286" y="237"/>
                      </a:lnTo>
                      <a:lnTo>
                        <a:pt x="288" y="237"/>
                      </a:lnTo>
                      <a:lnTo>
                        <a:pt x="288" y="235"/>
                      </a:lnTo>
                      <a:lnTo>
                        <a:pt x="290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5"/>
                      </a:lnTo>
                      <a:lnTo>
                        <a:pt x="292" y="233"/>
                      </a:lnTo>
                      <a:lnTo>
                        <a:pt x="292" y="233"/>
                      </a:lnTo>
                      <a:lnTo>
                        <a:pt x="290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88" y="233"/>
                      </a:lnTo>
                      <a:lnTo>
                        <a:pt x="275" y="232"/>
                      </a:lnTo>
                      <a:lnTo>
                        <a:pt x="269" y="232"/>
                      </a:lnTo>
                      <a:lnTo>
                        <a:pt x="265" y="232"/>
                      </a:lnTo>
                      <a:lnTo>
                        <a:pt x="265" y="232"/>
                      </a:lnTo>
                      <a:lnTo>
                        <a:pt x="263" y="233"/>
                      </a:lnTo>
                      <a:lnTo>
                        <a:pt x="261" y="233"/>
                      </a:lnTo>
                      <a:lnTo>
                        <a:pt x="261" y="232"/>
                      </a:lnTo>
                      <a:lnTo>
                        <a:pt x="260" y="230"/>
                      </a:lnTo>
                      <a:lnTo>
                        <a:pt x="248" y="218"/>
                      </a:lnTo>
                      <a:lnTo>
                        <a:pt x="246" y="216"/>
                      </a:lnTo>
                      <a:lnTo>
                        <a:pt x="244" y="216"/>
                      </a:lnTo>
                      <a:lnTo>
                        <a:pt x="242" y="214"/>
                      </a:lnTo>
                      <a:lnTo>
                        <a:pt x="240" y="214"/>
                      </a:lnTo>
                      <a:lnTo>
                        <a:pt x="237" y="216"/>
                      </a:lnTo>
                      <a:lnTo>
                        <a:pt x="235" y="216"/>
                      </a:lnTo>
                      <a:lnTo>
                        <a:pt x="235" y="216"/>
                      </a:lnTo>
                      <a:lnTo>
                        <a:pt x="235" y="216"/>
                      </a:lnTo>
                      <a:lnTo>
                        <a:pt x="235" y="214"/>
                      </a:lnTo>
                      <a:lnTo>
                        <a:pt x="235" y="213"/>
                      </a:lnTo>
                      <a:lnTo>
                        <a:pt x="231" y="209"/>
                      </a:lnTo>
                      <a:lnTo>
                        <a:pt x="231" y="207"/>
                      </a:lnTo>
                      <a:lnTo>
                        <a:pt x="231" y="205"/>
                      </a:lnTo>
                      <a:lnTo>
                        <a:pt x="231" y="203"/>
                      </a:lnTo>
                      <a:lnTo>
                        <a:pt x="233" y="201"/>
                      </a:lnTo>
                      <a:lnTo>
                        <a:pt x="235" y="199"/>
                      </a:lnTo>
                      <a:lnTo>
                        <a:pt x="235" y="197"/>
                      </a:lnTo>
                      <a:lnTo>
                        <a:pt x="235" y="197"/>
                      </a:lnTo>
                      <a:lnTo>
                        <a:pt x="235" y="194"/>
                      </a:lnTo>
                      <a:lnTo>
                        <a:pt x="235" y="194"/>
                      </a:lnTo>
                      <a:lnTo>
                        <a:pt x="237" y="192"/>
                      </a:lnTo>
                      <a:lnTo>
                        <a:pt x="237" y="192"/>
                      </a:lnTo>
                      <a:lnTo>
                        <a:pt x="235" y="190"/>
                      </a:lnTo>
                      <a:lnTo>
                        <a:pt x="235" y="190"/>
                      </a:lnTo>
                      <a:lnTo>
                        <a:pt x="231" y="190"/>
                      </a:lnTo>
                      <a:lnTo>
                        <a:pt x="231" y="190"/>
                      </a:lnTo>
                      <a:lnTo>
                        <a:pt x="231" y="190"/>
                      </a:lnTo>
                      <a:lnTo>
                        <a:pt x="231" y="188"/>
                      </a:lnTo>
                      <a:lnTo>
                        <a:pt x="229" y="188"/>
                      </a:lnTo>
                      <a:lnTo>
                        <a:pt x="229" y="186"/>
                      </a:lnTo>
                      <a:lnTo>
                        <a:pt x="229" y="186"/>
                      </a:lnTo>
                      <a:lnTo>
                        <a:pt x="229" y="184"/>
                      </a:lnTo>
                      <a:lnTo>
                        <a:pt x="231" y="184"/>
                      </a:lnTo>
                      <a:lnTo>
                        <a:pt x="237" y="182"/>
                      </a:lnTo>
                      <a:lnTo>
                        <a:pt x="239" y="182"/>
                      </a:lnTo>
                      <a:lnTo>
                        <a:pt x="240" y="182"/>
                      </a:lnTo>
                      <a:lnTo>
                        <a:pt x="246" y="182"/>
                      </a:lnTo>
                      <a:lnTo>
                        <a:pt x="246" y="182"/>
                      </a:lnTo>
                      <a:lnTo>
                        <a:pt x="246" y="182"/>
                      </a:lnTo>
                      <a:lnTo>
                        <a:pt x="248" y="180"/>
                      </a:lnTo>
                      <a:lnTo>
                        <a:pt x="246" y="180"/>
                      </a:lnTo>
                      <a:lnTo>
                        <a:pt x="246" y="176"/>
                      </a:lnTo>
                      <a:lnTo>
                        <a:pt x="246" y="175"/>
                      </a:lnTo>
                      <a:lnTo>
                        <a:pt x="246" y="175"/>
                      </a:lnTo>
                      <a:lnTo>
                        <a:pt x="246" y="175"/>
                      </a:lnTo>
                      <a:lnTo>
                        <a:pt x="248" y="173"/>
                      </a:lnTo>
                      <a:lnTo>
                        <a:pt x="248" y="173"/>
                      </a:lnTo>
                      <a:lnTo>
                        <a:pt x="250" y="173"/>
                      </a:lnTo>
                      <a:lnTo>
                        <a:pt x="252" y="173"/>
                      </a:lnTo>
                      <a:lnTo>
                        <a:pt x="256" y="175"/>
                      </a:lnTo>
                      <a:lnTo>
                        <a:pt x="258" y="175"/>
                      </a:lnTo>
                      <a:lnTo>
                        <a:pt x="258" y="176"/>
                      </a:lnTo>
                      <a:lnTo>
                        <a:pt x="258" y="182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58" y="184"/>
                      </a:lnTo>
                      <a:lnTo>
                        <a:pt x="260" y="184"/>
                      </a:lnTo>
                      <a:lnTo>
                        <a:pt x="260" y="184"/>
                      </a:lnTo>
                      <a:lnTo>
                        <a:pt x="263" y="186"/>
                      </a:lnTo>
                      <a:lnTo>
                        <a:pt x="265" y="188"/>
                      </a:lnTo>
                      <a:lnTo>
                        <a:pt x="265" y="188"/>
                      </a:lnTo>
                      <a:lnTo>
                        <a:pt x="267" y="190"/>
                      </a:lnTo>
                      <a:lnTo>
                        <a:pt x="269" y="190"/>
                      </a:lnTo>
                      <a:lnTo>
                        <a:pt x="271" y="188"/>
                      </a:lnTo>
                      <a:lnTo>
                        <a:pt x="273" y="186"/>
                      </a:lnTo>
                      <a:lnTo>
                        <a:pt x="275" y="184"/>
                      </a:lnTo>
                      <a:lnTo>
                        <a:pt x="275" y="184"/>
                      </a:lnTo>
                      <a:lnTo>
                        <a:pt x="277" y="184"/>
                      </a:lnTo>
                      <a:lnTo>
                        <a:pt x="277" y="184"/>
                      </a:lnTo>
                      <a:lnTo>
                        <a:pt x="277" y="184"/>
                      </a:lnTo>
                      <a:lnTo>
                        <a:pt x="277" y="182"/>
                      </a:lnTo>
                      <a:lnTo>
                        <a:pt x="277" y="182"/>
                      </a:lnTo>
                      <a:lnTo>
                        <a:pt x="277" y="182"/>
                      </a:lnTo>
                      <a:lnTo>
                        <a:pt x="277" y="180"/>
                      </a:lnTo>
                      <a:lnTo>
                        <a:pt x="277" y="178"/>
                      </a:lnTo>
                      <a:lnTo>
                        <a:pt x="277" y="178"/>
                      </a:lnTo>
                      <a:lnTo>
                        <a:pt x="279" y="176"/>
                      </a:lnTo>
                      <a:lnTo>
                        <a:pt x="279" y="175"/>
                      </a:lnTo>
                      <a:lnTo>
                        <a:pt x="281" y="173"/>
                      </a:lnTo>
                      <a:lnTo>
                        <a:pt x="284" y="171"/>
                      </a:lnTo>
                      <a:lnTo>
                        <a:pt x="288" y="169"/>
                      </a:lnTo>
                      <a:lnTo>
                        <a:pt x="296" y="167"/>
                      </a:lnTo>
                      <a:lnTo>
                        <a:pt x="300" y="165"/>
                      </a:lnTo>
                      <a:lnTo>
                        <a:pt x="305" y="163"/>
                      </a:lnTo>
                      <a:lnTo>
                        <a:pt x="317" y="161"/>
                      </a:lnTo>
                      <a:lnTo>
                        <a:pt x="321" y="161"/>
                      </a:lnTo>
                      <a:lnTo>
                        <a:pt x="321" y="157"/>
                      </a:lnTo>
                      <a:lnTo>
                        <a:pt x="322" y="156"/>
                      </a:lnTo>
                      <a:lnTo>
                        <a:pt x="321" y="154"/>
                      </a:lnTo>
                      <a:lnTo>
                        <a:pt x="321" y="152"/>
                      </a:lnTo>
                      <a:lnTo>
                        <a:pt x="321" y="152"/>
                      </a:lnTo>
                      <a:lnTo>
                        <a:pt x="321" y="152"/>
                      </a:lnTo>
                      <a:lnTo>
                        <a:pt x="321" y="150"/>
                      </a:lnTo>
                      <a:lnTo>
                        <a:pt x="322" y="148"/>
                      </a:lnTo>
                      <a:lnTo>
                        <a:pt x="322" y="148"/>
                      </a:lnTo>
                      <a:lnTo>
                        <a:pt x="324" y="146"/>
                      </a:lnTo>
                      <a:lnTo>
                        <a:pt x="324" y="146"/>
                      </a:lnTo>
                      <a:lnTo>
                        <a:pt x="324" y="144"/>
                      </a:lnTo>
                      <a:lnTo>
                        <a:pt x="324" y="144"/>
                      </a:lnTo>
                      <a:lnTo>
                        <a:pt x="326" y="144"/>
                      </a:lnTo>
                      <a:lnTo>
                        <a:pt x="326" y="142"/>
                      </a:lnTo>
                      <a:lnTo>
                        <a:pt x="326" y="142"/>
                      </a:lnTo>
                      <a:lnTo>
                        <a:pt x="326" y="142"/>
                      </a:lnTo>
                      <a:lnTo>
                        <a:pt x="328" y="142"/>
                      </a:lnTo>
                      <a:lnTo>
                        <a:pt x="330" y="142"/>
                      </a:lnTo>
                      <a:lnTo>
                        <a:pt x="334" y="146"/>
                      </a:lnTo>
                      <a:lnTo>
                        <a:pt x="336" y="146"/>
                      </a:lnTo>
                      <a:lnTo>
                        <a:pt x="338" y="146"/>
                      </a:lnTo>
                      <a:lnTo>
                        <a:pt x="340" y="146"/>
                      </a:lnTo>
                      <a:lnTo>
                        <a:pt x="340" y="148"/>
                      </a:lnTo>
                      <a:lnTo>
                        <a:pt x="341" y="150"/>
                      </a:lnTo>
                      <a:lnTo>
                        <a:pt x="343" y="150"/>
                      </a:lnTo>
                      <a:lnTo>
                        <a:pt x="345" y="152"/>
                      </a:lnTo>
                      <a:lnTo>
                        <a:pt x="351" y="154"/>
                      </a:lnTo>
                      <a:lnTo>
                        <a:pt x="353" y="152"/>
                      </a:lnTo>
                      <a:lnTo>
                        <a:pt x="353" y="150"/>
                      </a:lnTo>
                      <a:lnTo>
                        <a:pt x="353" y="150"/>
                      </a:lnTo>
                      <a:lnTo>
                        <a:pt x="353" y="150"/>
                      </a:lnTo>
                      <a:lnTo>
                        <a:pt x="351" y="148"/>
                      </a:lnTo>
                      <a:lnTo>
                        <a:pt x="351" y="148"/>
                      </a:lnTo>
                      <a:lnTo>
                        <a:pt x="351" y="146"/>
                      </a:lnTo>
                      <a:lnTo>
                        <a:pt x="351" y="146"/>
                      </a:lnTo>
                      <a:lnTo>
                        <a:pt x="351" y="146"/>
                      </a:lnTo>
                      <a:lnTo>
                        <a:pt x="353" y="144"/>
                      </a:lnTo>
                      <a:lnTo>
                        <a:pt x="353" y="146"/>
                      </a:lnTo>
                      <a:lnTo>
                        <a:pt x="355" y="146"/>
                      </a:lnTo>
                      <a:lnTo>
                        <a:pt x="357" y="146"/>
                      </a:lnTo>
                      <a:lnTo>
                        <a:pt x="357" y="146"/>
                      </a:lnTo>
                      <a:lnTo>
                        <a:pt x="359" y="146"/>
                      </a:lnTo>
                      <a:lnTo>
                        <a:pt x="359" y="148"/>
                      </a:lnTo>
                      <a:lnTo>
                        <a:pt x="359" y="148"/>
                      </a:lnTo>
                      <a:lnTo>
                        <a:pt x="361" y="148"/>
                      </a:lnTo>
                      <a:lnTo>
                        <a:pt x="361" y="146"/>
                      </a:lnTo>
                      <a:lnTo>
                        <a:pt x="361" y="146"/>
                      </a:lnTo>
                      <a:lnTo>
                        <a:pt x="361" y="144"/>
                      </a:lnTo>
                      <a:lnTo>
                        <a:pt x="361" y="142"/>
                      </a:lnTo>
                      <a:lnTo>
                        <a:pt x="362" y="142"/>
                      </a:lnTo>
                      <a:lnTo>
                        <a:pt x="362" y="142"/>
                      </a:lnTo>
                      <a:lnTo>
                        <a:pt x="364" y="142"/>
                      </a:lnTo>
                      <a:lnTo>
                        <a:pt x="364" y="140"/>
                      </a:lnTo>
                      <a:lnTo>
                        <a:pt x="364" y="138"/>
                      </a:lnTo>
                      <a:lnTo>
                        <a:pt x="364" y="137"/>
                      </a:lnTo>
                      <a:lnTo>
                        <a:pt x="364" y="137"/>
                      </a:lnTo>
                      <a:lnTo>
                        <a:pt x="362" y="135"/>
                      </a:lnTo>
                      <a:lnTo>
                        <a:pt x="361" y="135"/>
                      </a:lnTo>
                      <a:lnTo>
                        <a:pt x="361" y="133"/>
                      </a:lnTo>
                      <a:lnTo>
                        <a:pt x="361" y="133"/>
                      </a:lnTo>
                      <a:lnTo>
                        <a:pt x="361" y="133"/>
                      </a:lnTo>
                      <a:lnTo>
                        <a:pt x="359" y="131"/>
                      </a:lnTo>
                      <a:lnTo>
                        <a:pt x="359" y="131"/>
                      </a:lnTo>
                      <a:lnTo>
                        <a:pt x="359" y="129"/>
                      </a:lnTo>
                      <a:lnTo>
                        <a:pt x="361" y="129"/>
                      </a:lnTo>
                      <a:lnTo>
                        <a:pt x="362" y="129"/>
                      </a:lnTo>
                      <a:lnTo>
                        <a:pt x="366" y="127"/>
                      </a:lnTo>
                      <a:lnTo>
                        <a:pt x="366" y="127"/>
                      </a:lnTo>
                      <a:lnTo>
                        <a:pt x="368" y="127"/>
                      </a:lnTo>
                      <a:lnTo>
                        <a:pt x="368" y="129"/>
                      </a:lnTo>
                      <a:lnTo>
                        <a:pt x="368" y="129"/>
                      </a:lnTo>
                      <a:lnTo>
                        <a:pt x="368" y="131"/>
                      </a:lnTo>
                      <a:lnTo>
                        <a:pt x="368" y="133"/>
                      </a:lnTo>
                      <a:lnTo>
                        <a:pt x="368" y="133"/>
                      </a:lnTo>
                      <a:lnTo>
                        <a:pt x="370" y="133"/>
                      </a:lnTo>
                      <a:lnTo>
                        <a:pt x="374" y="131"/>
                      </a:lnTo>
                      <a:lnTo>
                        <a:pt x="376" y="131"/>
                      </a:lnTo>
                      <a:lnTo>
                        <a:pt x="380" y="131"/>
                      </a:lnTo>
                      <a:lnTo>
                        <a:pt x="380" y="131"/>
                      </a:lnTo>
                      <a:lnTo>
                        <a:pt x="382" y="129"/>
                      </a:lnTo>
                      <a:lnTo>
                        <a:pt x="383" y="129"/>
                      </a:lnTo>
                      <a:lnTo>
                        <a:pt x="383" y="129"/>
                      </a:lnTo>
                      <a:lnTo>
                        <a:pt x="383" y="127"/>
                      </a:lnTo>
                      <a:lnTo>
                        <a:pt x="383" y="125"/>
                      </a:lnTo>
                      <a:lnTo>
                        <a:pt x="383" y="123"/>
                      </a:lnTo>
                      <a:lnTo>
                        <a:pt x="383" y="121"/>
                      </a:lnTo>
                      <a:lnTo>
                        <a:pt x="383" y="119"/>
                      </a:lnTo>
                      <a:lnTo>
                        <a:pt x="383" y="119"/>
                      </a:lnTo>
                      <a:lnTo>
                        <a:pt x="385" y="119"/>
                      </a:lnTo>
                      <a:lnTo>
                        <a:pt x="385" y="119"/>
                      </a:lnTo>
                      <a:lnTo>
                        <a:pt x="387" y="119"/>
                      </a:lnTo>
                      <a:lnTo>
                        <a:pt x="389" y="121"/>
                      </a:lnTo>
                      <a:lnTo>
                        <a:pt x="391" y="121"/>
                      </a:lnTo>
                      <a:lnTo>
                        <a:pt x="391" y="121"/>
                      </a:lnTo>
                      <a:lnTo>
                        <a:pt x="391" y="119"/>
                      </a:lnTo>
                      <a:lnTo>
                        <a:pt x="393" y="117"/>
                      </a:lnTo>
                      <a:lnTo>
                        <a:pt x="393" y="116"/>
                      </a:lnTo>
                      <a:lnTo>
                        <a:pt x="393" y="116"/>
                      </a:lnTo>
                      <a:lnTo>
                        <a:pt x="395" y="114"/>
                      </a:lnTo>
                      <a:lnTo>
                        <a:pt x="397" y="116"/>
                      </a:lnTo>
                      <a:lnTo>
                        <a:pt x="399" y="116"/>
                      </a:lnTo>
                      <a:lnTo>
                        <a:pt x="399" y="114"/>
                      </a:lnTo>
                      <a:lnTo>
                        <a:pt x="399" y="112"/>
                      </a:lnTo>
                      <a:lnTo>
                        <a:pt x="399" y="110"/>
                      </a:lnTo>
                      <a:lnTo>
                        <a:pt x="399" y="110"/>
                      </a:lnTo>
                      <a:lnTo>
                        <a:pt x="397" y="110"/>
                      </a:lnTo>
                      <a:lnTo>
                        <a:pt x="397" y="110"/>
                      </a:lnTo>
                      <a:lnTo>
                        <a:pt x="397" y="110"/>
                      </a:lnTo>
                      <a:lnTo>
                        <a:pt x="395" y="110"/>
                      </a:lnTo>
                      <a:lnTo>
                        <a:pt x="395" y="110"/>
                      </a:lnTo>
                      <a:lnTo>
                        <a:pt x="395" y="108"/>
                      </a:lnTo>
                      <a:lnTo>
                        <a:pt x="395" y="108"/>
                      </a:lnTo>
                      <a:lnTo>
                        <a:pt x="395" y="106"/>
                      </a:lnTo>
                      <a:lnTo>
                        <a:pt x="397" y="106"/>
                      </a:lnTo>
                      <a:lnTo>
                        <a:pt x="399" y="104"/>
                      </a:lnTo>
                      <a:lnTo>
                        <a:pt x="399" y="104"/>
                      </a:lnTo>
                      <a:lnTo>
                        <a:pt x="402" y="102"/>
                      </a:lnTo>
                      <a:lnTo>
                        <a:pt x="404" y="100"/>
                      </a:lnTo>
                      <a:lnTo>
                        <a:pt x="406" y="98"/>
                      </a:lnTo>
                      <a:lnTo>
                        <a:pt x="410" y="91"/>
                      </a:lnTo>
                      <a:lnTo>
                        <a:pt x="410" y="89"/>
                      </a:lnTo>
                      <a:lnTo>
                        <a:pt x="410" y="87"/>
                      </a:lnTo>
                      <a:lnTo>
                        <a:pt x="410" y="87"/>
                      </a:lnTo>
                      <a:lnTo>
                        <a:pt x="410" y="85"/>
                      </a:lnTo>
                      <a:lnTo>
                        <a:pt x="410" y="85"/>
                      </a:lnTo>
                      <a:lnTo>
                        <a:pt x="410" y="85"/>
                      </a:lnTo>
                      <a:lnTo>
                        <a:pt x="412" y="83"/>
                      </a:lnTo>
                      <a:lnTo>
                        <a:pt x="412" y="83"/>
                      </a:lnTo>
                      <a:lnTo>
                        <a:pt x="412" y="81"/>
                      </a:lnTo>
                      <a:lnTo>
                        <a:pt x="412" y="81"/>
                      </a:lnTo>
                      <a:lnTo>
                        <a:pt x="412" y="81"/>
                      </a:lnTo>
                      <a:lnTo>
                        <a:pt x="410" y="79"/>
                      </a:lnTo>
                      <a:lnTo>
                        <a:pt x="410" y="79"/>
                      </a:lnTo>
                      <a:lnTo>
                        <a:pt x="412" y="76"/>
                      </a:lnTo>
                      <a:lnTo>
                        <a:pt x="410" y="76"/>
                      </a:lnTo>
                      <a:lnTo>
                        <a:pt x="410" y="76"/>
                      </a:lnTo>
                      <a:lnTo>
                        <a:pt x="410" y="74"/>
                      </a:lnTo>
                      <a:lnTo>
                        <a:pt x="408" y="74"/>
                      </a:lnTo>
                      <a:lnTo>
                        <a:pt x="408" y="74"/>
                      </a:lnTo>
                      <a:lnTo>
                        <a:pt x="408" y="74"/>
                      </a:lnTo>
                      <a:lnTo>
                        <a:pt x="408" y="72"/>
                      </a:lnTo>
                      <a:lnTo>
                        <a:pt x="408" y="72"/>
                      </a:lnTo>
                      <a:lnTo>
                        <a:pt x="410" y="72"/>
                      </a:lnTo>
                      <a:lnTo>
                        <a:pt x="412" y="72"/>
                      </a:lnTo>
                      <a:lnTo>
                        <a:pt x="412" y="74"/>
                      </a:lnTo>
                      <a:lnTo>
                        <a:pt x="414" y="74"/>
                      </a:lnTo>
                      <a:lnTo>
                        <a:pt x="414" y="74"/>
                      </a:lnTo>
                      <a:lnTo>
                        <a:pt x="416" y="74"/>
                      </a:lnTo>
                      <a:lnTo>
                        <a:pt x="416" y="74"/>
                      </a:lnTo>
                      <a:lnTo>
                        <a:pt x="418" y="74"/>
                      </a:lnTo>
                      <a:lnTo>
                        <a:pt x="420" y="74"/>
                      </a:lnTo>
                      <a:lnTo>
                        <a:pt x="420" y="72"/>
                      </a:lnTo>
                      <a:lnTo>
                        <a:pt x="422" y="72"/>
                      </a:lnTo>
                      <a:lnTo>
                        <a:pt x="422" y="70"/>
                      </a:lnTo>
                      <a:lnTo>
                        <a:pt x="420" y="7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4" name="Google Shape;414;p13"/>
                <p:cNvSpPr/>
                <p:nvPr/>
              </p:nvSpPr>
              <p:spPr>
                <a:xfrm>
                  <a:off x="4559300" y="936795"/>
                  <a:ext cx="1152525" cy="846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6" h="533" extrusionOk="0">
                      <a:moveTo>
                        <a:pt x="726" y="181"/>
                      </a:moveTo>
                      <a:lnTo>
                        <a:pt x="724" y="177"/>
                      </a:lnTo>
                      <a:lnTo>
                        <a:pt x="722" y="177"/>
                      </a:lnTo>
                      <a:lnTo>
                        <a:pt x="720" y="177"/>
                      </a:lnTo>
                      <a:lnTo>
                        <a:pt x="720" y="177"/>
                      </a:lnTo>
                      <a:lnTo>
                        <a:pt x="720" y="177"/>
                      </a:lnTo>
                      <a:lnTo>
                        <a:pt x="718" y="179"/>
                      </a:lnTo>
                      <a:lnTo>
                        <a:pt x="716" y="179"/>
                      </a:lnTo>
                      <a:lnTo>
                        <a:pt x="716" y="177"/>
                      </a:lnTo>
                      <a:lnTo>
                        <a:pt x="715" y="177"/>
                      </a:lnTo>
                      <a:lnTo>
                        <a:pt x="713" y="173"/>
                      </a:lnTo>
                      <a:lnTo>
                        <a:pt x="713" y="173"/>
                      </a:lnTo>
                      <a:lnTo>
                        <a:pt x="709" y="171"/>
                      </a:lnTo>
                      <a:lnTo>
                        <a:pt x="707" y="173"/>
                      </a:lnTo>
                      <a:lnTo>
                        <a:pt x="705" y="181"/>
                      </a:lnTo>
                      <a:lnTo>
                        <a:pt x="703" y="183"/>
                      </a:lnTo>
                      <a:lnTo>
                        <a:pt x="701" y="186"/>
                      </a:lnTo>
                      <a:lnTo>
                        <a:pt x="697" y="188"/>
                      </a:lnTo>
                      <a:lnTo>
                        <a:pt x="696" y="188"/>
                      </a:lnTo>
                      <a:lnTo>
                        <a:pt x="694" y="188"/>
                      </a:lnTo>
                      <a:lnTo>
                        <a:pt x="692" y="185"/>
                      </a:lnTo>
                      <a:lnTo>
                        <a:pt x="690" y="181"/>
                      </a:lnTo>
                      <a:lnTo>
                        <a:pt x="690" y="177"/>
                      </a:lnTo>
                      <a:lnTo>
                        <a:pt x="688" y="173"/>
                      </a:lnTo>
                      <a:lnTo>
                        <a:pt x="686" y="169"/>
                      </a:lnTo>
                      <a:lnTo>
                        <a:pt x="684" y="165"/>
                      </a:lnTo>
                      <a:lnTo>
                        <a:pt x="680" y="167"/>
                      </a:lnTo>
                      <a:lnTo>
                        <a:pt x="680" y="169"/>
                      </a:lnTo>
                      <a:lnTo>
                        <a:pt x="678" y="171"/>
                      </a:lnTo>
                      <a:lnTo>
                        <a:pt x="676" y="171"/>
                      </a:lnTo>
                      <a:lnTo>
                        <a:pt x="675" y="169"/>
                      </a:lnTo>
                      <a:lnTo>
                        <a:pt x="675" y="169"/>
                      </a:lnTo>
                      <a:lnTo>
                        <a:pt x="673" y="165"/>
                      </a:lnTo>
                      <a:lnTo>
                        <a:pt x="673" y="164"/>
                      </a:lnTo>
                      <a:lnTo>
                        <a:pt x="671" y="164"/>
                      </a:lnTo>
                      <a:lnTo>
                        <a:pt x="663" y="162"/>
                      </a:lnTo>
                      <a:lnTo>
                        <a:pt x="661" y="160"/>
                      </a:lnTo>
                      <a:lnTo>
                        <a:pt x="659" y="154"/>
                      </a:lnTo>
                      <a:lnTo>
                        <a:pt x="655" y="150"/>
                      </a:lnTo>
                      <a:lnTo>
                        <a:pt x="655" y="148"/>
                      </a:lnTo>
                      <a:lnTo>
                        <a:pt x="657" y="146"/>
                      </a:lnTo>
                      <a:lnTo>
                        <a:pt x="657" y="145"/>
                      </a:lnTo>
                      <a:lnTo>
                        <a:pt x="659" y="145"/>
                      </a:lnTo>
                      <a:lnTo>
                        <a:pt x="657" y="141"/>
                      </a:lnTo>
                      <a:lnTo>
                        <a:pt x="657" y="141"/>
                      </a:lnTo>
                      <a:lnTo>
                        <a:pt x="654" y="141"/>
                      </a:lnTo>
                      <a:lnTo>
                        <a:pt x="654" y="141"/>
                      </a:lnTo>
                      <a:lnTo>
                        <a:pt x="652" y="139"/>
                      </a:lnTo>
                      <a:lnTo>
                        <a:pt x="652" y="139"/>
                      </a:lnTo>
                      <a:lnTo>
                        <a:pt x="652" y="137"/>
                      </a:lnTo>
                      <a:lnTo>
                        <a:pt x="650" y="137"/>
                      </a:lnTo>
                      <a:lnTo>
                        <a:pt x="648" y="137"/>
                      </a:lnTo>
                      <a:lnTo>
                        <a:pt x="644" y="139"/>
                      </a:lnTo>
                      <a:lnTo>
                        <a:pt x="640" y="137"/>
                      </a:lnTo>
                      <a:lnTo>
                        <a:pt x="638" y="135"/>
                      </a:lnTo>
                      <a:lnTo>
                        <a:pt x="638" y="131"/>
                      </a:lnTo>
                      <a:lnTo>
                        <a:pt x="638" y="127"/>
                      </a:lnTo>
                      <a:lnTo>
                        <a:pt x="636" y="126"/>
                      </a:lnTo>
                      <a:lnTo>
                        <a:pt x="633" y="124"/>
                      </a:lnTo>
                      <a:lnTo>
                        <a:pt x="629" y="124"/>
                      </a:lnTo>
                      <a:lnTo>
                        <a:pt x="627" y="124"/>
                      </a:lnTo>
                      <a:lnTo>
                        <a:pt x="617" y="127"/>
                      </a:lnTo>
                      <a:lnTo>
                        <a:pt x="604" y="129"/>
                      </a:lnTo>
                      <a:lnTo>
                        <a:pt x="595" y="133"/>
                      </a:lnTo>
                      <a:lnTo>
                        <a:pt x="591" y="133"/>
                      </a:lnTo>
                      <a:lnTo>
                        <a:pt x="589" y="133"/>
                      </a:lnTo>
                      <a:lnTo>
                        <a:pt x="581" y="131"/>
                      </a:lnTo>
                      <a:lnTo>
                        <a:pt x="579" y="129"/>
                      </a:lnTo>
                      <a:lnTo>
                        <a:pt x="575" y="131"/>
                      </a:lnTo>
                      <a:lnTo>
                        <a:pt x="572" y="131"/>
                      </a:lnTo>
                      <a:lnTo>
                        <a:pt x="572" y="133"/>
                      </a:lnTo>
                      <a:lnTo>
                        <a:pt x="568" y="139"/>
                      </a:lnTo>
                      <a:lnTo>
                        <a:pt x="568" y="139"/>
                      </a:lnTo>
                      <a:lnTo>
                        <a:pt x="558" y="146"/>
                      </a:lnTo>
                      <a:lnTo>
                        <a:pt x="554" y="148"/>
                      </a:lnTo>
                      <a:lnTo>
                        <a:pt x="547" y="148"/>
                      </a:lnTo>
                      <a:lnTo>
                        <a:pt x="545" y="150"/>
                      </a:lnTo>
                      <a:lnTo>
                        <a:pt x="541" y="152"/>
                      </a:lnTo>
                      <a:lnTo>
                        <a:pt x="537" y="154"/>
                      </a:lnTo>
                      <a:lnTo>
                        <a:pt x="534" y="156"/>
                      </a:lnTo>
                      <a:lnTo>
                        <a:pt x="534" y="156"/>
                      </a:lnTo>
                      <a:lnTo>
                        <a:pt x="532" y="158"/>
                      </a:lnTo>
                      <a:lnTo>
                        <a:pt x="530" y="160"/>
                      </a:lnTo>
                      <a:lnTo>
                        <a:pt x="528" y="162"/>
                      </a:lnTo>
                      <a:lnTo>
                        <a:pt x="524" y="162"/>
                      </a:lnTo>
                      <a:lnTo>
                        <a:pt x="522" y="164"/>
                      </a:lnTo>
                      <a:lnTo>
                        <a:pt x="520" y="165"/>
                      </a:lnTo>
                      <a:lnTo>
                        <a:pt x="518" y="169"/>
                      </a:lnTo>
                      <a:lnTo>
                        <a:pt x="518" y="173"/>
                      </a:lnTo>
                      <a:lnTo>
                        <a:pt x="516" y="173"/>
                      </a:lnTo>
                      <a:lnTo>
                        <a:pt x="514" y="173"/>
                      </a:lnTo>
                      <a:lnTo>
                        <a:pt x="505" y="171"/>
                      </a:lnTo>
                      <a:lnTo>
                        <a:pt x="503" y="171"/>
                      </a:lnTo>
                      <a:lnTo>
                        <a:pt x="501" y="173"/>
                      </a:lnTo>
                      <a:lnTo>
                        <a:pt x="501" y="175"/>
                      </a:lnTo>
                      <a:lnTo>
                        <a:pt x="499" y="179"/>
                      </a:lnTo>
                      <a:lnTo>
                        <a:pt x="497" y="181"/>
                      </a:lnTo>
                      <a:lnTo>
                        <a:pt x="494" y="181"/>
                      </a:lnTo>
                      <a:lnTo>
                        <a:pt x="492" y="179"/>
                      </a:lnTo>
                      <a:lnTo>
                        <a:pt x="490" y="179"/>
                      </a:lnTo>
                      <a:lnTo>
                        <a:pt x="486" y="179"/>
                      </a:lnTo>
                      <a:lnTo>
                        <a:pt x="486" y="179"/>
                      </a:lnTo>
                      <a:lnTo>
                        <a:pt x="484" y="179"/>
                      </a:lnTo>
                      <a:lnTo>
                        <a:pt x="480" y="181"/>
                      </a:lnTo>
                      <a:lnTo>
                        <a:pt x="478" y="183"/>
                      </a:lnTo>
                      <a:lnTo>
                        <a:pt x="476" y="183"/>
                      </a:lnTo>
                      <a:lnTo>
                        <a:pt x="463" y="181"/>
                      </a:lnTo>
                      <a:lnTo>
                        <a:pt x="463" y="179"/>
                      </a:lnTo>
                      <a:lnTo>
                        <a:pt x="461" y="169"/>
                      </a:lnTo>
                      <a:lnTo>
                        <a:pt x="457" y="162"/>
                      </a:lnTo>
                      <a:lnTo>
                        <a:pt x="454" y="162"/>
                      </a:lnTo>
                      <a:lnTo>
                        <a:pt x="448" y="152"/>
                      </a:lnTo>
                      <a:lnTo>
                        <a:pt x="444" y="152"/>
                      </a:lnTo>
                      <a:lnTo>
                        <a:pt x="434" y="154"/>
                      </a:lnTo>
                      <a:lnTo>
                        <a:pt x="427" y="152"/>
                      </a:lnTo>
                      <a:lnTo>
                        <a:pt x="423" y="150"/>
                      </a:lnTo>
                      <a:lnTo>
                        <a:pt x="421" y="146"/>
                      </a:lnTo>
                      <a:lnTo>
                        <a:pt x="415" y="141"/>
                      </a:lnTo>
                      <a:lnTo>
                        <a:pt x="410" y="139"/>
                      </a:lnTo>
                      <a:lnTo>
                        <a:pt x="400" y="137"/>
                      </a:lnTo>
                      <a:lnTo>
                        <a:pt x="394" y="131"/>
                      </a:lnTo>
                      <a:lnTo>
                        <a:pt x="394" y="116"/>
                      </a:lnTo>
                      <a:lnTo>
                        <a:pt x="393" y="108"/>
                      </a:lnTo>
                      <a:lnTo>
                        <a:pt x="389" y="103"/>
                      </a:lnTo>
                      <a:lnTo>
                        <a:pt x="385" y="99"/>
                      </a:lnTo>
                      <a:lnTo>
                        <a:pt x="375" y="99"/>
                      </a:lnTo>
                      <a:lnTo>
                        <a:pt x="366" y="97"/>
                      </a:lnTo>
                      <a:lnTo>
                        <a:pt x="362" y="93"/>
                      </a:lnTo>
                      <a:lnTo>
                        <a:pt x="358" y="86"/>
                      </a:lnTo>
                      <a:lnTo>
                        <a:pt x="353" y="84"/>
                      </a:lnTo>
                      <a:lnTo>
                        <a:pt x="345" y="86"/>
                      </a:lnTo>
                      <a:lnTo>
                        <a:pt x="337" y="72"/>
                      </a:lnTo>
                      <a:lnTo>
                        <a:pt x="320" y="70"/>
                      </a:lnTo>
                      <a:lnTo>
                        <a:pt x="320" y="69"/>
                      </a:lnTo>
                      <a:lnTo>
                        <a:pt x="320" y="69"/>
                      </a:lnTo>
                      <a:lnTo>
                        <a:pt x="311" y="49"/>
                      </a:lnTo>
                      <a:lnTo>
                        <a:pt x="309" y="48"/>
                      </a:lnTo>
                      <a:lnTo>
                        <a:pt x="303" y="42"/>
                      </a:lnTo>
                      <a:lnTo>
                        <a:pt x="297" y="38"/>
                      </a:lnTo>
                      <a:lnTo>
                        <a:pt x="290" y="34"/>
                      </a:lnTo>
                      <a:lnTo>
                        <a:pt x="282" y="34"/>
                      </a:lnTo>
                      <a:lnTo>
                        <a:pt x="276" y="36"/>
                      </a:lnTo>
                      <a:lnTo>
                        <a:pt x="276" y="36"/>
                      </a:lnTo>
                      <a:lnTo>
                        <a:pt x="276" y="38"/>
                      </a:lnTo>
                      <a:lnTo>
                        <a:pt x="276" y="38"/>
                      </a:lnTo>
                      <a:lnTo>
                        <a:pt x="271" y="38"/>
                      </a:lnTo>
                      <a:lnTo>
                        <a:pt x="269" y="36"/>
                      </a:lnTo>
                      <a:lnTo>
                        <a:pt x="267" y="30"/>
                      </a:lnTo>
                      <a:lnTo>
                        <a:pt x="267" y="27"/>
                      </a:lnTo>
                      <a:lnTo>
                        <a:pt x="267" y="23"/>
                      </a:lnTo>
                      <a:lnTo>
                        <a:pt x="265" y="19"/>
                      </a:lnTo>
                      <a:lnTo>
                        <a:pt x="263" y="17"/>
                      </a:lnTo>
                      <a:lnTo>
                        <a:pt x="259" y="15"/>
                      </a:lnTo>
                      <a:lnTo>
                        <a:pt x="248" y="13"/>
                      </a:lnTo>
                      <a:lnTo>
                        <a:pt x="246" y="11"/>
                      </a:lnTo>
                      <a:lnTo>
                        <a:pt x="242" y="8"/>
                      </a:lnTo>
                      <a:lnTo>
                        <a:pt x="242" y="8"/>
                      </a:lnTo>
                      <a:lnTo>
                        <a:pt x="240" y="8"/>
                      </a:lnTo>
                      <a:lnTo>
                        <a:pt x="232" y="8"/>
                      </a:lnTo>
                      <a:lnTo>
                        <a:pt x="229" y="8"/>
                      </a:lnTo>
                      <a:lnTo>
                        <a:pt x="225" y="10"/>
                      </a:lnTo>
                      <a:lnTo>
                        <a:pt x="223" y="10"/>
                      </a:lnTo>
                      <a:lnTo>
                        <a:pt x="221" y="11"/>
                      </a:lnTo>
                      <a:lnTo>
                        <a:pt x="221" y="11"/>
                      </a:lnTo>
                      <a:lnTo>
                        <a:pt x="221" y="15"/>
                      </a:lnTo>
                      <a:lnTo>
                        <a:pt x="219" y="17"/>
                      </a:lnTo>
                      <a:lnTo>
                        <a:pt x="219" y="17"/>
                      </a:lnTo>
                      <a:lnTo>
                        <a:pt x="217" y="17"/>
                      </a:lnTo>
                      <a:lnTo>
                        <a:pt x="217" y="13"/>
                      </a:lnTo>
                      <a:lnTo>
                        <a:pt x="217" y="11"/>
                      </a:lnTo>
                      <a:lnTo>
                        <a:pt x="213" y="8"/>
                      </a:lnTo>
                      <a:lnTo>
                        <a:pt x="213" y="8"/>
                      </a:lnTo>
                      <a:lnTo>
                        <a:pt x="211" y="6"/>
                      </a:lnTo>
                      <a:lnTo>
                        <a:pt x="204" y="4"/>
                      </a:lnTo>
                      <a:lnTo>
                        <a:pt x="202" y="2"/>
                      </a:lnTo>
                      <a:lnTo>
                        <a:pt x="200" y="0"/>
                      </a:lnTo>
                      <a:lnTo>
                        <a:pt x="198" y="0"/>
                      </a:lnTo>
                      <a:lnTo>
                        <a:pt x="196" y="2"/>
                      </a:lnTo>
                      <a:lnTo>
                        <a:pt x="191" y="4"/>
                      </a:lnTo>
                      <a:lnTo>
                        <a:pt x="189" y="4"/>
                      </a:lnTo>
                      <a:lnTo>
                        <a:pt x="189" y="4"/>
                      </a:lnTo>
                      <a:lnTo>
                        <a:pt x="189" y="6"/>
                      </a:lnTo>
                      <a:lnTo>
                        <a:pt x="189" y="6"/>
                      </a:lnTo>
                      <a:lnTo>
                        <a:pt x="189" y="8"/>
                      </a:lnTo>
                      <a:lnTo>
                        <a:pt x="187" y="11"/>
                      </a:lnTo>
                      <a:lnTo>
                        <a:pt x="187" y="11"/>
                      </a:lnTo>
                      <a:lnTo>
                        <a:pt x="185" y="10"/>
                      </a:lnTo>
                      <a:lnTo>
                        <a:pt x="183" y="8"/>
                      </a:lnTo>
                      <a:lnTo>
                        <a:pt x="183" y="8"/>
                      </a:lnTo>
                      <a:lnTo>
                        <a:pt x="181" y="6"/>
                      </a:lnTo>
                      <a:lnTo>
                        <a:pt x="181" y="6"/>
                      </a:lnTo>
                      <a:lnTo>
                        <a:pt x="177" y="6"/>
                      </a:lnTo>
                      <a:lnTo>
                        <a:pt x="173" y="8"/>
                      </a:lnTo>
                      <a:lnTo>
                        <a:pt x="171" y="10"/>
                      </a:lnTo>
                      <a:lnTo>
                        <a:pt x="164" y="13"/>
                      </a:lnTo>
                      <a:lnTo>
                        <a:pt x="160" y="17"/>
                      </a:lnTo>
                      <a:lnTo>
                        <a:pt x="158" y="19"/>
                      </a:lnTo>
                      <a:lnTo>
                        <a:pt x="151" y="17"/>
                      </a:lnTo>
                      <a:lnTo>
                        <a:pt x="151" y="19"/>
                      </a:lnTo>
                      <a:lnTo>
                        <a:pt x="149" y="19"/>
                      </a:lnTo>
                      <a:lnTo>
                        <a:pt x="149" y="21"/>
                      </a:lnTo>
                      <a:lnTo>
                        <a:pt x="147" y="25"/>
                      </a:lnTo>
                      <a:lnTo>
                        <a:pt x="147" y="27"/>
                      </a:lnTo>
                      <a:lnTo>
                        <a:pt x="141" y="29"/>
                      </a:lnTo>
                      <a:lnTo>
                        <a:pt x="139" y="29"/>
                      </a:lnTo>
                      <a:lnTo>
                        <a:pt x="135" y="27"/>
                      </a:lnTo>
                      <a:lnTo>
                        <a:pt x="133" y="27"/>
                      </a:lnTo>
                      <a:lnTo>
                        <a:pt x="126" y="21"/>
                      </a:lnTo>
                      <a:lnTo>
                        <a:pt x="122" y="21"/>
                      </a:lnTo>
                      <a:lnTo>
                        <a:pt x="116" y="19"/>
                      </a:lnTo>
                      <a:lnTo>
                        <a:pt x="111" y="19"/>
                      </a:lnTo>
                      <a:lnTo>
                        <a:pt x="111" y="19"/>
                      </a:lnTo>
                      <a:lnTo>
                        <a:pt x="111" y="21"/>
                      </a:lnTo>
                      <a:lnTo>
                        <a:pt x="111" y="23"/>
                      </a:lnTo>
                      <a:lnTo>
                        <a:pt x="111" y="23"/>
                      </a:lnTo>
                      <a:lnTo>
                        <a:pt x="111" y="23"/>
                      </a:lnTo>
                      <a:lnTo>
                        <a:pt x="112" y="23"/>
                      </a:lnTo>
                      <a:lnTo>
                        <a:pt x="112" y="23"/>
                      </a:lnTo>
                      <a:lnTo>
                        <a:pt x="112" y="25"/>
                      </a:lnTo>
                      <a:lnTo>
                        <a:pt x="112" y="25"/>
                      </a:lnTo>
                      <a:lnTo>
                        <a:pt x="112" y="25"/>
                      </a:lnTo>
                      <a:lnTo>
                        <a:pt x="114" y="25"/>
                      </a:lnTo>
                      <a:lnTo>
                        <a:pt x="116" y="25"/>
                      </a:lnTo>
                      <a:lnTo>
                        <a:pt x="118" y="25"/>
                      </a:lnTo>
                      <a:lnTo>
                        <a:pt x="120" y="27"/>
                      </a:lnTo>
                      <a:lnTo>
                        <a:pt x="120" y="27"/>
                      </a:lnTo>
                      <a:lnTo>
                        <a:pt x="120" y="29"/>
                      </a:lnTo>
                      <a:lnTo>
                        <a:pt x="120" y="29"/>
                      </a:lnTo>
                      <a:lnTo>
                        <a:pt x="126" y="30"/>
                      </a:lnTo>
                      <a:lnTo>
                        <a:pt x="126" y="30"/>
                      </a:lnTo>
                      <a:lnTo>
                        <a:pt x="128" y="32"/>
                      </a:lnTo>
                      <a:lnTo>
                        <a:pt x="128" y="32"/>
                      </a:lnTo>
                      <a:lnTo>
                        <a:pt x="128" y="32"/>
                      </a:lnTo>
                      <a:lnTo>
                        <a:pt x="128" y="32"/>
                      </a:lnTo>
                      <a:lnTo>
                        <a:pt x="128" y="34"/>
                      </a:lnTo>
                      <a:lnTo>
                        <a:pt x="128" y="34"/>
                      </a:lnTo>
                      <a:lnTo>
                        <a:pt x="128" y="34"/>
                      </a:lnTo>
                      <a:lnTo>
                        <a:pt x="128" y="34"/>
                      </a:lnTo>
                      <a:lnTo>
                        <a:pt x="128" y="36"/>
                      </a:lnTo>
                      <a:lnTo>
                        <a:pt x="128" y="36"/>
                      </a:lnTo>
                      <a:lnTo>
                        <a:pt x="128" y="38"/>
                      </a:lnTo>
                      <a:lnTo>
                        <a:pt x="128" y="38"/>
                      </a:lnTo>
                      <a:lnTo>
                        <a:pt x="128" y="38"/>
                      </a:lnTo>
                      <a:lnTo>
                        <a:pt x="128" y="38"/>
                      </a:lnTo>
                      <a:lnTo>
                        <a:pt x="128" y="40"/>
                      </a:lnTo>
                      <a:lnTo>
                        <a:pt x="128" y="40"/>
                      </a:lnTo>
                      <a:lnTo>
                        <a:pt x="126" y="40"/>
                      </a:lnTo>
                      <a:lnTo>
                        <a:pt x="124" y="40"/>
                      </a:lnTo>
                      <a:lnTo>
                        <a:pt x="122" y="38"/>
                      </a:lnTo>
                      <a:lnTo>
                        <a:pt x="120" y="38"/>
                      </a:lnTo>
                      <a:lnTo>
                        <a:pt x="118" y="38"/>
                      </a:lnTo>
                      <a:lnTo>
                        <a:pt x="118" y="38"/>
                      </a:lnTo>
                      <a:lnTo>
                        <a:pt x="116" y="40"/>
                      </a:lnTo>
                      <a:lnTo>
                        <a:pt x="116" y="40"/>
                      </a:lnTo>
                      <a:lnTo>
                        <a:pt x="116" y="40"/>
                      </a:lnTo>
                      <a:lnTo>
                        <a:pt x="114" y="38"/>
                      </a:lnTo>
                      <a:lnTo>
                        <a:pt x="112" y="38"/>
                      </a:lnTo>
                      <a:lnTo>
                        <a:pt x="112" y="38"/>
                      </a:lnTo>
                      <a:lnTo>
                        <a:pt x="112" y="38"/>
                      </a:lnTo>
                      <a:lnTo>
                        <a:pt x="111" y="40"/>
                      </a:lnTo>
                      <a:lnTo>
                        <a:pt x="109" y="40"/>
                      </a:lnTo>
                      <a:lnTo>
                        <a:pt x="109" y="40"/>
                      </a:lnTo>
                      <a:lnTo>
                        <a:pt x="109" y="40"/>
                      </a:lnTo>
                      <a:lnTo>
                        <a:pt x="107" y="40"/>
                      </a:lnTo>
                      <a:lnTo>
                        <a:pt x="107" y="40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lnTo>
                        <a:pt x="103" y="40"/>
                      </a:lnTo>
                      <a:lnTo>
                        <a:pt x="101" y="38"/>
                      </a:lnTo>
                      <a:lnTo>
                        <a:pt x="101" y="38"/>
                      </a:lnTo>
                      <a:lnTo>
                        <a:pt x="101" y="36"/>
                      </a:lnTo>
                      <a:lnTo>
                        <a:pt x="101" y="36"/>
                      </a:lnTo>
                      <a:lnTo>
                        <a:pt x="101" y="36"/>
                      </a:lnTo>
                      <a:lnTo>
                        <a:pt x="99" y="38"/>
                      </a:lnTo>
                      <a:lnTo>
                        <a:pt x="99" y="38"/>
                      </a:lnTo>
                      <a:lnTo>
                        <a:pt x="97" y="38"/>
                      </a:lnTo>
                      <a:lnTo>
                        <a:pt x="97" y="38"/>
                      </a:lnTo>
                      <a:lnTo>
                        <a:pt x="97" y="38"/>
                      </a:lnTo>
                      <a:lnTo>
                        <a:pt x="95" y="38"/>
                      </a:lnTo>
                      <a:lnTo>
                        <a:pt x="93" y="38"/>
                      </a:lnTo>
                      <a:lnTo>
                        <a:pt x="93" y="38"/>
                      </a:lnTo>
                      <a:lnTo>
                        <a:pt x="88" y="36"/>
                      </a:lnTo>
                      <a:lnTo>
                        <a:pt x="86" y="36"/>
                      </a:lnTo>
                      <a:lnTo>
                        <a:pt x="84" y="34"/>
                      </a:lnTo>
                      <a:lnTo>
                        <a:pt x="74" y="38"/>
                      </a:lnTo>
                      <a:lnTo>
                        <a:pt x="72" y="40"/>
                      </a:lnTo>
                      <a:lnTo>
                        <a:pt x="72" y="40"/>
                      </a:lnTo>
                      <a:lnTo>
                        <a:pt x="70" y="38"/>
                      </a:lnTo>
                      <a:lnTo>
                        <a:pt x="69" y="40"/>
                      </a:lnTo>
                      <a:lnTo>
                        <a:pt x="65" y="40"/>
                      </a:lnTo>
                      <a:lnTo>
                        <a:pt x="65" y="40"/>
                      </a:lnTo>
                      <a:lnTo>
                        <a:pt x="65" y="40"/>
                      </a:lnTo>
                      <a:lnTo>
                        <a:pt x="65" y="40"/>
                      </a:lnTo>
                      <a:lnTo>
                        <a:pt x="63" y="38"/>
                      </a:lnTo>
                      <a:lnTo>
                        <a:pt x="63" y="38"/>
                      </a:lnTo>
                      <a:lnTo>
                        <a:pt x="61" y="36"/>
                      </a:lnTo>
                      <a:lnTo>
                        <a:pt x="61" y="38"/>
                      </a:lnTo>
                      <a:lnTo>
                        <a:pt x="59" y="40"/>
                      </a:lnTo>
                      <a:lnTo>
                        <a:pt x="57" y="40"/>
                      </a:lnTo>
                      <a:lnTo>
                        <a:pt x="55" y="40"/>
                      </a:lnTo>
                      <a:lnTo>
                        <a:pt x="53" y="42"/>
                      </a:lnTo>
                      <a:lnTo>
                        <a:pt x="51" y="42"/>
                      </a:lnTo>
                      <a:lnTo>
                        <a:pt x="51" y="42"/>
                      </a:lnTo>
                      <a:lnTo>
                        <a:pt x="51" y="42"/>
                      </a:lnTo>
                      <a:lnTo>
                        <a:pt x="51" y="42"/>
                      </a:lnTo>
                      <a:lnTo>
                        <a:pt x="51" y="46"/>
                      </a:lnTo>
                      <a:lnTo>
                        <a:pt x="53" y="48"/>
                      </a:lnTo>
                      <a:lnTo>
                        <a:pt x="53" y="51"/>
                      </a:lnTo>
                      <a:lnTo>
                        <a:pt x="55" y="51"/>
                      </a:lnTo>
                      <a:lnTo>
                        <a:pt x="55" y="51"/>
                      </a:lnTo>
                      <a:lnTo>
                        <a:pt x="55" y="51"/>
                      </a:lnTo>
                      <a:lnTo>
                        <a:pt x="53" y="53"/>
                      </a:lnTo>
                      <a:lnTo>
                        <a:pt x="51" y="55"/>
                      </a:lnTo>
                      <a:lnTo>
                        <a:pt x="51" y="57"/>
                      </a:lnTo>
                      <a:lnTo>
                        <a:pt x="51" y="57"/>
                      </a:lnTo>
                      <a:lnTo>
                        <a:pt x="51" y="59"/>
                      </a:lnTo>
                      <a:lnTo>
                        <a:pt x="51" y="59"/>
                      </a:lnTo>
                      <a:lnTo>
                        <a:pt x="50" y="61"/>
                      </a:lnTo>
                      <a:lnTo>
                        <a:pt x="50" y="61"/>
                      </a:lnTo>
                      <a:lnTo>
                        <a:pt x="44" y="63"/>
                      </a:lnTo>
                      <a:lnTo>
                        <a:pt x="44" y="63"/>
                      </a:lnTo>
                      <a:lnTo>
                        <a:pt x="44" y="63"/>
                      </a:lnTo>
                      <a:lnTo>
                        <a:pt x="44" y="63"/>
                      </a:lnTo>
                      <a:lnTo>
                        <a:pt x="44" y="65"/>
                      </a:lnTo>
                      <a:lnTo>
                        <a:pt x="44" y="65"/>
                      </a:lnTo>
                      <a:lnTo>
                        <a:pt x="44" y="65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4" y="67"/>
                      </a:lnTo>
                      <a:lnTo>
                        <a:pt x="42" y="69"/>
                      </a:lnTo>
                      <a:lnTo>
                        <a:pt x="38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6" y="69"/>
                      </a:lnTo>
                      <a:lnTo>
                        <a:pt x="36" y="70"/>
                      </a:lnTo>
                      <a:lnTo>
                        <a:pt x="34" y="70"/>
                      </a:lnTo>
                      <a:lnTo>
                        <a:pt x="34" y="74"/>
                      </a:lnTo>
                      <a:lnTo>
                        <a:pt x="34" y="76"/>
                      </a:lnTo>
                      <a:lnTo>
                        <a:pt x="34" y="76"/>
                      </a:lnTo>
                      <a:lnTo>
                        <a:pt x="34" y="76"/>
                      </a:lnTo>
                      <a:lnTo>
                        <a:pt x="34" y="78"/>
                      </a:lnTo>
                      <a:lnTo>
                        <a:pt x="34" y="78"/>
                      </a:lnTo>
                      <a:lnTo>
                        <a:pt x="30" y="78"/>
                      </a:lnTo>
                      <a:lnTo>
                        <a:pt x="30" y="78"/>
                      </a:lnTo>
                      <a:lnTo>
                        <a:pt x="29" y="80"/>
                      </a:lnTo>
                      <a:lnTo>
                        <a:pt x="25" y="84"/>
                      </a:lnTo>
                      <a:lnTo>
                        <a:pt x="25" y="84"/>
                      </a:lnTo>
                      <a:lnTo>
                        <a:pt x="25" y="86"/>
                      </a:lnTo>
                      <a:lnTo>
                        <a:pt x="23" y="86"/>
                      </a:lnTo>
                      <a:lnTo>
                        <a:pt x="21" y="86"/>
                      </a:lnTo>
                      <a:lnTo>
                        <a:pt x="19" y="88"/>
                      </a:lnTo>
                      <a:lnTo>
                        <a:pt x="19" y="88"/>
                      </a:lnTo>
                      <a:lnTo>
                        <a:pt x="17" y="89"/>
                      </a:lnTo>
                      <a:lnTo>
                        <a:pt x="17" y="91"/>
                      </a:lnTo>
                      <a:lnTo>
                        <a:pt x="15" y="91"/>
                      </a:lnTo>
                      <a:lnTo>
                        <a:pt x="13" y="89"/>
                      </a:lnTo>
                      <a:lnTo>
                        <a:pt x="13" y="89"/>
                      </a:lnTo>
                      <a:lnTo>
                        <a:pt x="11" y="89"/>
                      </a:lnTo>
                      <a:lnTo>
                        <a:pt x="11" y="89"/>
                      </a:lnTo>
                      <a:lnTo>
                        <a:pt x="10" y="89"/>
                      </a:lnTo>
                      <a:lnTo>
                        <a:pt x="8" y="91"/>
                      </a:lnTo>
                      <a:lnTo>
                        <a:pt x="8" y="91"/>
                      </a:lnTo>
                      <a:lnTo>
                        <a:pt x="6" y="93"/>
                      </a:lnTo>
                      <a:lnTo>
                        <a:pt x="6" y="93"/>
                      </a:lnTo>
                      <a:lnTo>
                        <a:pt x="6" y="95"/>
                      </a:lnTo>
                      <a:lnTo>
                        <a:pt x="6" y="95"/>
                      </a:lnTo>
                      <a:lnTo>
                        <a:pt x="4" y="99"/>
                      </a:lnTo>
                      <a:lnTo>
                        <a:pt x="4" y="101"/>
                      </a:lnTo>
                      <a:lnTo>
                        <a:pt x="4" y="103"/>
                      </a:lnTo>
                      <a:lnTo>
                        <a:pt x="4" y="103"/>
                      </a:lnTo>
                      <a:lnTo>
                        <a:pt x="6" y="103"/>
                      </a:lnTo>
                      <a:lnTo>
                        <a:pt x="6" y="105"/>
                      </a:lnTo>
                      <a:lnTo>
                        <a:pt x="6" y="105"/>
                      </a:lnTo>
                      <a:lnTo>
                        <a:pt x="2" y="108"/>
                      </a:lnTo>
                      <a:lnTo>
                        <a:pt x="2" y="108"/>
                      </a:lnTo>
                      <a:lnTo>
                        <a:pt x="2" y="108"/>
                      </a:lnTo>
                      <a:lnTo>
                        <a:pt x="2" y="110"/>
                      </a:lnTo>
                      <a:lnTo>
                        <a:pt x="2" y="110"/>
                      </a:lnTo>
                      <a:lnTo>
                        <a:pt x="2" y="110"/>
                      </a:lnTo>
                      <a:lnTo>
                        <a:pt x="2" y="112"/>
                      </a:lnTo>
                      <a:lnTo>
                        <a:pt x="2" y="112"/>
                      </a:lnTo>
                      <a:lnTo>
                        <a:pt x="4" y="112"/>
                      </a:lnTo>
                      <a:lnTo>
                        <a:pt x="4" y="112"/>
                      </a:lnTo>
                      <a:lnTo>
                        <a:pt x="6" y="116"/>
                      </a:lnTo>
                      <a:lnTo>
                        <a:pt x="8" y="116"/>
                      </a:lnTo>
                      <a:lnTo>
                        <a:pt x="8" y="118"/>
                      </a:lnTo>
                      <a:lnTo>
                        <a:pt x="8" y="120"/>
                      </a:lnTo>
                      <a:lnTo>
                        <a:pt x="8" y="120"/>
                      </a:lnTo>
                      <a:lnTo>
                        <a:pt x="8" y="120"/>
                      </a:lnTo>
                      <a:lnTo>
                        <a:pt x="0" y="131"/>
                      </a:lnTo>
                      <a:lnTo>
                        <a:pt x="4" y="133"/>
                      </a:lnTo>
                      <a:lnTo>
                        <a:pt x="13" y="137"/>
                      </a:lnTo>
                      <a:lnTo>
                        <a:pt x="13" y="137"/>
                      </a:lnTo>
                      <a:lnTo>
                        <a:pt x="23" y="139"/>
                      </a:lnTo>
                      <a:lnTo>
                        <a:pt x="27" y="139"/>
                      </a:lnTo>
                      <a:lnTo>
                        <a:pt x="27" y="139"/>
                      </a:lnTo>
                      <a:lnTo>
                        <a:pt x="29" y="139"/>
                      </a:lnTo>
                      <a:lnTo>
                        <a:pt x="29" y="139"/>
                      </a:lnTo>
                      <a:lnTo>
                        <a:pt x="29" y="139"/>
                      </a:lnTo>
                      <a:lnTo>
                        <a:pt x="29" y="139"/>
                      </a:lnTo>
                      <a:lnTo>
                        <a:pt x="32" y="135"/>
                      </a:lnTo>
                      <a:lnTo>
                        <a:pt x="32" y="135"/>
                      </a:lnTo>
                      <a:lnTo>
                        <a:pt x="34" y="135"/>
                      </a:lnTo>
                      <a:lnTo>
                        <a:pt x="44" y="135"/>
                      </a:lnTo>
                      <a:lnTo>
                        <a:pt x="44" y="135"/>
                      </a:lnTo>
                      <a:lnTo>
                        <a:pt x="44" y="135"/>
                      </a:lnTo>
                      <a:lnTo>
                        <a:pt x="44" y="135"/>
                      </a:lnTo>
                      <a:lnTo>
                        <a:pt x="46" y="137"/>
                      </a:lnTo>
                      <a:lnTo>
                        <a:pt x="46" y="137"/>
                      </a:lnTo>
                      <a:lnTo>
                        <a:pt x="46" y="137"/>
                      </a:lnTo>
                      <a:lnTo>
                        <a:pt x="46" y="137"/>
                      </a:lnTo>
                      <a:lnTo>
                        <a:pt x="48" y="137"/>
                      </a:lnTo>
                      <a:lnTo>
                        <a:pt x="48" y="137"/>
                      </a:lnTo>
                      <a:lnTo>
                        <a:pt x="48" y="137"/>
                      </a:lnTo>
                      <a:lnTo>
                        <a:pt x="50" y="137"/>
                      </a:lnTo>
                      <a:lnTo>
                        <a:pt x="50" y="137"/>
                      </a:lnTo>
                      <a:lnTo>
                        <a:pt x="51" y="137"/>
                      </a:lnTo>
                      <a:lnTo>
                        <a:pt x="51" y="137"/>
                      </a:lnTo>
                      <a:lnTo>
                        <a:pt x="51" y="137"/>
                      </a:lnTo>
                      <a:lnTo>
                        <a:pt x="51" y="137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5"/>
                      </a:lnTo>
                      <a:lnTo>
                        <a:pt x="53" y="137"/>
                      </a:lnTo>
                      <a:lnTo>
                        <a:pt x="55" y="137"/>
                      </a:lnTo>
                      <a:lnTo>
                        <a:pt x="57" y="139"/>
                      </a:lnTo>
                      <a:lnTo>
                        <a:pt x="57" y="139"/>
                      </a:lnTo>
                      <a:lnTo>
                        <a:pt x="57" y="139"/>
                      </a:lnTo>
                      <a:lnTo>
                        <a:pt x="57" y="139"/>
                      </a:lnTo>
                      <a:lnTo>
                        <a:pt x="59" y="141"/>
                      </a:lnTo>
                      <a:lnTo>
                        <a:pt x="59" y="141"/>
                      </a:lnTo>
                      <a:lnTo>
                        <a:pt x="59" y="141"/>
                      </a:lnTo>
                      <a:lnTo>
                        <a:pt x="59" y="141"/>
                      </a:lnTo>
                      <a:lnTo>
                        <a:pt x="59" y="141"/>
                      </a:lnTo>
                      <a:lnTo>
                        <a:pt x="59" y="143"/>
                      </a:lnTo>
                      <a:lnTo>
                        <a:pt x="57" y="145"/>
                      </a:lnTo>
                      <a:lnTo>
                        <a:pt x="57" y="145"/>
                      </a:lnTo>
                      <a:lnTo>
                        <a:pt x="57" y="145"/>
                      </a:lnTo>
                      <a:lnTo>
                        <a:pt x="57" y="150"/>
                      </a:lnTo>
                      <a:lnTo>
                        <a:pt x="57" y="150"/>
                      </a:lnTo>
                      <a:lnTo>
                        <a:pt x="57" y="152"/>
                      </a:lnTo>
                      <a:lnTo>
                        <a:pt x="57" y="152"/>
                      </a:lnTo>
                      <a:lnTo>
                        <a:pt x="57" y="152"/>
                      </a:lnTo>
                      <a:lnTo>
                        <a:pt x="57" y="154"/>
                      </a:lnTo>
                      <a:lnTo>
                        <a:pt x="67" y="160"/>
                      </a:lnTo>
                      <a:lnTo>
                        <a:pt x="69" y="160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72" y="164"/>
                      </a:lnTo>
                      <a:lnTo>
                        <a:pt x="72" y="164"/>
                      </a:lnTo>
                      <a:lnTo>
                        <a:pt x="72" y="164"/>
                      </a:lnTo>
                      <a:lnTo>
                        <a:pt x="72" y="165"/>
                      </a:lnTo>
                      <a:lnTo>
                        <a:pt x="72" y="165"/>
                      </a:lnTo>
                      <a:lnTo>
                        <a:pt x="74" y="165"/>
                      </a:lnTo>
                      <a:lnTo>
                        <a:pt x="74" y="167"/>
                      </a:lnTo>
                      <a:lnTo>
                        <a:pt x="74" y="167"/>
                      </a:lnTo>
                      <a:lnTo>
                        <a:pt x="74" y="167"/>
                      </a:lnTo>
                      <a:lnTo>
                        <a:pt x="74" y="167"/>
                      </a:lnTo>
                      <a:lnTo>
                        <a:pt x="74" y="167"/>
                      </a:lnTo>
                      <a:lnTo>
                        <a:pt x="76" y="167"/>
                      </a:lnTo>
                      <a:lnTo>
                        <a:pt x="76" y="167"/>
                      </a:lnTo>
                      <a:lnTo>
                        <a:pt x="78" y="167"/>
                      </a:lnTo>
                      <a:lnTo>
                        <a:pt x="78" y="167"/>
                      </a:lnTo>
                      <a:lnTo>
                        <a:pt x="80" y="167"/>
                      </a:lnTo>
                      <a:lnTo>
                        <a:pt x="80" y="167"/>
                      </a:lnTo>
                      <a:lnTo>
                        <a:pt x="80" y="167"/>
                      </a:lnTo>
                      <a:lnTo>
                        <a:pt x="80" y="167"/>
                      </a:lnTo>
                      <a:lnTo>
                        <a:pt x="80" y="167"/>
                      </a:lnTo>
                      <a:lnTo>
                        <a:pt x="80" y="167"/>
                      </a:lnTo>
                      <a:lnTo>
                        <a:pt x="82" y="169"/>
                      </a:lnTo>
                      <a:lnTo>
                        <a:pt x="82" y="169"/>
                      </a:lnTo>
                      <a:lnTo>
                        <a:pt x="82" y="169"/>
                      </a:lnTo>
                      <a:lnTo>
                        <a:pt x="82" y="169"/>
                      </a:lnTo>
                      <a:lnTo>
                        <a:pt x="84" y="173"/>
                      </a:lnTo>
                      <a:lnTo>
                        <a:pt x="84" y="173"/>
                      </a:lnTo>
                      <a:lnTo>
                        <a:pt x="84" y="173"/>
                      </a:lnTo>
                      <a:lnTo>
                        <a:pt x="84" y="173"/>
                      </a:lnTo>
                      <a:lnTo>
                        <a:pt x="86" y="171"/>
                      </a:lnTo>
                      <a:lnTo>
                        <a:pt x="88" y="171"/>
                      </a:lnTo>
                      <a:lnTo>
                        <a:pt x="88" y="171"/>
                      </a:lnTo>
                      <a:lnTo>
                        <a:pt x="88" y="171"/>
                      </a:lnTo>
                      <a:lnTo>
                        <a:pt x="88" y="171"/>
                      </a:lnTo>
                      <a:lnTo>
                        <a:pt x="91" y="175"/>
                      </a:lnTo>
                      <a:lnTo>
                        <a:pt x="91" y="175"/>
                      </a:lnTo>
                      <a:lnTo>
                        <a:pt x="91" y="175"/>
                      </a:lnTo>
                      <a:lnTo>
                        <a:pt x="91" y="175"/>
                      </a:lnTo>
                      <a:lnTo>
                        <a:pt x="97" y="173"/>
                      </a:lnTo>
                      <a:lnTo>
                        <a:pt x="103" y="173"/>
                      </a:lnTo>
                      <a:lnTo>
                        <a:pt x="116" y="175"/>
                      </a:lnTo>
                      <a:lnTo>
                        <a:pt x="116" y="175"/>
                      </a:lnTo>
                      <a:lnTo>
                        <a:pt x="116" y="175"/>
                      </a:lnTo>
                      <a:lnTo>
                        <a:pt x="116" y="175"/>
                      </a:lnTo>
                      <a:lnTo>
                        <a:pt x="116" y="175"/>
                      </a:lnTo>
                      <a:lnTo>
                        <a:pt x="118" y="177"/>
                      </a:lnTo>
                      <a:lnTo>
                        <a:pt x="118" y="177"/>
                      </a:lnTo>
                      <a:lnTo>
                        <a:pt x="118" y="183"/>
                      </a:lnTo>
                      <a:lnTo>
                        <a:pt x="118" y="183"/>
                      </a:lnTo>
                      <a:lnTo>
                        <a:pt x="118" y="183"/>
                      </a:lnTo>
                      <a:lnTo>
                        <a:pt x="118" y="185"/>
                      </a:lnTo>
                      <a:lnTo>
                        <a:pt x="118" y="185"/>
                      </a:lnTo>
                      <a:lnTo>
                        <a:pt x="118" y="185"/>
                      </a:lnTo>
                      <a:lnTo>
                        <a:pt x="118" y="185"/>
                      </a:lnTo>
                      <a:lnTo>
                        <a:pt x="116" y="185"/>
                      </a:lnTo>
                      <a:lnTo>
                        <a:pt x="114" y="186"/>
                      </a:lnTo>
                      <a:lnTo>
                        <a:pt x="112" y="186"/>
                      </a:lnTo>
                      <a:lnTo>
                        <a:pt x="112" y="188"/>
                      </a:lnTo>
                      <a:lnTo>
                        <a:pt x="112" y="188"/>
                      </a:lnTo>
                      <a:lnTo>
                        <a:pt x="112" y="188"/>
                      </a:lnTo>
                      <a:lnTo>
                        <a:pt x="112" y="190"/>
                      </a:lnTo>
                      <a:lnTo>
                        <a:pt x="111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4"/>
                      </a:lnTo>
                      <a:lnTo>
                        <a:pt x="109" y="196"/>
                      </a:lnTo>
                      <a:lnTo>
                        <a:pt x="109" y="196"/>
                      </a:lnTo>
                      <a:lnTo>
                        <a:pt x="109" y="198"/>
                      </a:lnTo>
                      <a:lnTo>
                        <a:pt x="109" y="200"/>
                      </a:lnTo>
                      <a:lnTo>
                        <a:pt x="109" y="200"/>
                      </a:lnTo>
                      <a:lnTo>
                        <a:pt x="109" y="200"/>
                      </a:lnTo>
                      <a:lnTo>
                        <a:pt x="112" y="205"/>
                      </a:lnTo>
                      <a:lnTo>
                        <a:pt x="112" y="205"/>
                      </a:lnTo>
                      <a:lnTo>
                        <a:pt x="112" y="205"/>
                      </a:lnTo>
                      <a:lnTo>
                        <a:pt x="112" y="207"/>
                      </a:lnTo>
                      <a:lnTo>
                        <a:pt x="112" y="207"/>
                      </a:lnTo>
                      <a:lnTo>
                        <a:pt x="112" y="209"/>
                      </a:lnTo>
                      <a:lnTo>
                        <a:pt x="112" y="209"/>
                      </a:lnTo>
                      <a:lnTo>
                        <a:pt x="112" y="209"/>
                      </a:lnTo>
                      <a:lnTo>
                        <a:pt x="112" y="211"/>
                      </a:lnTo>
                      <a:lnTo>
                        <a:pt x="112" y="211"/>
                      </a:lnTo>
                      <a:lnTo>
                        <a:pt x="112" y="211"/>
                      </a:lnTo>
                      <a:lnTo>
                        <a:pt x="112" y="211"/>
                      </a:lnTo>
                      <a:lnTo>
                        <a:pt x="112" y="211"/>
                      </a:lnTo>
                      <a:lnTo>
                        <a:pt x="114" y="211"/>
                      </a:lnTo>
                      <a:lnTo>
                        <a:pt x="114" y="211"/>
                      </a:lnTo>
                      <a:lnTo>
                        <a:pt x="114" y="211"/>
                      </a:lnTo>
                      <a:lnTo>
                        <a:pt x="114" y="211"/>
                      </a:lnTo>
                      <a:lnTo>
                        <a:pt x="116" y="209"/>
                      </a:lnTo>
                      <a:lnTo>
                        <a:pt x="116" y="207"/>
                      </a:lnTo>
                      <a:lnTo>
                        <a:pt x="116" y="207"/>
                      </a:lnTo>
                      <a:lnTo>
                        <a:pt x="118" y="207"/>
                      </a:lnTo>
                      <a:lnTo>
                        <a:pt x="120" y="207"/>
                      </a:lnTo>
                      <a:lnTo>
                        <a:pt x="120" y="207"/>
                      </a:lnTo>
                      <a:lnTo>
                        <a:pt x="120" y="207"/>
                      </a:lnTo>
                      <a:lnTo>
                        <a:pt x="120" y="207"/>
                      </a:lnTo>
                      <a:lnTo>
                        <a:pt x="120" y="207"/>
                      </a:lnTo>
                      <a:lnTo>
                        <a:pt x="122" y="209"/>
                      </a:lnTo>
                      <a:lnTo>
                        <a:pt x="124" y="209"/>
                      </a:lnTo>
                      <a:lnTo>
                        <a:pt x="126" y="211"/>
                      </a:lnTo>
                      <a:lnTo>
                        <a:pt x="126" y="211"/>
                      </a:lnTo>
                      <a:lnTo>
                        <a:pt x="126" y="211"/>
                      </a:lnTo>
                      <a:lnTo>
                        <a:pt x="126" y="211"/>
                      </a:lnTo>
                      <a:lnTo>
                        <a:pt x="126" y="211"/>
                      </a:lnTo>
                      <a:lnTo>
                        <a:pt x="126" y="211"/>
                      </a:lnTo>
                      <a:lnTo>
                        <a:pt x="128" y="211"/>
                      </a:lnTo>
                      <a:lnTo>
                        <a:pt x="128" y="211"/>
                      </a:lnTo>
                      <a:lnTo>
                        <a:pt x="128" y="211"/>
                      </a:lnTo>
                      <a:lnTo>
                        <a:pt x="130" y="211"/>
                      </a:lnTo>
                      <a:lnTo>
                        <a:pt x="130" y="211"/>
                      </a:lnTo>
                      <a:lnTo>
                        <a:pt x="131" y="211"/>
                      </a:lnTo>
                      <a:lnTo>
                        <a:pt x="133" y="215"/>
                      </a:lnTo>
                      <a:lnTo>
                        <a:pt x="133" y="215"/>
                      </a:lnTo>
                      <a:lnTo>
                        <a:pt x="133" y="215"/>
                      </a:lnTo>
                      <a:lnTo>
                        <a:pt x="133" y="215"/>
                      </a:lnTo>
                      <a:lnTo>
                        <a:pt x="133" y="215"/>
                      </a:lnTo>
                      <a:lnTo>
                        <a:pt x="133" y="215"/>
                      </a:lnTo>
                      <a:lnTo>
                        <a:pt x="135" y="215"/>
                      </a:lnTo>
                      <a:lnTo>
                        <a:pt x="135" y="215"/>
                      </a:lnTo>
                      <a:lnTo>
                        <a:pt x="137" y="215"/>
                      </a:lnTo>
                      <a:lnTo>
                        <a:pt x="137" y="215"/>
                      </a:lnTo>
                      <a:lnTo>
                        <a:pt x="137" y="215"/>
                      </a:lnTo>
                      <a:lnTo>
                        <a:pt x="137" y="215"/>
                      </a:lnTo>
                      <a:lnTo>
                        <a:pt x="137" y="215"/>
                      </a:lnTo>
                      <a:lnTo>
                        <a:pt x="139" y="215"/>
                      </a:lnTo>
                      <a:lnTo>
                        <a:pt x="139" y="215"/>
                      </a:lnTo>
                      <a:lnTo>
                        <a:pt x="139" y="215"/>
                      </a:lnTo>
                      <a:lnTo>
                        <a:pt x="139" y="217"/>
                      </a:lnTo>
                      <a:lnTo>
                        <a:pt x="141" y="217"/>
                      </a:lnTo>
                      <a:lnTo>
                        <a:pt x="141" y="219"/>
                      </a:lnTo>
                      <a:lnTo>
                        <a:pt x="141" y="219"/>
                      </a:lnTo>
                      <a:lnTo>
                        <a:pt x="141" y="219"/>
                      </a:lnTo>
                      <a:lnTo>
                        <a:pt x="141" y="219"/>
                      </a:lnTo>
                      <a:lnTo>
                        <a:pt x="143" y="219"/>
                      </a:lnTo>
                      <a:lnTo>
                        <a:pt x="145" y="219"/>
                      </a:lnTo>
                      <a:lnTo>
                        <a:pt x="145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19"/>
                      </a:lnTo>
                      <a:lnTo>
                        <a:pt x="147" y="221"/>
                      </a:lnTo>
                      <a:lnTo>
                        <a:pt x="147" y="221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9" y="223"/>
                      </a:lnTo>
                      <a:lnTo>
                        <a:pt x="147" y="224"/>
                      </a:lnTo>
                      <a:lnTo>
                        <a:pt x="147" y="224"/>
                      </a:lnTo>
                      <a:lnTo>
                        <a:pt x="145" y="226"/>
                      </a:lnTo>
                      <a:lnTo>
                        <a:pt x="145" y="226"/>
                      </a:lnTo>
                      <a:lnTo>
                        <a:pt x="145" y="226"/>
                      </a:lnTo>
                      <a:lnTo>
                        <a:pt x="145" y="228"/>
                      </a:lnTo>
                      <a:lnTo>
                        <a:pt x="145" y="228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5" y="230"/>
                      </a:lnTo>
                      <a:lnTo>
                        <a:pt x="147" y="230"/>
                      </a:lnTo>
                      <a:lnTo>
                        <a:pt x="147" y="230"/>
                      </a:lnTo>
                      <a:lnTo>
                        <a:pt x="147" y="232"/>
                      </a:lnTo>
                      <a:lnTo>
                        <a:pt x="147" y="232"/>
                      </a:lnTo>
                      <a:lnTo>
                        <a:pt x="147" y="232"/>
                      </a:lnTo>
                      <a:lnTo>
                        <a:pt x="147" y="234"/>
                      </a:lnTo>
                      <a:lnTo>
                        <a:pt x="147" y="234"/>
                      </a:lnTo>
                      <a:lnTo>
                        <a:pt x="147" y="234"/>
                      </a:lnTo>
                      <a:lnTo>
                        <a:pt x="147" y="234"/>
                      </a:lnTo>
                      <a:lnTo>
                        <a:pt x="147" y="234"/>
                      </a:lnTo>
                      <a:lnTo>
                        <a:pt x="147" y="234"/>
                      </a:lnTo>
                      <a:lnTo>
                        <a:pt x="145" y="236"/>
                      </a:lnTo>
                      <a:lnTo>
                        <a:pt x="145" y="236"/>
                      </a:lnTo>
                      <a:lnTo>
                        <a:pt x="145" y="238"/>
                      </a:lnTo>
                      <a:lnTo>
                        <a:pt x="143" y="238"/>
                      </a:lnTo>
                      <a:lnTo>
                        <a:pt x="143" y="240"/>
                      </a:lnTo>
                      <a:lnTo>
                        <a:pt x="143" y="242"/>
                      </a:lnTo>
                      <a:lnTo>
                        <a:pt x="143" y="242"/>
                      </a:lnTo>
                      <a:lnTo>
                        <a:pt x="143" y="242"/>
                      </a:lnTo>
                      <a:lnTo>
                        <a:pt x="143" y="242"/>
                      </a:lnTo>
                      <a:lnTo>
                        <a:pt x="141" y="243"/>
                      </a:lnTo>
                      <a:lnTo>
                        <a:pt x="141" y="243"/>
                      </a:lnTo>
                      <a:lnTo>
                        <a:pt x="141" y="243"/>
                      </a:lnTo>
                      <a:lnTo>
                        <a:pt x="141" y="243"/>
                      </a:lnTo>
                      <a:lnTo>
                        <a:pt x="141" y="243"/>
                      </a:lnTo>
                      <a:lnTo>
                        <a:pt x="141" y="245"/>
                      </a:lnTo>
                      <a:lnTo>
                        <a:pt x="141" y="247"/>
                      </a:lnTo>
                      <a:lnTo>
                        <a:pt x="141" y="247"/>
                      </a:lnTo>
                      <a:lnTo>
                        <a:pt x="139" y="247"/>
                      </a:lnTo>
                      <a:lnTo>
                        <a:pt x="139" y="247"/>
                      </a:lnTo>
                      <a:lnTo>
                        <a:pt x="139" y="247"/>
                      </a:lnTo>
                      <a:lnTo>
                        <a:pt x="139" y="247"/>
                      </a:lnTo>
                      <a:lnTo>
                        <a:pt x="139" y="249"/>
                      </a:lnTo>
                      <a:lnTo>
                        <a:pt x="139" y="249"/>
                      </a:lnTo>
                      <a:lnTo>
                        <a:pt x="137" y="249"/>
                      </a:lnTo>
                      <a:lnTo>
                        <a:pt x="137" y="249"/>
                      </a:lnTo>
                      <a:lnTo>
                        <a:pt x="137" y="249"/>
                      </a:lnTo>
                      <a:lnTo>
                        <a:pt x="135" y="249"/>
                      </a:lnTo>
                      <a:lnTo>
                        <a:pt x="135" y="249"/>
                      </a:lnTo>
                      <a:lnTo>
                        <a:pt x="133" y="249"/>
                      </a:lnTo>
                      <a:lnTo>
                        <a:pt x="133" y="249"/>
                      </a:lnTo>
                      <a:lnTo>
                        <a:pt x="133" y="251"/>
                      </a:lnTo>
                      <a:lnTo>
                        <a:pt x="133" y="251"/>
                      </a:lnTo>
                      <a:lnTo>
                        <a:pt x="133" y="251"/>
                      </a:lnTo>
                      <a:lnTo>
                        <a:pt x="131" y="251"/>
                      </a:lnTo>
                      <a:lnTo>
                        <a:pt x="131" y="251"/>
                      </a:lnTo>
                      <a:lnTo>
                        <a:pt x="131" y="253"/>
                      </a:lnTo>
                      <a:lnTo>
                        <a:pt x="131" y="253"/>
                      </a:lnTo>
                      <a:lnTo>
                        <a:pt x="131" y="253"/>
                      </a:lnTo>
                      <a:lnTo>
                        <a:pt x="131" y="253"/>
                      </a:lnTo>
                      <a:lnTo>
                        <a:pt x="131" y="253"/>
                      </a:lnTo>
                      <a:lnTo>
                        <a:pt x="130" y="253"/>
                      </a:lnTo>
                      <a:lnTo>
                        <a:pt x="130" y="255"/>
                      </a:lnTo>
                      <a:lnTo>
                        <a:pt x="130" y="255"/>
                      </a:lnTo>
                      <a:lnTo>
                        <a:pt x="130" y="255"/>
                      </a:lnTo>
                      <a:lnTo>
                        <a:pt x="128" y="255"/>
                      </a:lnTo>
                      <a:lnTo>
                        <a:pt x="128" y="255"/>
                      </a:lnTo>
                      <a:lnTo>
                        <a:pt x="128" y="255"/>
                      </a:lnTo>
                      <a:lnTo>
                        <a:pt x="128" y="255"/>
                      </a:lnTo>
                      <a:lnTo>
                        <a:pt x="128" y="255"/>
                      </a:lnTo>
                      <a:lnTo>
                        <a:pt x="124" y="255"/>
                      </a:lnTo>
                      <a:lnTo>
                        <a:pt x="122" y="255"/>
                      </a:lnTo>
                      <a:lnTo>
                        <a:pt x="120" y="257"/>
                      </a:lnTo>
                      <a:lnTo>
                        <a:pt x="120" y="257"/>
                      </a:lnTo>
                      <a:lnTo>
                        <a:pt x="120" y="257"/>
                      </a:lnTo>
                      <a:lnTo>
                        <a:pt x="120" y="257"/>
                      </a:lnTo>
                      <a:lnTo>
                        <a:pt x="118" y="257"/>
                      </a:lnTo>
                      <a:lnTo>
                        <a:pt x="118" y="257"/>
                      </a:lnTo>
                      <a:lnTo>
                        <a:pt x="118" y="259"/>
                      </a:lnTo>
                      <a:lnTo>
                        <a:pt x="116" y="257"/>
                      </a:lnTo>
                      <a:lnTo>
                        <a:pt x="114" y="259"/>
                      </a:lnTo>
                      <a:lnTo>
                        <a:pt x="114" y="259"/>
                      </a:lnTo>
                      <a:lnTo>
                        <a:pt x="114" y="259"/>
                      </a:lnTo>
                      <a:lnTo>
                        <a:pt x="112" y="261"/>
                      </a:lnTo>
                      <a:lnTo>
                        <a:pt x="111" y="261"/>
                      </a:lnTo>
                      <a:lnTo>
                        <a:pt x="111" y="262"/>
                      </a:lnTo>
                      <a:lnTo>
                        <a:pt x="111" y="262"/>
                      </a:lnTo>
                      <a:lnTo>
                        <a:pt x="111" y="262"/>
                      </a:lnTo>
                      <a:lnTo>
                        <a:pt x="109" y="266"/>
                      </a:lnTo>
                      <a:lnTo>
                        <a:pt x="109" y="266"/>
                      </a:lnTo>
                      <a:lnTo>
                        <a:pt x="105" y="270"/>
                      </a:lnTo>
                      <a:lnTo>
                        <a:pt x="105" y="272"/>
                      </a:lnTo>
                      <a:lnTo>
                        <a:pt x="105" y="272"/>
                      </a:lnTo>
                      <a:lnTo>
                        <a:pt x="105" y="272"/>
                      </a:lnTo>
                      <a:lnTo>
                        <a:pt x="105" y="272"/>
                      </a:lnTo>
                      <a:lnTo>
                        <a:pt x="107" y="274"/>
                      </a:lnTo>
                      <a:lnTo>
                        <a:pt x="107" y="274"/>
                      </a:lnTo>
                      <a:lnTo>
                        <a:pt x="107" y="276"/>
                      </a:lnTo>
                      <a:lnTo>
                        <a:pt x="107" y="276"/>
                      </a:lnTo>
                      <a:lnTo>
                        <a:pt x="105" y="282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3" y="283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101" y="282"/>
                      </a:lnTo>
                      <a:lnTo>
                        <a:pt x="99" y="282"/>
                      </a:lnTo>
                      <a:lnTo>
                        <a:pt x="99" y="282"/>
                      </a:lnTo>
                      <a:lnTo>
                        <a:pt x="97" y="282"/>
                      </a:lnTo>
                      <a:lnTo>
                        <a:pt x="97" y="282"/>
                      </a:lnTo>
                      <a:lnTo>
                        <a:pt x="95" y="282"/>
                      </a:lnTo>
                      <a:lnTo>
                        <a:pt x="95" y="283"/>
                      </a:lnTo>
                      <a:lnTo>
                        <a:pt x="95" y="283"/>
                      </a:lnTo>
                      <a:lnTo>
                        <a:pt x="93" y="283"/>
                      </a:lnTo>
                      <a:lnTo>
                        <a:pt x="93" y="283"/>
                      </a:lnTo>
                      <a:lnTo>
                        <a:pt x="91" y="282"/>
                      </a:lnTo>
                      <a:lnTo>
                        <a:pt x="91" y="282"/>
                      </a:lnTo>
                      <a:lnTo>
                        <a:pt x="91" y="282"/>
                      </a:lnTo>
                      <a:lnTo>
                        <a:pt x="91" y="282"/>
                      </a:lnTo>
                      <a:lnTo>
                        <a:pt x="88" y="283"/>
                      </a:lnTo>
                      <a:lnTo>
                        <a:pt x="88" y="283"/>
                      </a:lnTo>
                      <a:lnTo>
                        <a:pt x="88" y="283"/>
                      </a:lnTo>
                      <a:lnTo>
                        <a:pt x="88" y="283"/>
                      </a:lnTo>
                      <a:lnTo>
                        <a:pt x="88" y="283"/>
                      </a:lnTo>
                      <a:lnTo>
                        <a:pt x="88" y="285"/>
                      </a:lnTo>
                      <a:lnTo>
                        <a:pt x="88" y="285"/>
                      </a:lnTo>
                      <a:lnTo>
                        <a:pt x="88" y="285"/>
                      </a:lnTo>
                      <a:lnTo>
                        <a:pt x="86" y="287"/>
                      </a:lnTo>
                      <a:lnTo>
                        <a:pt x="86" y="287"/>
                      </a:lnTo>
                      <a:lnTo>
                        <a:pt x="86" y="287"/>
                      </a:lnTo>
                      <a:lnTo>
                        <a:pt x="86" y="287"/>
                      </a:lnTo>
                      <a:lnTo>
                        <a:pt x="86" y="289"/>
                      </a:lnTo>
                      <a:lnTo>
                        <a:pt x="86" y="291"/>
                      </a:lnTo>
                      <a:lnTo>
                        <a:pt x="86" y="291"/>
                      </a:lnTo>
                      <a:lnTo>
                        <a:pt x="86" y="293"/>
                      </a:lnTo>
                      <a:lnTo>
                        <a:pt x="86" y="293"/>
                      </a:lnTo>
                      <a:lnTo>
                        <a:pt x="86" y="293"/>
                      </a:lnTo>
                      <a:lnTo>
                        <a:pt x="86" y="293"/>
                      </a:lnTo>
                      <a:lnTo>
                        <a:pt x="86" y="293"/>
                      </a:lnTo>
                      <a:lnTo>
                        <a:pt x="86" y="295"/>
                      </a:lnTo>
                      <a:lnTo>
                        <a:pt x="86" y="297"/>
                      </a:lnTo>
                      <a:lnTo>
                        <a:pt x="86" y="299"/>
                      </a:lnTo>
                      <a:lnTo>
                        <a:pt x="86" y="299"/>
                      </a:lnTo>
                      <a:lnTo>
                        <a:pt x="86" y="299"/>
                      </a:lnTo>
                      <a:lnTo>
                        <a:pt x="84" y="301"/>
                      </a:lnTo>
                      <a:lnTo>
                        <a:pt x="84" y="302"/>
                      </a:lnTo>
                      <a:lnTo>
                        <a:pt x="82" y="304"/>
                      </a:lnTo>
                      <a:lnTo>
                        <a:pt x="82" y="304"/>
                      </a:lnTo>
                      <a:lnTo>
                        <a:pt x="82" y="304"/>
                      </a:lnTo>
                      <a:lnTo>
                        <a:pt x="84" y="306"/>
                      </a:lnTo>
                      <a:lnTo>
                        <a:pt x="88" y="312"/>
                      </a:lnTo>
                      <a:lnTo>
                        <a:pt x="88" y="314"/>
                      </a:lnTo>
                      <a:lnTo>
                        <a:pt x="88" y="314"/>
                      </a:lnTo>
                      <a:lnTo>
                        <a:pt x="90" y="316"/>
                      </a:lnTo>
                      <a:lnTo>
                        <a:pt x="90" y="316"/>
                      </a:lnTo>
                      <a:lnTo>
                        <a:pt x="91" y="323"/>
                      </a:lnTo>
                      <a:lnTo>
                        <a:pt x="91" y="325"/>
                      </a:lnTo>
                      <a:lnTo>
                        <a:pt x="91" y="329"/>
                      </a:lnTo>
                      <a:lnTo>
                        <a:pt x="91" y="329"/>
                      </a:lnTo>
                      <a:lnTo>
                        <a:pt x="91" y="331"/>
                      </a:lnTo>
                      <a:lnTo>
                        <a:pt x="91" y="331"/>
                      </a:lnTo>
                      <a:lnTo>
                        <a:pt x="91" y="333"/>
                      </a:lnTo>
                      <a:lnTo>
                        <a:pt x="93" y="339"/>
                      </a:lnTo>
                      <a:lnTo>
                        <a:pt x="93" y="344"/>
                      </a:lnTo>
                      <a:lnTo>
                        <a:pt x="93" y="346"/>
                      </a:lnTo>
                      <a:lnTo>
                        <a:pt x="93" y="346"/>
                      </a:lnTo>
                      <a:lnTo>
                        <a:pt x="93" y="346"/>
                      </a:lnTo>
                      <a:lnTo>
                        <a:pt x="99" y="356"/>
                      </a:lnTo>
                      <a:lnTo>
                        <a:pt x="99" y="359"/>
                      </a:lnTo>
                      <a:lnTo>
                        <a:pt x="97" y="367"/>
                      </a:lnTo>
                      <a:lnTo>
                        <a:pt x="99" y="371"/>
                      </a:lnTo>
                      <a:lnTo>
                        <a:pt x="99" y="373"/>
                      </a:lnTo>
                      <a:lnTo>
                        <a:pt x="101" y="375"/>
                      </a:lnTo>
                      <a:lnTo>
                        <a:pt x="101" y="377"/>
                      </a:lnTo>
                      <a:lnTo>
                        <a:pt x="101" y="379"/>
                      </a:lnTo>
                      <a:lnTo>
                        <a:pt x="101" y="380"/>
                      </a:lnTo>
                      <a:lnTo>
                        <a:pt x="99" y="384"/>
                      </a:lnTo>
                      <a:lnTo>
                        <a:pt x="99" y="384"/>
                      </a:lnTo>
                      <a:lnTo>
                        <a:pt x="99" y="386"/>
                      </a:lnTo>
                      <a:lnTo>
                        <a:pt x="99" y="386"/>
                      </a:lnTo>
                      <a:lnTo>
                        <a:pt x="99" y="388"/>
                      </a:lnTo>
                      <a:lnTo>
                        <a:pt x="101" y="390"/>
                      </a:lnTo>
                      <a:lnTo>
                        <a:pt x="103" y="392"/>
                      </a:lnTo>
                      <a:lnTo>
                        <a:pt x="103" y="394"/>
                      </a:lnTo>
                      <a:lnTo>
                        <a:pt x="105" y="396"/>
                      </a:lnTo>
                      <a:lnTo>
                        <a:pt x="105" y="398"/>
                      </a:lnTo>
                      <a:lnTo>
                        <a:pt x="105" y="398"/>
                      </a:lnTo>
                      <a:lnTo>
                        <a:pt x="103" y="399"/>
                      </a:lnTo>
                      <a:lnTo>
                        <a:pt x="103" y="399"/>
                      </a:lnTo>
                      <a:lnTo>
                        <a:pt x="103" y="399"/>
                      </a:lnTo>
                      <a:lnTo>
                        <a:pt x="103" y="401"/>
                      </a:lnTo>
                      <a:lnTo>
                        <a:pt x="103" y="403"/>
                      </a:lnTo>
                      <a:lnTo>
                        <a:pt x="103" y="405"/>
                      </a:lnTo>
                      <a:lnTo>
                        <a:pt x="103" y="405"/>
                      </a:lnTo>
                      <a:lnTo>
                        <a:pt x="103" y="407"/>
                      </a:lnTo>
                      <a:lnTo>
                        <a:pt x="103" y="407"/>
                      </a:lnTo>
                      <a:lnTo>
                        <a:pt x="103" y="407"/>
                      </a:lnTo>
                      <a:lnTo>
                        <a:pt x="103" y="407"/>
                      </a:lnTo>
                      <a:lnTo>
                        <a:pt x="103" y="407"/>
                      </a:lnTo>
                      <a:lnTo>
                        <a:pt x="101" y="409"/>
                      </a:lnTo>
                      <a:lnTo>
                        <a:pt x="101" y="411"/>
                      </a:lnTo>
                      <a:lnTo>
                        <a:pt x="99" y="413"/>
                      </a:lnTo>
                      <a:lnTo>
                        <a:pt x="99" y="415"/>
                      </a:lnTo>
                      <a:lnTo>
                        <a:pt x="99" y="417"/>
                      </a:lnTo>
                      <a:lnTo>
                        <a:pt x="99" y="418"/>
                      </a:lnTo>
                      <a:lnTo>
                        <a:pt x="101" y="418"/>
                      </a:lnTo>
                      <a:lnTo>
                        <a:pt x="101" y="420"/>
                      </a:lnTo>
                      <a:lnTo>
                        <a:pt x="101" y="420"/>
                      </a:lnTo>
                      <a:lnTo>
                        <a:pt x="101" y="422"/>
                      </a:lnTo>
                      <a:lnTo>
                        <a:pt x="101" y="424"/>
                      </a:lnTo>
                      <a:lnTo>
                        <a:pt x="101" y="426"/>
                      </a:lnTo>
                      <a:lnTo>
                        <a:pt x="101" y="428"/>
                      </a:lnTo>
                      <a:lnTo>
                        <a:pt x="101" y="430"/>
                      </a:lnTo>
                      <a:lnTo>
                        <a:pt x="101" y="430"/>
                      </a:lnTo>
                      <a:lnTo>
                        <a:pt x="101" y="430"/>
                      </a:lnTo>
                      <a:lnTo>
                        <a:pt x="99" y="430"/>
                      </a:lnTo>
                      <a:lnTo>
                        <a:pt x="99" y="430"/>
                      </a:lnTo>
                      <a:lnTo>
                        <a:pt x="99" y="430"/>
                      </a:lnTo>
                      <a:lnTo>
                        <a:pt x="99" y="430"/>
                      </a:lnTo>
                      <a:lnTo>
                        <a:pt x="99" y="432"/>
                      </a:lnTo>
                      <a:lnTo>
                        <a:pt x="99" y="432"/>
                      </a:lnTo>
                      <a:lnTo>
                        <a:pt x="99" y="432"/>
                      </a:lnTo>
                      <a:lnTo>
                        <a:pt x="101" y="432"/>
                      </a:lnTo>
                      <a:lnTo>
                        <a:pt x="101" y="432"/>
                      </a:lnTo>
                      <a:lnTo>
                        <a:pt x="101" y="432"/>
                      </a:lnTo>
                      <a:lnTo>
                        <a:pt x="101" y="432"/>
                      </a:lnTo>
                      <a:lnTo>
                        <a:pt x="101" y="432"/>
                      </a:lnTo>
                      <a:lnTo>
                        <a:pt x="103" y="432"/>
                      </a:lnTo>
                      <a:lnTo>
                        <a:pt x="103" y="432"/>
                      </a:lnTo>
                      <a:lnTo>
                        <a:pt x="103" y="432"/>
                      </a:lnTo>
                      <a:lnTo>
                        <a:pt x="103" y="434"/>
                      </a:lnTo>
                      <a:lnTo>
                        <a:pt x="103" y="434"/>
                      </a:lnTo>
                      <a:lnTo>
                        <a:pt x="105" y="434"/>
                      </a:lnTo>
                      <a:lnTo>
                        <a:pt x="105" y="436"/>
                      </a:lnTo>
                      <a:lnTo>
                        <a:pt x="107" y="436"/>
                      </a:lnTo>
                      <a:lnTo>
                        <a:pt x="107" y="437"/>
                      </a:lnTo>
                      <a:lnTo>
                        <a:pt x="105" y="439"/>
                      </a:lnTo>
                      <a:lnTo>
                        <a:pt x="105" y="439"/>
                      </a:lnTo>
                      <a:lnTo>
                        <a:pt x="105" y="441"/>
                      </a:lnTo>
                      <a:lnTo>
                        <a:pt x="103" y="443"/>
                      </a:lnTo>
                      <a:lnTo>
                        <a:pt x="105" y="445"/>
                      </a:lnTo>
                      <a:lnTo>
                        <a:pt x="109" y="447"/>
                      </a:lnTo>
                      <a:lnTo>
                        <a:pt x="112" y="449"/>
                      </a:lnTo>
                      <a:lnTo>
                        <a:pt x="116" y="451"/>
                      </a:lnTo>
                      <a:lnTo>
                        <a:pt x="116" y="453"/>
                      </a:lnTo>
                      <a:lnTo>
                        <a:pt x="118" y="455"/>
                      </a:lnTo>
                      <a:lnTo>
                        <a:pt x="120" y="455"/>
                      </a:lnTo>
                      <a:lnTo>
                        <a:pt x="122" y="455"/>
                      </a:lnTo>
                      <a:lnTo>
                        <a:pt x="122" y="455"/>
                      </a:lnTo>
                      <a:lnTo>
                        <a:pt x="122" y="455"/>
                      </a:lnTo>
                      <a:lnTo>
                        <a:pt x="124" y="455"/>
                      </a:lnTo>
                      <a:lnTo>
                        <a:pt x="124" y="455"/>
                      </a:lnTo>
                      <a:lnTo>
                        <a:pt x="126" y="455"/>
                      </a:lnTo>
                      <a:lnTo>
                        <a:pt x="126" y="453"/>
                      </a:lnTo>
                      <a:lnTo>
                        <a:pt x="130" y="453"/>
                      </a:lnTo>
                      <a:lnTo>
                        <a:pt x="131" y="455"/>
                      </a:lnTo>
                      <a:lnTo>
                        <a:pt x="133" y="455"/>
                      </a:lnTo>
                      <a:lnTo>
                        <a:pt x="133" y="455"/>
                      </a:lnTo>
                      <a:lnTo>
                        <a:pt x="133" y="456"/>
                      </a:lnTo>
                      <a:lnTo>
                        <a:pt x="133" y="456"/>
                      </a:lnTo>
                      <a:lnTo>
                        <a:pt x="133" y="456"/>
                      </a:lnTo>
                      <a:lnTo>
                        <a:pt x="135" y="460"/>
                      </a:lnTo>
                      <a:lnTo>
                        <a:pt x="137" y="460"/>
                      </a:lnTo>
                      <a:lnTo>
                        <a:pt x="168" y="475"/>
                      </a:lnTo>
                      <a:lnTo>
                        <a:pt x="168" y="475"/>
                      </a:lnTo>
                      <a:lnTo>
                        <a:pt x="166" y="477"/>
                      </a:lnTo>
                      <a:lnTo>
                        <a:pt x="168" y="479"/>
                      </a:lnTo>
                      <a:lnTo>
                        <a:pt x="168" y="481"/>
                      </a:lnTo>
                      <a:lnTo>
                        <a:pt x="170" y="483"/>
                      </a:lnTo>
                      <a:lnTo>
                        <a:pt x="171" y="483"/>
                      </a:lnTo>
                      <a:lnTo>
                        <a:pt x="173" y="483"/>
                      </a:lnTo>
                      <a:lnTo>
                        <a:pt x="177" y="481"/>
                      </a:lnTo>
                      <a:lnTo>
                        <a:pt x="179" y="479"/>
                      </a:lnTo>
                      <a:lnTo>
                        <a:pt x="179" y="481"/>
                      </a:lnTo>
                      <a:lnTo>
                        <a:pt x="183" y="483"/>
                      </a:lnTo>
                      <a:lnTo>
                        <a:pt x="185" y="485"/>
                      </a:lnTo>
                      <a:lnTo>
                        <a:pt x="187" y="485"/>
                      </a:lnTo>
                      <a:lnTo>
                        <a:pt x="191" y="483"/>
                      </a:lnTo>
                      <a:lnTo>
                        <a:pt x="192" y="483"/>
                      </a:lnTo>
                      <a:lnTo>
                        <a:pt x="194" y="481"/>
                      </a:lnTo>
                      <a:lnTo>
                        <a:pt x="196" y="481"/>
                      </a:lnTo>
                      <a:lnTo>
                        <a:pt x="196" y="479"/>
                      </a:lnTo>
                      <a:lnTo>
                        <a:pt x="196" y="475"/>
                      </a:lnTo>
                      <a:lnTo>
                        <a:pt x="198" y="475"/>
                      </a:lnTo>
                      <a:lnTo>
                        <a:pt x="200" y="474"/>
                      </a:lnTo>
                      <a:lnTo>
                        <a:pt x="202" y="475"/>
                      </a:lnTo>
                      <a:lnTo>
                        <a:pt x="202" y="477"/>
                      </a:lnTo>
                      <a:lnTo>
                        <a:pt x="200" y="479"/>
                      </a:lnTo>
                      <a:lnTo>
                        <a:pt x="198" y="485"/>
                      </a:lnTo>
                      <a:lnTo>
                        <a:pt x="198" y="487"/>
                      </a:lnTo>
                      <a:lnTo>
                        <a:pt x="198" y="489"/>
                      </a:lnTo>
                      <a:lnTo>
                        <a:pt x="198" y="495"/>
                      </a:lnTo>
                      <a:lnTo>
                        <a:pt x="198" y="496"/>
                      </a:lnTo>
                      <a:lnTo>
                        <a:pt x="198" y="498"/>
                      </a:lnTo>
                      <a:lnTo>
                        <a:pt x="196" y="500"/>
                      </a:lnTo>
                      <a:lnTo>
                        <a:pt x="196" y="502"/>
                      </a:lnTo>
                      <a:lnTo>
                        <a:pt x="196" y="504"/>
                      </a:lnTo>
                      <a:lnTo>
                        <a:pt x="198" y="512"/>
                      </a:lnTo>
                      <a:lnTo>
                        <a:pt x="202" y="515"/>
                      </a:lnTo>
                      <a:lnTo>
                        <a:pt x="206" y="515"/>
                      </a:lnTo>
                      <a:lnTo>
                        <a:pt x="208" y="515"/>
                      </a:lnTo>
                      <a:lnTo>
                        <a:pt x="211" y="514"/>
                      </a:lnTo>
                      <a:lnTo>
                        <a:pt x="215" y="514"/>
                      </a:lnTo>
                      <a:lnTo>
                        <a:pt x="221" y="517"/>
                      </a:lnTo>
                      <a:lnTo>
                        <a:pt x="225" y="517"/>
                      </a:lnTo>
                      <a:lnTo>
                        <a:pt x="229" y="515"/>
                      </a:lnTo>
                      <a:lnTo>
                        <a:pt x="232" y="515"/>
                      </a:lnTo>
                      <a:lnTo>
                        <a:pt x="234" y="515"/>
                      </a:lnTo>
                      <a:lnTo>
                        <a:pt x="238" y="519"/>
                      </a:lnTo>
                      <a:lnTo>
                        <a:pt x="242" y="521"/>
                      </a:lnTo>
                      <a:lnTo>
                        <a:pt x="248" y="523"/>
                      </a:lnTo>
                      <a:lnTo>
                        <a:pt x="252" y="525"/>
                      </a:lnTo>
                      <a:lnTo>
                        <a:pt x="257" y="531"/>
                      </a:lnTo>
                      <a:lnTo>
                        <a:pt x="261" y="529"/>
                      </a:lnTo>
                      <a:lnTo>
                        <a:pt x="267" y="529"/>
                      </a:lnTo>
                      <a:lnTo>
                        <a:pt x="269" y="529"/>
                      </a:lnTo>
                      <a:lnTo>
                        <a:pt x="269" y="527"/>
                      </a:lnTo>
                      <a:lnTo>
                        <a:pt x="271" y="527"/>
                      </a:lnTo>
                      <a:lnTo>
                        <a:pt x="271" y="527"/>
                      </a:lnTo>
                      <a:lnTo>
                        <a:pt x="271" y="527"/>
                      </a:lnTo>
                      <a:lnTo>
                        <a:pt x="271" y="529"/>
                      </a:lnTo>
                      <a:lnTo>
                        <a:pt x="271" y="531"/>
                      </a:lnTo>
                      <a:lnTo>
                        <a:pt x="272" y="531"/>
                      </a:lnTo>
                      <a:lnTo>
                        <a:pt x="272" y="531"/>
                      </a:lnTo>
                      <a:lnTo>
                        <a:pt x="274" y="533"/>
                      </a:lnTo>
                      <a:lnTo>
                        <a:pt x="274" y="533"/>
                      </a:lnTo>
                      <a:lnTo>
                        <a:pt x="276" y="533"/>
                      </a:lnTo>
                      <a:lnTo>
                        <a:pt x="280" y="529"/>
                      </a:lnTo>
                      <a:lnTo>
                        <a:pt x="284" y="525"/>
                      </a:lnTo>
                      <a:lnTo>
                        <a:pt x="286" y="523"/>
                      </a:lnTo>
                      <a:lnTo>
                        <a:pt x="293" y="523"/>
                      </a:lnTo>
                      <a:lnTo>
                        <a:pt x="295" y="521"/>
                      </a:lnTo>
                      <a:lnTo>
                        <a:pt x="295" y="521"/>
                      </a:lnTo>
                      <a:lnTo>
                        <a:pt x="297" y="519"/>
                      </a:lnTo>
                      <a:lnTo>
                        <a:pt x="297" y="519"/>
                      </a:lnTo>
                      <a:lnTo>
                        <a:pt x="297" y="519"/>
                      </a:lnTo>
                      <a:lnTo>
                        <a:pt x="299" y="515"/>
                      </a:lnTo>
                      <a:lnTo>
                        <a:pt x="299" y="515"/>
                      </a:lnTo>
                      <a:lnTo>
                        <a:pt x="303" y="514"/>
                      </a:lnTo>
                      <a:lnTo>
                        <a:pt x="305" y="512"/>
                      </a:lnTo>
                      <a:lnTo>
                        <a:pt x="307" y="512"/>
                      </a:lnTo>
                      <a:lnTo>
                        <a:pt x="307" y="512"/>
                      </a:lnTo>
                      <a:lnTo>
                        <a:pt x="309" y="510"/>
                      </a:lnTo>
                      <a:lnTo>
                        <a:pt x="309" y="508"/>
                      </a:lnTo>
                      <a:lnTo>
                        <a:pt x="311" y="506"/>
                      </a:lnTo>
                      <a:lnTo>
                        <a:pt x="311" y="504"/>
                      </a:lnTo>
                      <a:lnTo>
                        <a:pt x="312" y="500"/>
                      </a:lnTo>
                      <a:lnTo>
                        <a:pt x="314" y="500"/>
                      </a:lnTo>
                      <a:lnTo>
                        <a:pt x="314" y="498"/>
                      </a:lnTo>
                      <a:lnTo>
                        <a:pt x="316" y="498"/>
                      </a:lnTo>
                      <a:lnTo>
                        <a:pt x="316" y="496"/>
                      </a:lnTo>
                      <a:lnTo>
                        <a:pt x="316" y="496"/>
                      </a:lnTo>
                      <a:lnTo>
                        <a:pt x="316" y="495"/>
                      </a:lnTo>
                      <a:lnTo>
                        <a:pt x="314" y="491"/>
                      </a:lnTo>
                      <a:lnTo>
                        <a:pt x="314" y="489"/>
                      </a:lnTo>
                      <a:lnTo>
                        <a:pt x="314" y="485"/>
                      </a:lnTo>
                      <a:lnTo>
                        <a:pt x="314" y="483"/>
                      </a:lnTo>
                      <a:lnTo>
                        <a:pt x="314" y="483"/>
                      </a:lnTo>
                      <a:lnTo>
                        <a:pt x="314" y="481"/>
                      </a:lnTo>
                      <a:lnTo>
                        <a:pt x="314" y="481"/>
                      </a:lnTo>
                      <a:lnTo>
                        <a:pt x="312" y="479"/>
                      </a:lnTo>
                      <a:lnTo>
                        <a:pt x="312" y="477"/>
                      </a:lnTo>
                      <a:lnTo>
                        <a:pt x="311" y="477"/>
                      </a:lnTo>
                      <a:lnTo>
                        <a:pt x="311" y="475"/>
                      </a:lnTo>
                      <a:lnTo>
                        <a:pt x="309" y="474"/>
                      </a:lnTo>
                      <a:lnTo>
                        <a:pt x="307" y="472"/>
                      </a:lnTo>
                      <a:lnTo>
                        <a:pt x="305" y="470"/>
                      </a:lnTo>
                      <a:lnTo>
                        <a:pt x="305" y="468"/>
                      </a:lnTo>
                      <a:lnTo>
                        <a:pt x="305" y="466"/>
                      </a:lnTo>
                      <a:lnTo>
                        <a:pt x="305" y="466"/>
                      </a:lnTo>
                      <a:lnTo>
                        <a:pt x="305" y="464"/>
                      </a:lnTo>
                      <a:lnTo>
                        <a:pt x="307" y="464"/>
                      </a:lnTo>
                      <a:lnTo>
                        <a:pt x="309" y="462"/>
                      </a:lnTo>
                      <a:lnTo>
                        <a:pt x="309" y="462"/>
                      </a:lnTo>
                      <a:lnTo>
                        <a:pt x="311" y="464"/>
                      </a:lnTo>
                      <a:lnTo>
                        <a:pt x="312" y="464"/>
                      </a:lnTo>
                      <a:lnTo>
                        <a:pt x="314" y="464"/>
                      </a:lnTo>
                      <a:lnTo>
                        <a:pt x="314" y="464"/>
                      </a:lnTo>
                      <a:lnTo>
                        <a:pt x="314" y="466"/>
                      </a:lnTo>
                      <a:lnTo>
                        <a:pt x="316" y="468"/>
                      </a:lnTo>
                      <a:lnTo>
                        <a:pt x="318" y="468"/>
                      </a:lnTo>
                      <a:lnTo>
                        <a:pt x="318" y="468"/>
                      </a:lnTo>
                      <a:lnTo>
                        <a:pt x="320" y="466"/>
                      </a:lnTo>
                      <a:lnTo>
                        <a:pt x="328" y="460"/>
                      </a:lnTo>
                      <a:lnTo>
                        <a:pt x="330" y="458"/>
                      </a:lnTo>
                      <a:lnTo>
                        <a:pt x="330" y="456"/>
                      </a:lnTo>
                      <a:lnTo>
                        <a:pt x="332" y="455"/>
                      </a:lnTo>
                      <a:lnTo>
                        <a:pt x="337" y="453"/>
                      </a:lnTo>
                      <a:lnTo>
                        <a:pt x="341" y="453"/>
                      </a:lnTo>
                      <a:lnTo>
                        <a:pt x="343" y="451"/>
                      </a:lnTo>
                      <a:lnTo>
                        <a:pt x="345" y="449"/>
                      </a:lnTo>
                      <a:lnTo>
                        <a:pt x="347" y="447"/>
                      </a:lnTo>
                      <a:lnTo>
                        <a:pt x="347" y="445"/>
                      </a:lnTo>
                      <a:lnTo>
                        <a:pt x="349" y="443"/>
                      </a:lnTo>
                      <a:lnTo>
                        <a:pt x="349" y="443"/>
                      </a:lnTo>
                      <a:lnTo>
                        <a:pt x="349" y="441"/>
                      </a:lnTo>
                      <a:lnTo>
                        <a:pt x="351" y="441"/>
                      </a:lnTo>
                      <a:lnTo>
                        <a:pt x="354" y="437"/>
                      </a:lnTo>
                      <a:lnTo>
                        <a:pt x="358" y="436"/>
                      </a:lnTo>
                      <a:lnTo>
                        <a:pt x="370" y="434"/>
                      </a:lnTo>
                      <a:lnTo>
                        <a:pt x="373" y="432"/>
                      </a:lnTo>
                      <a:lnTo>
                        <a:pt x="373" y="432"/>
                      </a:lnTo>
                      <a:lnTo>
                        <a:pt x="379" y="436"/>
                      </a:lnTo>
                      <a:lnTo>
                        <a:pt x="381" y="436"/>
                      </a:lnTo>
                      <a:lnTo>
                        <a:pt x="391" y="436"/>
                      </a:lnTo>
                      <a:lnTo>
                        <a:pt x="393" y="436"/>
                      </a:lnTo>
                      <a:lnTo>
                        <a:pt x="394" y="436"/>
                      </a:lnTo>
                      <a:lnTo>
                        <a:pt x="398" y="443"/>
                      </a:lnTo>
                      <a:lnTo>
                        <a:pt x="400" y="443"/>
                      </a:lnTo>
                      <a:lnTo>
                        <a:pt x="406" y="449"/>
                      </a:lnTo>
                      <a:lnTo>
                        <a:pt x="408" y="451"/>
                      </a:lnTo>
                      <a:lnTo>
                        <a:pt x="410" y="453"/>
                      </a:lnTo>
                      <a:lnTo>
                        <a:pt x="412" y="455"/>
                      </a:lnTo>
                      <a:lnTo>
                        <a:pt x="415" y="456"/>
                      </a:lnTo>
                      <a:lnTo>
                        <a:pt x="423" y="462"/>
                      </a:lnTo>
                      <a:lnTo>
                        <a:pt x="427" y="464"/>
                      </a:lnTo>
                      <a:lnTo>
                        <a:pt x="434" y="468"/>
                      </a:lnTo>
                      <a:lnTo>
                        <a:pt x="448" y="472"/>
                      </a:lnTo>
                      <a:lnTo>
                        <a:pt x="450" y="472"/>
                      </a:lnTo>
                      <a:lnTo>
                        <a:pt x="450" y="470"/>
                      </a:lnTo>
                      <a:lnTo>
                        <a:pt x="450" y="470"/>
                      </a:lnTo>
                      <a:lnTo>
                        <a:pt x="452" y="470"/>
                      </a:lnTo>
                      <a:lnTo>
                        <a:pt x="452" y="468"/>
                      </a:lnTo>
                      <a:lnTo>
                        <a:pt x="455" y="468"/>
                      </a:lnTo>
                      <a:lnTo>
                        <a:pt x="459" y="468"/>
                      </a:lnTo>
                      <a:lnTo>
                        <a:pt x="461" y="466"/>
                      </a:lnTo>
                      <a:lnTo>
                        <a:pt x="465" y="466"/>
                      </a:lnTo>
                      <a:lnTo>
                        <a:pt x="467" y="466"/>
                      </a:lnTo>
                      <a:lnTo>
                        <a:pt x="467" y="464"/>
                      </a:lnTo>
                      <a:lnTo>
                        <a:pt x="469" y="464"/>
                      </a:lnTo>
                      <a:lnTo>
                        <a:pt x="471" y="460"/>
                      </a:lnTo>
                      <a:lnTo>
                        <a:pt x="473" y="460"/>
                      </a:lnTo>
                      <a:lnTo>
                        <a:pt x="473" y="460"/>
                      </a:lnTo>
                      <a:lnTo>
                        <a:pt x="474" y="460"/>
                      </a:lnTo>
                      <a:lnTo>
                        <a:pt x="474" y="458"/>
                      </a:lnTo>
                      <a:lnTo>
                        <a:pt x="476" y="458"/>
                      </a:lnTo>
                      <a:lnTo>
                        <a:pt x="476" y="456"/>
                      </a:lnTo>
                      <a:lnTo>
                        <a:pt x="476" y="456"/>
                      </a:lnTo>
                      <a:lnTo>
                        <a:pt x="478" y="456"/>
                      </a:lnTo>
                      <a:lnTo>
                        <a:pt x="480" y="455"/>
                      </a:lnTo>
                      <a:lnTo>
                        <a:pt x="480" y="455"/>
                      </a:lnTo>
                      <a:lnTo>
                        <a:pt x="482" y="455"/>
                      </a:lnTo>
                      <a:lnTo>
                        <a:pt x="482" y="456"/>
                      </a:lnTo>
                      <a:lnTo>
                        <a:pt x="484" y="458"/>
                      </a:lnTo>
                      <a:lnTo>
                        <a:pt x="486" y="460"/>
                      </a:lnTo>
                      <a:lnTo>
                        <a:pt x="492" y="466"/>
                      </a:lnTo>
                      <a:lnTo>
                        <a:pt x="494" y="470"/>
                      </a:lnTo>
                      <a:lnTo>
                        <a:pt x="497" y="477"/>
                      </a:lnTo>
                      <a:lnTo>
                        <a:pt x="499" y="479"/>
                      </a:lnTo>
                      <a:lnTo>
                        <a:pt x="499" y="481"/>
                      </a:lnTo>
                      <a:lnTo>
                        <a:pt x="501" y="483"/>
                      </a:lnTo>
                      <a:lnTo>
                        <a:pt x="501" y="489"/>
                      </a:lnTo>
                      <a:lnTo>
                        <a:pt x="501" y="491"/>
                      </a:lnTo>
                      <a:lnTo>
                        <a:pt x="503" y="491"/>
                      </a:lnTo>
                      <a:lnTo>
                        <a:pt x="505" y="495"/>
                      </a:lnTo>
                      <a:lnTo>
                        <a:pt x="505" y="495"/>
                      </a:lnTo>
                      <a:lnTo>
                        <a:pt x="507" y="496"/>
                      </a:lnTo>
                      <a:lnTo>
                        <a:pt x="507" y="498"/>
                      </a:lnTo>
                      <a:lnTo>
                        <a:pt x="509" y="500"/>
                      </a:lnTo>
                      <a:lnTo>
                        <a:pt x="511" y="500"/>
                      </a:lnTo>
                      <a:lnTo>
                        <a:pt x="513" y="498"/>
                      </a:lnTo>
                      <a:lnTo>
                        <a:pt x="514" y="496"/>
                      </a:lnTo>
                      <a:lnTo>
                        <a:pt x="514" y="496"/>
                      </a:lnTo>
                      <a:lnTo>
                        <a:pt x="514" y="496"/>
                      </a:lnTo>
                      <a:lnTo>
                        <a:pt x="516" y="495"/>
                      </a:lnTo>
                      <a:lnTo>
                        <a:pt x="516" y="495"/>
                      </a:lnTo>
                      <a:lnTo>
                        <a:pt x="516" y="495"/>
                      </a:lnTo>
                      <a:lnTo>
                        <a:pt x="518" y="493"/>
                      </a:lnTo>
                      <a:lnTo>
                        <a:pt x="520" y="493"/>
                      </a:lnTo>
                      <a:lnTo>
                        <a:pt x="522" y="493"/>
                      </a:lnTo>
                      <a:lnTo>
                        <a:pt x="524" y="491"/>
                      </a:lnTo>
                      <a:lnTo>
                        <a:pt x="524" y="491"/>
                      </a:lnTo>
                      <a:lnTo>
                        <a:pt x="526" y="491"/>
                      </a:lnTo>
                      <a:lnTo>
                        <a:pt x="528" y="491"/>
                      </a:lnTo>
                      <a:lnTo>
                        <a:pt x="530" y="491"/>
                      </a:lnTo>
                      <a:lnTo>
                        <a:pt x="530" y="491"/>
                      </a:lnTo>
                      <a:lnTo>
                        <a:pt x="532" y="489"/>
                      </a:lnTo>
                      <a:lnTo>
                        <a:pt x="534" y="487"/>
                      </a:lnTo>
                      <a:lnTo>
                        <a:pt x="535" y="487"/>
                      </a:lnTo>
                      <a:lnTo>
                        <a:pt x="535" y="485"/>
                      </a:lnTo>
                      <a:lnTo>
                        <a:pt x="537" y="485"/>
                      </a:lnTo>
                      <a:lnTo>
                        <a:pt x="535" y="483"/>
                      </a:lnTo>
                      <a:lnTo>
                        <a:pt x="537" y="483"/>
                      </a:lnTo>
                      <a:lnTo>
                        <a:pt x="537" y="483"/>
                      </a:lnTo>
                      <a:lnTo>
                        <a:pt x="537" y="483"/>
                      </a:lnTo>
                      <a:lnTo>
                        <a:pt x="539" y="481"/>
                      </a:lnTo>
                      <a:lnTo>
                        <a:pt x="541" y="483"/>
                      </a:lnTo>
                      <a:lnTo>
                        <a:pt x="541" y="483"/>
                      </a:lnTo>
                      <a:lnTo>
                        <a:pt x="541" y="483"/>
                      </a:lnTo>
                      <a:lnTo>
                        <a:pt x="541" y="483"/>
                      </a:lnTo>
                      <a:lnTo>
                        <a:pt x="543" y="487"/>
                      </a:lnTo>
                      <a:lnTo>
                        <a:pt x="543" y="489"/>
                      </a:lnTo>
                      <a:lnTo>
                        <a:pt x="543" y="489"/>
                      </a:lnTo>
                      <a:lnTo>
                        <a:pt x="543" y="493"/>
                      </a:lnTo>
                      <a:lnTo>
                        <a:pt x="541" y="495"/>
                      </a:lnTo>
                      <a:lnTo>
                        <a:pt x="541" y="495"/>
                      </a:lnTo>
                      <a:lnTo>
                        <a:pt x="541" y="496"/>
                      </a:lnTo>
                      <a:lnTo>
                        <a:pt x="541" y="496"/>
                      </a:lnTo>
                      <a:lnTo>
                        <a:pt x="537" y="498"/>
                      </a:lnTo>
                      <a:lnTo>
                        <a:pt x="535" y="500"/>
                      </a:lnTo>
                      <a:lnTo>
                        <a:pt x="535" y="500"/>
                      </a:lnTo>
                      <a:lnTo>
                        <a:pt x="535" y="502"/>
                      </a:lnTo>
                      <a:lnTo>
                        <a:pt x="534" y="504"/>
                      </a:lnTo>
                      <a:lnTo>
                        <a:pt x="534" y="506"/>
                      </a:lnTo>
                      <a:lnTo>
                        <a:pt x="534" y="508"/>
                      </a:lnTo>
                      <a:lnTo>
                        <a:pt x="532" y="510"/>
                      </a:lnTo>
                      <a:lnTo>
                        <a:pt x="532" y="512"/>
                      </a:lnTo>
                      <a:lnTo>
                        <a:pt x="532" y="512"/>
                      </a:lnTo>
                      <a:lnTo>
                        <a:pt x="534" y="514"/>
                      </a:lnTo>
                      <a:lnTo>
                        <a:pt x="534" y="514"/>
                      </a:lnTo>
                      <a:lnTo>
                        <a:pt x="535" y="515"/>
                      </a:lnTo>
                      <a:lnTo>
                        <a:pt x="535" y="515"/>
                      </a:lnTo>
                      <a:lnTo>
                        <a:pt x="541" y="510"/>
                      </a:lnTo>
                      <a:lnTo>
                        <a:pt x="543" y="508"/>
                      </a:lnTo>
                      <a:lnTo>
                        <a:pt x="543" y="506"/>
                      </a:lnTo>
                      <a:lnTo>
                        <a:pt x="545" y="506"/>
                      </a:lnTo>
                      <a:lnTo>
                        <a:pt x="549" y="504"/>
                      </a:lnTo>
                      <a:lnTo>
                        <a:pt x="562" y="504"/>
                      </a:lnTo>
                      <a:lnTo>
                        <a:pt x="566" y="502"/>
                      </a:lnTo>
                      <a:lnTo>
                        <a:pt x="568" y="502"/>
                      </a:lnTo>
                      <a:lnTo>
                        <a:pt x="568" y="500"/>
                      </a:lnTo>
                      <a:lnTo>
                        <a:pt x="572" y="496"/>
                      </a:lnTo>
                      <a:lnTo>
                        <a:pt x="574" y="496"/>
                      </a:lnTo>
                      <a:lnTo>
                        <a:pt x="575" y="496"/>
                      </a:lnTo>
                      <a:lnTo>
                        <a:pt x="577" y="498"/>
                      </a:lnTo>
                      <a:lnTo>
                        <a:pt x="575" y="500"/>
                      </a:lnTo>
                      <a:lnTo>
                        <a:pt x="575" y="502"/>
                      </a:lnTo>
                      <a:lnTo>
                        <a:pt x="575" y="504"/>
                      </a:lnTo>
                      <a:lnTo>
                        <a:pt x="575" y="506"/>
                      </a:lnTo>
                      <a:lnTo>
                        <a:pt x="577" y="512"/>
                      </a:lnTo>
                      <a:lnTo>
                        <a:pt x="579" y="515"/>
                      </a:lnTo>
                      <a:lnTo>
                        <a:pt x="587" y="523"/>
                      </a:lnTo>
                      <a:lnTo>
                        <a:pt x="589" y="525"/>
                      </a:lnTo>
                      <a:lnTo>
                        <a:pt x="591" y="527"/>
                      </a:lnTo>
                      <a:lnTo>
                        <a:pt x="595" y="529"/>
                      </a:lnTo>
                      <a:lnTo>
                        <a:pt x="596" y="527"/>
                      </a:lnTo>
                      <a:lnTo>
                        <a:pt x="598" y="527"/>
                      </a:lnTo>
                      <a:lnTo>
                        <a:pt x="600" y="525"/>
                      </a:lnTo>
                      <a:lnTo>
                        <a:pt x="602" y="525"/>
                      </a:lnTo>
                      <a:lnTo>
                        <a:pt x="604" y="525"/>
                      </a:lnTo>
                      <a:lnTo>
                        <a:pt x="606" y="525"/>
                      </a:lnTo>
                      <a:lnTo>
                        <a:pt x="606" y="525"/>
                      </a:lnTo>
                      <a:lnTo>
                        <a:pt x="608" y="523"/>
                      </a:lnTo>
                      <a:lnTo>
                        <a:pt x="610" y="517"/>
                      </a:lnTo>
                      <a:lnTo>
                        <a:pt x="610" y="515"/>
                      </a:lnTo>
                      <a:lnTo>
                        <a:pt x="612" y="514"/>
                      </a:lnTo>
                      <a:lnTo>
                        <a:pt x="614" y="512"/>
                      </a:lnTo>
                      <a:lnTo>
                        <a:pt x="617" y="512"/>
                      </a:lnTo>
                      <a:lnTo>
                        <a:pt x="619" y="510"/>
                      </a:lnTo>
                      <a:lnTo>
                        <a:pt x="621" y="512"/>
                      </a:lnTo>
                      <a:lnTo>
                        <a:pt x="623" y="512"/>
                      </a:lnTo>
                      <a:lnTo>
                        <a:pt x="625" y="512"/>
                      </a:lnTo>
                      <a:lnTo>
                        <a:pt x="627" y="512"/>
                      </a:lnTo>
                      <a:lnTo>
                        <a:pt x="631" y="508"/>
                      </a:lnTo>
                      <a:lnTo>
                        <a:pt x="640" y="500"/>
                      </a:lnTo>
                      <a:lnTo>
                        <a:pt x="644" y="496"/>
                      </a:lnTo>
                      <a:lnTo>
                        <a:pt x="646" y="493"/>
                      </a:lnTo>
                      <a:lnTo>
                        <a:pt x="646" y="489"/>
                      </a:lnTo>
                      <a:lnTo>
                        <a:pt x="646" y="485"/>
                      </a:lnTo>
                      <a:lnTo>
                        <a:pt x="644" y="481"/>
                      </a:lnTo>
                      <a:lnTo>
                        <a:pt x="640" y="479"/>
                      </a:lnTo>
                      <a:lnTo>
                        <a:pt x="640" y="475"/>
                      </a:lnTo>
                      <a:lnTo>
                        <a:pt x="640" y="472"/>
                      </a:lnTo>
                      <a:lnTo>
                        <a:pt x="638" y="470"/>
                      </a:lnTo>
                      <a:lnTo>
                        <a:pt x="633" y="464"/>
                      </a:lnTo>
                      <a:lnTo>
                        <a:pt x="631" y="462"/>
                      </a:lnTo>
                      <a:lnTo>
                        <a:pt x="631" y="456"/>
                      </a:lnTo>
                      <a:lnTo>
                        <a:pt x="631" y="455"/>
                      </a:lnTo>
                      <a:lnTo>
                        <a:pt x="631" y="449"/>
                      </a:lnTo>
                      <a:lnTo>
                        <a:pt x="633" y="447"/>
                      </a:lnTo>
                      <a:lnTo>
                        <a:pt x="635" y="445"/>
                      </a:lnTo>
                      <a:lnTo>
                        <a:pt x="635" y="443"/>
                      </a:lnTo>
                      <a:lnTo>
                        <a:pt x="635" y="439"/>
                      </a:lnTo>
                      <a:lnTo>
                        <a:pt x="631" y="437"/>
                      </a:lnTo>
                      <a:lnTo>
                        <a:pt x="623" y="437"/>
                      </a:lnTo>
                      <a:lnTo>
                        <a:pt x="621" y="436"/>
                      </a:lnTo>
                      <a:lnTo>
                        <a:pt x="614" y="432"/>
                      </a:lnTo>
                      <a:lnTo>
                        <a:pt x="612" y="432"/>
                      </a:lnTo>
                      <a:lnTo>
                        <a:pt x="608" y="434"/>
                      </a:lnTo>
                      <a:lnTo>
                        <a:pt x="606" y="432"/>
                      </a:lnTo>
                      <a:lnTo>
                        <a:pt x="606" y="430"/>
                      </a:lnTo>
                      <a:lnTo>
                        <a:pt x="606" y="428"/>
                      </a:lnTo>
                      <a:lnTo>
                        <a:pt x="606" y="426"/>
                      </a:lnTo>
                      <a:lnTo>
                        <a:pt x="604" y="426"/>
                      </a:lnTo>
                      <a:lnTo>
                        <a:pt x="602" y="424"/>
                      </a:lnTo>
                      <a:lnTo>
                        <a:pt x="598" y="424"/>
                      </a:lnTo>
                      <a:lnTo>
                        <a:pt x="596" y="422"/>
                      </a:lnTo>
                      <a:lnTo>
                        <a:pt x="593" y="415"/>
                      </a:lnTo>
                      <a:lnTo>
                        <a:pt x="593" y="415"/>
                      </a:lnTo>
                      <a:lnTo>
                        <a:pt x="591" y="413"/>
                      </a:lnTo>
                      <a:lnTo>
                        <a:pt x="591" y="411"/>
                      </a:lnTo>
                      <a:lnTo>
                        <a:pt x="591" y="407"/>
                      </a:lnTo>
                      <a:lnTo>
                        <a:pt x="591" y="401"/>
                      </a:lnTo>
                      <a:lnTo>
                        <a:pt x="591" y="399"/>
                      </a:lnTo>
                      <a:lnTo>
                        <a:pt x="589" y="394"/>
                      </a:lnTo>
                      <a:lnTo>
                        <a:pt x="589" y="392"/>
                      </a:lnTo>
                      <a:lnTo>
                        <a:pt x="591" y="388"/>
                      </a:lnTo>
                      <a:lnTo>
                        <a:pt x="593" y="386"/>
                      </a:lnTo>
                      <a:lnTo>
                        <a:pt x="595" y="386"/>
                      </a:lnTo>
                      <a:lnTo>
                        <a:pt x="596" y="388"/>
                      </a:lnTo>
                      <a:lnTo>
                        <a:pt x="600" y="388"/>
                      </a:lnTo>
                      <a:lnTo>
                        <a:pt x="600" y="386"/>
                      </a:lnTo>
                      <a:lnTo>
                        <a:pt x="600" y="384"/>
                      </a:lnTo>
                      <a:lnTo>
                        <a:pt x="598" y="379"/>
                      </a:lnTo>
                      <a:lnTo>
                        <a:pt x="598" y="377"/>
                      </a:lnTo>
                      <a:lnTo>
                        <a:pt x="598" y="373"/>
                      </a:lnTo>
                      <a:lnTo>
                        <a:pt x="596" y="371"/>
                      </a:lnTo>
                      <a:lnTo>
                        <a:pt x="595" y="369"/>
                      </a:lnTo>
                      <a:lnTo>
                        <a:pt x="593" y="365"/>
                      </a:lnTo>
                      <a:lnTo>
                        <a:pt x="593" y="361"/>
                      </a:lnTo>
                      <a:lnTo>
                        <a:pt x="591" y="356"/>
                      </a:lnTo>
                      <a:lnTo>
                        <a:pt x="589" y="352"/>
                      </a:lnTo>
                      <a:lnTo>
                        <a:pt x="591" y="348"/>
                      </a:lnTo>
                      <a:lnTo>
                        <a:pt x="593" y="346"/>
                      </a:lnTo>
                      <a:lnTo>
                        <a:pt x="604" y="346"/>
                      </a:lnTo>
                      <a:lnTo>
                        <a:pt x="606" y="346"/>
                      </a:lnTo>
                      <a:lnTo>
                        <a:pt x="606" y="346"/>
                      </a:lnTo>
                      <a:lnTo>
                        <a:pt x="608" y="346"/>
                      </a:lnTo>
                      <a:lnTo>
                        <a:pt x="608" y="344"/>
                      </a:lnTo>
                      <a:lnTo>
                        <a:pt x="610" y="344"/>
                      </a:lnTo>
                      <a:lnTo>
                        <a:pt x="612" y="342"/>
                      </a:lnTo>
                      <a:lnTo>
                        <a:pt x="635" y="344"/>
                      </a:lnTo>
                      <a:lnTo>
                        <a:pt x="636" y="344"/>
                      </a:lnTo>
                      <a:lnTo>
                        <a:pt x="640" y="339"/>
                      </a:lnTo>
                      <a:lnTo>
                        <a:pt x="644" y="337"/>
                      </a:lnTo>
                      <a:lnTo>
                        <a:pt x="646" y="335"/>
                      </a:lnTo>
                      <a:lnTo>
                        <a:pt x="646" y="333"/>
                      </a:lnTo>
                      <a:lnTo>
                        <a:pt x="644" y="329"/>
                      </a:lnTo>
                      <a:lnTo>
                        <a:pt x="644" y="325"/>
                      </a:lnTo>
                      <a:lnTo>
                        <a:pt x="646" y="325"/>
                      </a:lnTo>
                      <a:lnTo>
                        <a:pt x="648" y="325"/>
                      </a:lnTo>
                      <a:lnTo>
                        <a:pt x="648" y="325"/>
                      </a:lnTo>
                      <a:lnTo>
                        <a:pt x="650" y="323"/>
                      </a:lnTo>
                      <a:lnTo>
                        <a:pt x="650" y="318"/>
                      </a:lnTo>
                      <a:lnTo>
                        <a:pt x="648" y="306"/>
                      </a:lnTo>
                      <a:lnTo>
                        <a:pt x="646" y="302"/>
                      </a:lnTo>
                      <a:lnTo>
                        <a:pt x="646" y="301"/>
                      </a:lnTo>
                      <a:lnTo>
                        <a:pt x="648" y="299"/>
                      </a:lnTo>
                      <a:lnTo>
                        <a:pt x="650" y="299"/>
                      </a:lnTo>
                      <a:lnTo>
                        <a:pt x="657" y="301"/>
                      </a:lnTo>
                      <a:lnTo>
                        <a:pt x="661" y="301"/>
                      </a:lnTo>
                      <a:lnTo>
                        <a:pt x="665" y="301"/>
                      </a:lnTo>
                      <a:lnTo>
                        <a:pt x="665" y="301"/>
                      </a:lnTo>
                      <a:lnTo>
                        <a:pt x="667" y="297"/>
                      </a:lnTo>
                      <a:lnTo>
                        <a:pt x="667" y="295"/>
                      </a:lnTo>
                      <a:lnTo>
                        <a:pt x="667" y="293"/>
                      </a:lnTo>
                      <a:lnTo>
                        <a:pt x="665" y="293"/>
                      </a:lnTo>
                      <a:lnTo>
                        <a:pt x="665" y="291"/>
                      </a:lnTo>
                      <a:lnTo>
                        <a:pt x="665" y="289"/>
                      </a:lnTo>
                      <a:lnTo>
                        <a:pt x="665" y="287"/>
                      </a:lnTo>
                      <a:lnTo>
                        <a:pt x="667" y="285"/>
                      </a:lnTo>
                      <a:lnTo>
                        <a:pt x="669" y="285"/>
                      </a:lnTo>
                      <a:lnTo>
                        <a:pt x="673" y="283"/>
                      </a:lnTo>
                      <a:lnTo>
                        <a:pt x="675" y="283"/>
                      </a:lnTo>
                      <a:lnTo>
                        <a:pt x="676" y="282"/>
                      </a:lnTo>
                      <a:lnTo>
                        <a:pt x="676" y="280"/>
                      </a:lnTo>
                      <a:lnTo>
                        <a:pt x="678" y="276"/>
                      </a:lnTo>
                      <a:lnTo>
                        <a:pt x="678" y="274"/>
                      </a:lnTo>
                      <a:lnTo>
                        <a:pt x="680" y="272"/>
                      </a:lnTo>
                      <a:lnTo>
                        <a:pt x="684" y="272"/>
                      </a:lnTo>
                      <a:lnTo>
                        <a:pt x="686" y="272"/>
                      </a:lnTo>
                      <a:lnTo>
                        <a:pt x="692" y="274"/>
                      </a:lnTo>
                      <a:lnTo>
                        <a:pt x="696" y="272"/>
                      </a:lnTo>
                      <a:lnTo>
                        <a:pt x="696" y="272"/>
                      </a:lnTo>
                      <a:lnTo>
                        <a:pt x="697" y="264"/>
                      </a:lnTo>
                      <a:lnTo>
                        <a:pt x="699" y="259"/>
                      </a:lnTo>
                      <a:lnTo>
                        <a:pt x="701" y="257"/>
                      </a:lnTo>
                      <a:lnTo>
                        <a:pt x="707" y="251"/>
                      </a:lnTo>
                      <a:lnTo>
                        <a:pt x="707" y="249"/>
                      </a:lnTo>
                      <a:lnTo>
                        <a:pt x="709" y="245"/>
                      </a:lnTo>
                      <a:lnTo>
                        <a:pt x="707" y="226"/>
                      </a:lnTo>
                      <a:lnTo>
                        <a:pt x="709" y="223"/>
                      </a:lnTo>
                      <a:lnTo>
                        <a:pt x="711" y="219"/>
                      </a:lnTo>
                      <a:lnTo>
                        <a:pt x="715" y="215"/>
                      </a:lnTo>
                      <a:lnTo>
                        <a:pt x="716" y="213"/>
                      </a:lnTo>
                      <a:lnTo>
                        <a:pt x="716" y="209"/>
                      </a:lnTo>
                      <a:lnTo>
                        <a:pt x="716" y="204"/>
                      </a:lnTo>
                      <a:lnTo>
                        <a:pt x="715" y="200"/>
                      </a:lnTo>
                      <a:lnTo>
                        <a:pt x="718" y="196"/>
                      </a:lnTo>
                      <a:lnTo>
                        <a:pt x="724" y="190"/>
                      </a:lnTo>
                      <a:lnTo>
                        <a:pt x="726" y="186"/>
                      </a:lnTo>
                      <a:lnTo>
                        <a:pt x="726" y="183"/>
                      </a:lnTo>
                      <a:lnTo>
                        <a:pt x="726" y="18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5" name="Google Shape;415;p13"/>
                <p:cNvSpPr/>
                <p:nvPr/>
              </p:nvSpPr>
              <p:spPr>
                <a:xfrm>
                  <a:off x="5010150" y="1624013"/>
                  <a:ext cx="498475" cy="48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" h="308" extrusionOk="0">
                      <a:moveTo>
                        <a:pt x="314" y="224"/>
                      </a:moveTo>
                      <a:lnTo>
                        <a:pt x="312" y="220"/>
                      </a:lnTo>
                      <a:lnTo>
                        <a:pt x="311" y="217"/>
                      </a:lnTo>
                      <a:lnTo>
                        <a:pt x="307" y="213"/>
                      </a:lnTo>
                      <a:lnTo>
                        <a:pt x="307" y="213"/>
                      </a:lnTo>
                      <a:lnTo>
                        <a:pt x="305" y="209"/>
                      </a:lnTo>
                      <a:lnTo>
                        <a:pt x="305" y="211"/>
                      </a:lnTo>
                      <a:lnTo>
                        <a:pt x="303" y="211"/>
                      </a:lnTo>
                      <a:lnTo>
                        <a:pt x="301" y="211"/>
                      </a:lnTo>
                      <a:lnTo>
                        <a:pt x="299" y="211"/>
                      </a:lnTo>
                      <a:lnTo>
                        <a:pt x="297" y="211"/>
                      </a:lnTo>
                      <a:lnTo>
                        <a:pt x="295" y="211"/>
                      </a:lnTo>
                      <a:lnTo>
                        <a:pt x="293" y="209"/>
                      </a:lnTo>
                      <a:lnTo>
                        <a:pt x="291" y="209"/>
                      </a:lnTo>
                      <a:lnTo>
                        <a:pt x="291" y="207"/>
                      </a:lnTo>
                      <a:lnTo>
                        <a:pt x="291" y="205"/>
                      </a:lnTo>
                      <a:lnTo>
                        <a:pt x="291" y="201"/>
                      </a:lnTo>
                      <a:lnTo>
                        <a:pt x="293" y="198"/>
                      </a:lnTo>
                      <a:lnTo>
                        <a:pt x="293" y="194"/>
                      </a:lnTo>
                      <a:lnTo>
                        <a:pt x="291" y="192"/>
                      </a:lnTo>
                      <a:lnTo>
                        <a:pt x="288" y="190"/>
                      </a:lnTo>
                      <a:lnTo>
                        <a:pt x="288" y="186"/>
                      </a:lnTo>
                      <a:lnTo>
                        <a:pt x="297" y="180"/>
                      </a:lnTo>
                      <a:lnTo>
                        <a:pt x="299" y="179"/>
                      </a:lnTo>
                      <a:lnTo>
                        <a:pt x="299" y="177"/>
                      </a:lnTo>
                      <a:lnTo>
                        <a:pt x="297" y="173"/>
                      </a:lnTo>
                      <a:lnTo>
                        <a:pt x="293" y="171"/>
                      </a:lnTo>
                      <a:lnTo>
                        <a:pt x="291" y="171"/>
                      </a:lnTo>
                      <a:lnTo>
                        <a:pt x="291" y="169"/>
                      </a:lnTo>
                      <a:lnTo>
                        <a:pt x="290" y="169"/>
                      </a:lnTo>
                      <a:lnTo>
                        <a:pt x="290" y="169"/>
                      </a:lnTo>
                      <a:lnTo>
                        <a:pt x="290" y="167"/>
                      </a:lnTo>
                      <a:lnTo>
                        <a:pt x="288" y="165"/>
                      </a:lnTo>
                      <a:lnTo>
                        <a:pt x="288" y="165"/>
                      </a:lnTo>
                      <a:lnTo>
                        <a:pt x="288" y="163"/>
                      </a:lnTo>
                      <a:lnTo>
                        <a:pt x="288" y="163"/>
                      </a:lnTo>
                      <a:lnTo>
                        <a:pt x="288" y="161"/>
                      </a:lnTo>
                      <a:lnTo>
                        <a:pt x="286" y="160"/>
                      </a:lnTo>
                      <a:lnTo>
                        <a:pt x="286" y="158"/>
                      </a:lnTo>
                      <a:lnTo>
                        <a:pt x="288" y="154"/>
                      </a:lnTo>
                      <a:lnTo>
                        <a:pt x="288" y="152"/>
                      </a:lnTo>
                      <a:lnTo>
                        <a:pt x="290" y="146"/>
                      </a:lnTo>
                      <a:lnTo>
                        <a:pt x="290" y="144"/>
                      </a:lnTo>
                      <a:lnTo>
                        <a:pt x="291" y="140"/>
                      </a:lnTo>
                      <a:lnTo>
                        <a:pt x="291" y="139"/>
                      </a:lnTo>
                      <a:lnTo>
                        <a:pt x="291" y="135"/>
                      </a:lnTo>
                      <a:lnTo>
                        <a:pt x="290" y="135"/>
                      </a:lnTo>
                      <a:lnTo>
                        <a:pt x="286" y="133"/>
                      </a:lnTo>
                      <a:lnTo>
                        <a:pt x="284" y="129"/>
                      </a:lnTo>
                      <a:lnTo>
                        <a:pt x="274" y="118"/>
                      </a:lnTo>
                      <a:lnTo>
                        <a:pt x="272" y="114"/>
                      </a:lnTo>
                      <a:lnTo>
                        <a:pt x="270" y="112"/>
                      </a:lnTo>
                      <a:lnTo>
                        <a:pt x="267" y="110"/>
                      </a:lnTo>
                      <a:lnTo>
                        <a:pt x="267" y="110"/>
                      </a:lnTo>
                      <a:lnTo>
                        <a:pt x="267" y="110"/>
                      </a:lnTo>
                      <a:lnTo>
                        <a:pt x="265" y="108"/>
                      </a:lnTo>
                      <a:lnTo>
                        <a:pt x="265" y="108"/>
                      </a:lnTo>
                      <a:lnTo>
                        <a:pt x="267" y="106"/>
                      </a:lnTo>
                      <a:lnTo>
                        <a:pt x="267" y="102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3" y="91"/>
                      </a:lnTo>
                      <a:lnTo>
                        <a:pt x="265" y="89"/>
                      </a:lnTo>
                      <a:lnTo>
                        <a:pt x="265" y="89"/>
                      </a:lnTo>
                      <a:lnTo>
                        <a:pt x="265" y="89"/>
                      </a:lnTo>
                      <a:lnTo>
                        <a:pt x="265" y="87"/>
                      </a:lnTo>
                      <a:lnTo>
                        <a:pt x="261" y="82"/>
                      </a:lnTo>
                      <a:lnTo>
                        <a:pt x="259" y="76"/>
                      </a:lnTo>
                      <a:lnTo>
                        <a:pt x="257" y="78"/>
                      </a:lnTo>
                      <a:lnTo>
                        <a:pt x="251" y="83"/>
                      </a:lnTo>
                      <a:lnTo>
                        <a:pt x="251" y="83"/>
                      </a:lnTo>
                      <a:lnTo>
                        <a:pt x="250" y="82"/>
                      </a:lnTo>
                      <a:lnTo>
                        <a:pt x="250" y="82"/>
                      </a:lnTo>
                      <a:lnTo>
                        <a:pt x="248" y="80"/>
                      </a:lnTo>
                      <a:lnTo>
                        <a:pt x="248" y="80"/>
                      </a:lnTo>
                      <a:lnTo>
                        <a:pt x="248" y="78"/>
                      </a:lnTo>
                      <a:lnTo>
                        <a:pt x="250" y="76"/>
                      </a:lnTo>
                      <a:lnTo>
                        <a:pt x="250" y="74"/>
                      </a:lnTo>
                      <a:lnTo>
                        <a:pt x="250" y="72"/>
                      </a:lnTo>
                      <a:lnTo>
                        <a:pt x="251" y="70"/>
                      </a:lnTo>
                      <a:lnTo>
                        <a:pt x="251" y="68"/>
                      </a:lnTo>
                      <a:lnTo>
                        <a:pt x="251" y="68"/>
                      </a:lnTo>
                      <a:lnTo>
                        <a:pt x="253" y="66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7" y="63"/>
                      </a:lnTo>
                      <a:lnTo>
                        <a:pt x="257" y="63"/>
                      </a:lnTo>
                      <a:lnTo>
                        <a:pt x="259" y="61"/>
                      </a:lnTo>
                      <a:lnTo>
                        <a:pt x="259" y="57"/>
                      </a:lnTo>
                      <a:lnTo>
                        <a:pt x="259" y="57"/>
                      </a:lnTo>
                      <a:lnTo>
                        <a:pt x="259" y="55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5" y="49"/>
                      </a:lnTo>
                      <a:lnTo>
                        <a:pt x="253" y="51"/>
                      </a:lnTo>
                      <a:lnTo>
                        <a:pt x="253" y="51"/>
                      </a:lnTo>
                      <a:lnTo>
                        <a:pt x="253" y="51"/>
                      </a:lnTo>
                      <a:lnTo>
                        <a:pt x="251" y="51"/>
                      </a:lnTo>
                      <a:lnTo>
                        <a:pt x="253" y="53"/>
                      </a:lnTo>
                      <a:lnTo>
                        <a:pt x="251" y="53"/>
                      </a:lnTo>
                      <a:lnTo>
                        <a:pt x="251" y="55"/>
                      </a:lnTo>
                      <a:lnTo>
                        <a:pt x="250" y="55"/>
                      </a:lnTo>
                      <a:lnTo>
                        <a:pt x="248" y="57"/>
                      </a:lnTo>
                      <a:lnTo>
                        <a:pt x="246" y="59"/>
                      </a:lnTo>
                      <a:lnTo>
                        <a:pt x="246" y="59"/>
                      </a:lnTo>
                      <a:lnTo>
                        <a:pt x="244" y="59"/>
                      </a:lnTo>
                      <a:lnTo>
                        <a:pt x="242" y="59"/>
                      </a:lnTo>
                      <a:lnTo>
                        <a:pt x="240" y="59"/>
                      </a:lnTo>
                      <a:lnTo>
                        <a:pt x="240" y="59"/>
                      </a:lnTo>
                      <a:lnTo>
                        <a:pt x="238" y="61"/>
                      </a:lnTo>
                      <a:lnTo>
                        <a:pt x="236" y="61"/>
                      </a:lnTo>
                      <a:lnTo>
                        <a:pt x="234" y="61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30" y="64"/>
                      </a:lnTo>
                      <a:lnTo>
                        <a:pt x="230" y="64"/>
                      </a:lnTo>
                      <a:lnTo>
                        <a:pt x="230" y="64"/>
                      </a:lnTo>
                      <a:lnTo>
                        <a:pt x="229" y="66"/>
                      </a:lnTo>
                      <a:lnTo>
                        <a:pt x="227" y="68"/>
                      </a:lnTo>
                      <a:lnTo>
                        <a:pt x="225" y="68"/>
                      </a:lnTo>
                      <a:lnTo>
                        <a:pt x="223" y="66"/>
                      </a:lnTo>
                      <a:lnTo>
                        <a:pt x="223" y="64"/>
                      </a:lnTo>
                      <a:lnTo>
                        <a:pt x="221" y="63"/>
                      </a:lnTo>
                      <a:lnTo>
                        <a:pt x="221" y="63"/>
                      </a:lnTo>
                      <a:lnTo>
                        <a:pt x="219" y="59"/>
                      </a:lnTo>
                      <a:lnTo>
                        <a:pt x="217" y="59"/>
                      </a:lnTo>
                      <a:lnTo>
                        <a:pt x="217" y="57"/>
                      </a:lnTo>
                      <a:lnTo>
                        <a:pt x="217" y="51"/>
                      </a:lnTo>
                      <a:lnTo>
                        <a:pt x="215" y="49"/>
                      </a:lnTo>
                      <a:lnTo>
                        <a:pt x="215" y="47"/>
                      </a:lnTo>
                      <a:lnTo>
                        <a:pt x="213" y="45"/>
                      </a:lnTo>
                      <a:lnTo>
                        <a:pt x="210" y="38"/>
                      </a:lnTo>
                      <a:lnTo>
                        <a:pt x="208" y="34"/>
                      </a:lnTo>
                      <a:lnTo>
                        <a:pt x="202" y="28"/>
                      </a:lnTo>
                      <a:lnTo>
                        <a:pt x="200" y="26"/>
                      </a:lnTo>
                      <a:lnTo>
                        <a:pt x="198" y="24"/>
                      </a:lnTo>
                      <a:lnTo>
                        <a:pt x="198" y="23"/>
                      </a:lnTo>
                      <a:lnTo>
                        <a:pt x="196" y="23"/>
                      </a:lnTo>
                      <a:lnTo>
                        <a:pt x="196" y="23"/>
                      </a:lnTo>
                      <a:lnTo>
                        <a:pt x="194" y="24"/>
                      </a:lnTo>
                      <a:lnTo>
                        <a:pt x="192" y="24"/>
                      </a:lnTo>
                      <a:lnTo>
                        <a:pt x="192" y="24"/>
                      </a:lnTo>
                      <a:lnTo>
                        <a:pt x="192" y="26"/>
                      </a:lnTo>
                      <a:lnTo>
                        <a:pt x="190" y="26"/>
                      </a:lnTo>
                      <a:lnTo>
                        <a:pt x="190" y="28"/>
                      </a:lnTo>
                      <a:lnTo>
                        <a:pt x="189" y="28"/>
                      </a:lnTo>
                      <a:lnTo>
                        <a:pt x="189" y="28"/>
                      </a:lnTo>
                      <a:lnTo>
                        <a:pt x="187" y="28"/>
                      </a:lnTo>
                      <a:lnTo>
                        <a:pt x="185" y="32"/>
                      </a:lnTo>
                      <a:lnTo>
                        <a:pt x="183" y="32"/>
                      </a:lnTo>
                      <a:lnTo>
                        <a:pt x="183" y="34"/>
                      </a:lnTo>
                      <a:lnTo>
                        <a:pt x="181" y="34"/>
                      </a:lnTo>
                      <a:lnTo>
                        <a:pt x="177" y="34"/>
                      </a:lnTo>
                      <a:lnTo>
                        <a:pt x="175" y="36"/>
                      </a:lnTo>
                      <a:lnTo>
                        <a:pt x="171" y="36"/>
                      </a:lnTo>
                      <a:lnTo>
                        <a:pt x="168" y="36"/>
                      </a:lnTo>
                      <a:lnTo>
                        <a:pt x="168" y="38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lnTo>
                        <a:pt x="166" y="40"/>
                      </a:lnTo>
                      <a:lnTo>
                        <a:pt x="164" y="40"/>
                      </a:lnTo>
                      <a:lnTo>
                        <a:pt x="150" y="36"/>
                      </a:lnTo>
                      <a:lnTo>
                        <a:pt x="143" y="32"/>
                      </a:lnTo>
                      <a:lnTo>
                        <a:pt x="139" y="30"/>
                      </a:lnTo>
                      <a:lnTo>
                        <a:pt x="131" y="24"/>
                      </a:lnTo>
                      <a:lnTo>
                        <a:pt x="128" y="23"/>
                      </a:lnTo>
                      <a:lnTo>
                        <a:pt x="126" y="21"/>
                      </a:lnTo>
                      <a:lnTo>
                        <a:pt x="124" y="19"/>
                      </a:lnTo>
                      <a:lnTo>
                        <a:pt x="122" y="17"/>
                      </a:lnTo>
                      <a:lnTo>
                        <a:pt x="116" y="11"/>
                      </a:lnTo>
                      <a:lnTo>
                        <a:pt x="114" y="11"/>
                      </a:lnTo>
                      <a:lnTo>
                        <a:pt x="110" y="4"/>
                      </a:lnTo>
                      <a:lnTo>
                        <a:pt x="109" y="4"/>
                      </a:lnTo>
                      <a:lnTo>
                        <a:pt x="107" y="4"/>
                      </a:lnTo>
                      <a:lnTo>
                        <a:pt x="97" y="4"/>
                      </a:lnTo>
                      <a:lnTo>
                        <a:pt x="95" y="4"/>
                      </a:lnTo>
                      <a:lnTo>
                        <a:pt x="89" y="0"/>
                      </a:lnTo>
                      <a:lnTo>
                        <a:pt x="89" y="0"/>
                      </a:lnTo>
                      <a:lnTo>
                        <a:pt x="86" y="2"/>
                      </a:lnTo>
                      <a:lnTo>
                        <a:pt x="74" y="4"/>
                      </a:lnTo>
                      <a:lnTo>
                        <a:pt x="70" y="5"/>
                      </a:lnTo>
                      <a:lnTo>
                        <a:pt x="67" y="9"/>
                      </a:lnTo>
                      <a:lnTo>
                        <a:pt x="65" y="9"/>
                      </a:lnTo>
                      <a:lnTo>
                        <a:pt x="65" y="11"/>
                      </a:lnTo>
                      <a:lnTo>
                        <a:pt x="65" y="11"/>
                      </a:lnTo>
                      <a:lnTo>
                        <a:pt x="63" y="13"/>
                      </a:lnTo>
                      <a:lnTo>
                        <a:pt x="63" y="15"/>
                      </a:lnTo>
                      <a:lnTo>
                        <a:pt x="61" y="17"/>
                      </a:lnTo>
                      <a:lnTo>
                        <a:pt x="59" y="19"/>
                      </a:lnTo>
                      <a:lnTo>
                        <a:pt x="57" y="21"/>
                      </a:lnTo>
                      <a:lnTo>
                        <a:pt x="53" y="21"/>
                      </a:lnTo>
                      <a:lnTo>
                        <a:pt x="48" y="23"/>
                      </a:lnTo>
                      <a:lnTo>
                        <a:pt x="46" y="24"/>
                      </a:lnTo>
                      <a:lnTo>
                        <a:pt x="46" y="26"/>
                      </a:lnTo>
                      <a:lnTo>
                        <a:pt x="44" y="28"/>
                      </a:lnTo>
                      <a:lnTo>
                        <a:pt x="36" y="34"/>
                      </a:lnTo>
                      <a:lnTo>
                        <a:pt x="34" y="36"/>
                      </a:lnTo>
                      <a:lnTo>
                        <a:pt x="34" y="36"/>
                      </a:lnTo>
                      <a:lnTo>
                        <a:pt x="32" y="36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30" y="32"/>
                      </a:lnTo>
                      <a:lnTo>
                        <a:pt x="28" y="32"/>
                      </a:lnTo>
                      <a:lnTo>
                        <a:pt x="27" y="32"/>
                      </a:lnTo>
                      <a:lnTo>
                        <a:pt x="25" y="30"/>
                      </a:lnTo>
                      <a:lnTo>
                        <a:pt x="25" y="30"/>
                      </a:lnTo>
                      <a:lnTo>
                        <a:pt x="23" y="32"/>
                      </a:lnTo>
                      <a:lnTo>
                        <a:pt x="21" y="32"/>
                      </a:lnTo>
                      <a:lnTo>
                        <a:pt x="21" y="34"/>
                      </a:lnTo>
                      <a:lnTo>
                        <a:pt x="21" y="34"/>
                      </a:lnTo>
                      <a:lnTo>
                        <a:pt x="21" y="36"/>
                      </a:lnTo>
                      <a:lnTo>
                        <a:pt x="21" y="38"/>
                      </a:lnTo>
                      <a:lnTo>
                        <a:pt x="23" y="40"/>
                      </a:lnTo>
                      <a:lnTo>
                        <a:pt x="25" y="42"/>
                      </a:lnTo>
                      <a:lnTo>
                        <a:pt x="27" y="43"/>
                      </a:lnTo>
                      <a:lnTo>
                        <a:pt x="27" y="45"/>
                      </a:lnTo>
                      <a:lnTo>
                        <a:pt x="28" y="45"/>
                      </a:lnTo>
                      <a:lnTo>
                        <a:pt x="28" y="47"/>
                      </a:lnTo>
                      <a:lnTo>
                        <a:pt x="30" y="49"/>
                      </a:lnTo>
                      <a:lnTo>
                        <a:pt x="30" y="49"/>
                      </a:lnTo>
                      <a:lnTo>
                        <a:pt x="30" y="51"/>
                      </a:lnTo>
                      <a:lnTo>
                        <a:pt x="30" y="51"/>
                      </a:lnTo>
                      <a:lnTo>
                        <a:pt x="30" y="53"/>
                      </a:lnTo>
                      <a:lnTo>
                        <a:pt x="30" y="57"/>
                      </a:lnTo>
                      <a:lnTo>
                        <a:pt x="30" y="59"/>
                      </a:lnTo>
                      <a:lnTo>
                        <a:pt x="32" y="63"/>
                      </a:lnTo>
                      <a:lnTo>
                        <a:pt x="32" y="64"/>
                      </a:lnTo>
                      <a:lnTo>
                        <a:pt x="32" y="64"/>
                      </a:lnTo>
                      <a:lnTo>
                        <a:pt x="32" y="66"/>
                      </a:lnTo>
                      <a:lnTo>
                        <a:pt x="30" y="66"/>
                      </a:lnTo>
                      <a:lnTo>
                        <a:pt x="30" y="68"/>
                      </a:lnTo>
                      <a:lnTo>
                        <a:pt x="28" y="68"/>
                      </a:lnTo>
                      <a:lnTo>
                        <a:pt x="27" y="72"/>
                      </a:lnTo>
                      <a:lnTo>
                        <a:pt x="27" y="74"/>
                      </a:lnTo>
                      <a:lnTo>
                        <a:pt x="25" y="76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7" y="80"/>
                      </a:lnTo>
                      <a:lnTo>
                        <a:pt x="27" y="80"/>
                      </a:lnTo>
                      <a:lnTo>
                        <a:pt x="30" y="87"/>
                      </a:lnTo>
                      <a:lnTo>
                        <a:pt x="30" y="87"/>
                      </a:lnTo>
                      <a:lnTo>
                        <a:pt x="30" y="89"/>
                      </a:lnTo>
                      <a:lnTo>
                        <a:pt x="30" y="89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15" y="101"/>
                      </a:lnTo>
                      <a:lnTo>
                        <a:pt x="13" y="102"/>
                      </a:lnTo>
                      <a:lnTo>
                        <a:pt x="11" y="104"/>
                      </a:lnTo>
                      <a:lnTo>
                        <a:pt x="9" y="104"/>
                      </a:lnTo>
                      <a:lnTo>
                        <a:pt x="4" y="106"/>
                      </a:lnTo>
                      <a:lnTo>
                        <a:pt x="4" y="106"/>
                      </a:lnTo>
                      <a:lnTo>
                        <a:pt x="4" y="106"/>
                      </a:lnTo>
                      <a:lnTo>
                        <a:pt x="2" y="108"/>
                      </a:lnTo>
                      <a:lnTo>
                        <a:pt x="2" y="110"/>
                      </a:lnTo>
                      <a:lnTo>
                        <a:pt x="2" y="112"/>
                      </a:lnTo>
                      <a:lnTo>
                        <a:pt x="4" y="112"/>
                      </a:lnTo>
                      <a:lnTo>
                        <a:pt x="4" y="114"/>
                      </a:lnTo>
                      <a:lnTo>
                        <a:pt x="4" y="114"/>
                      </a:lnTo>
                      <a:lnTo>
                        <a:pt x="6" y="114"/>
                      </a:lnTo>
                      <a:lnTo>
                        <a:pt x="6" y="112"/>
                      </a:lnTo>
                      <a:lnTo>
                        <a:pt x="6" y="112"/>
                      </a:lnTo>
                      <a:lnTo>
                        <a:pt x="8" y="112"/>
                      </a:lnTo>
                      <a:lnTo>
                        <a:pt x="8" y="112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6" y="116"/>
                      </a:lnTo>
                      <a:lnTo>
                        <a:pt x="6" y="118"/>
                      </a:lnTo>
                      <a:lnTo>
                        <a:pt x="0" y="123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2" y="127"/>
                      </a:lnTo>
                      <a:lnTo>
                        <a:pt x="8" y="127"/>
                      </a:lnTo>
                      <a:lnTo>
                        <a:pt x="9" y="129"/>
                      </a:lnTo>
                      <a:lnTo>
                        <a:pt x="11" y="127"/>
                      </a:lnTo>
                      <a:lnTo>
                        <a:pt x="11" y="129"/>
                      </a:lnTo>
                      <a:lnTo>
                        <a:pt x="15" y="131"/>
                      </a:lnTo>
                      <a:lnTo>
                        <a:pt x="21" y="133"/>
                      </a:lnTo>
                      <a:lnTo>
                        <a:pt x="27" y="137"/>
                      </a:lnTo>
                      <a:lnTo>
                        <a:pt x="27" y="137"/>
                      </a:lnTo>
                      <a:lnTo>
                        <a:pt x="28" y="139"/>
                      </a:lnTo>
                      <a:lnTo>
                        <a:pt x="32" y="144"/>
                      </a:lnTo>
                      <a:lnTo>
                        <a:pt x="36" y="150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4" y="152"/>
                      </a:lnTo>
                      <a:lnTo>
                        <a:pt x="34" y="152"/>
                      </a:lnTo>
                      <a:lnTo>
                        <a:pt x="32" y="152"/>
                      </a:lnTo>
                      <a:lnTo>
                        <a:pt x="32" y="152"/>
                      </a:lnTo>
                      <a:lnTo>
                        <a:pt x="32" y="152"/>
                      </a:lnTo>
                      <a:lnTo>
                        <a:pt x="32" y="154"/>
                      </a:lnTo>
                      <a:lnTo>
                        <a:pt x="30" y="154"/>
                      </a:lnTo>
                      <a:lnTo>
                        <a:pt x="32" y="156"/>
                      </a:lnTo>
                      <a:lnTo>
                        <a:pt x="34" y="160"/>
                      </a:lnTo>
                      <a:lnTo>
                        <a:pt x="46" y="180"/>
                      </a:lnTo>
                      <a:lnTo>
                        <a:pt x="49" y="196"/>
                      </a:lnTo>
                      <a:lnTo>
                        <a:pt x="51" y="201"/>
                      </a:lnTo>
                      <a:lnTo>
                        <a:pt x="51" y="203"/>
                      </a:lnTo>
                      <a:lnTo>
                        <a:pt x="53" y="205"/>
                      </a:lnTo>
                      <a:lnTo>
                        <a:pt x="55" y="207"/>
                      </a:lnTo>
                      <a:lnTo>
                        <a:pt x="57" y="209"/>
                      </a:lnTo>
                      <a:lnTo>
                        <a:pt x="59" y="209"/>
                      </a:lnTo>
                      <a:lnTo>
                        <a:pt x="59" y="207"/>
                      </a:lnTo>
                      <a:lnTo>
                        <a:pt x="61" y="207"/>
                      </a:lnTo>
                      <a:lnTo>
                        <a:pt x="63" y="209"/>
                      </a:lnTo>
                      <a:lnTo>
                        <a:pt x="63" y="209"/>
                      </a:lnTo>
                      <a:lnTo>
                        <a:pt x="65" y="209"/>
                      </a:lnTo>
                      <a:lnTo>
                        <a:pt x="65" y="209"/>
                      </a:lnTo>
                      <a:lnTo>
                        <a:pt x="65" y="207"/>
                      </a:lnTo>
                      <a:lnTo>
                        <a:pt x="65" y="205"/>
                      </a:lnTo>
                      <a:lnTo>
                        <a:pt x="67" y="205"/>
                      </a:lnTo>
                      <a:lnTo>
                        <a:pt x="67" y="203"/>
                      </a:lnTo>
                      <a:lnTo>
                        <a:pt x="69" y="205"/>
                      </a:lnTo>
                      <a:lnTo>
                        <a:pt x="69" y="203"/>
                      </a:lnTo>
                      <a:lnTo>
                        <a:pt x="69" y="203"/>
                      </a:lnTo>
                      <a:lnTo>
                        <a:pt x="69" y="199"/>
                      </a:lnTo>
                      <a:lnTo>
                        <a:pt x="69" y="198"/>
                      </a:lnTo>
                      <a:lnTo>
                        <a:pt x="70" y="198"/>
                      </a:lnTo>
                      <a:lnTo>
                        <a:pt x="70" y="198"/>
                      </a:lnTo>
                      <a:lnTo>
                        <a:pt x="70" y="196"/>
                      </a:lnTo>
                      <a:lnTo>
                        <a:pt x="72" y="196"/>
                      </a:lnTo>
                      <a:lnTo>
                        <a:pt x="72" y="196"/>
                      </a:lnTo>
                      <a:lnTo>
                        <a:pt x="72" y="198"/>
                      </a:lnTo>
                      <a:lnTo>
                        <a:pt x="76" y="203"/>
                      </a:lnTo>
                      <a:lnTo>
                        <a:pt x="78" y="207"/>
                      </a:lnTo>
                      <a:lnTo>
                        <a:pt x="80" y="209"/>
                      </a:lnTo>
                      <a:lnTo>
                        <a:pt x="80" y="211"/>
                      </a:lnTo>
                      <a:lnTo>
                        <a:pt x="80" y="211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11"/>
                      </a:lnTo>
                      <a:lnTo>
                        <a:pt x="88" y="213"/>
                      </a:lnTo>
                      <a:lnTo>
                        <a:pt x="88" y="213"/>
                      </a:lnTo>
                      <a:lnTo>
                        <a:pt x="88" y="215"/>
                      </a:lnTo>
                      <a:lnTo>
                        <a:pt x="89" y="215"/>
                      </a:lnTo>
                      <a:lnTo>
                        <a:pt x="89" y="215"/>
                      </a:lnTo>
                      <a:lnTo>
                        <a:pt x="89" y="215"/>
                      </a:lnTo>
                      <a:lnTo>
                        <a:pt x="89" y="213"/>
                      </a:lnTo>
                      <a:lnTo>
                        <a:pt x="89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3" y="215"/>
                      </a:lnTo>
                      <a:lnTo>
                        <a:pt x="93" y="215"/>
                      </a:lnTo>
                      <a:lnTo>
                        <a:pt x="91" y="217"/>
                      </a:lnTo>
                      <a:lnTo>
                        <a:pt x="91" y="218"/>
                      </a:lnTo>
                      <a:lnTo>
                        <a:pt x="93" y="218"/>
                      </a:lnTo>
                      <a:lnTo>
                        <a:pt x="95" y="217"/>
                      </a:lnTo>
                      <a:lnTo>
                        <a:pt x="95" y="218"/>
                      </a:lnTo>
                      <a:lnTo>
                        <a:pt x="97" y="218"/>
                      </a:lnTo>
                      <a:lnTo>
                        <a:pt x="95" y="220"/>
                      </a:lnTo>
                      <a:lnTo>
                        <a:pt x="95" y="220"/>
                      </a:lnTo>
                      <a:lnTo>
                        <a:pt x="93" y="222"/>
                      </a:lnTo>
                      <a:lnTo>
                        <a:pt x="93" y="222"/>
                      </a:lnTo>
                      <a:lnTo>
                        <a:pt x="93" y="228"/>
                      </a:lnTo>
                      <a:lnTo>
                        <a:pt x="93" y="228"/>
                      </a:lnTo>
                      <a:lnTo>
                        <a:pt x="95" y="230"/>
                      </a:lnTo>
                      <a:lnTo>
                        <a:pt x="95" y="230"/>
                      </a:lnTo>
                      <a:lnTo>
                        <a:pt x="95" y="232"/>
                      </a:lnTo>
                      <a:lnTo>
                        <a:pt x="95" y="234"/>
                      </a:lnTo>
                      <a:lnTo>
                        <a:pt x="95" y="234"/>
                      </a:lnTo>
                      <a:lnTo>
                        <a:pt x="95" y="236"/>
                      </a:lnTo>
                      <a:lnTo>
                        <a:pt x="95" y="236"/>
                      </a:lnTo>
                      <a:lnTo>
                        <a:pt x="95" y="237"/>
                      </a:lnTo>
                      <a:lnTo>
                        <a:pt x="95" y="239"/>
                      </a:lnTo>
                      <a:lnTo>
                        <a:pt x="97" y="239"/>
                      </a:lnTo>
                      <a:lnTo>
                        <a:pt x="99" y="241"/>
                      </a:lnTo>
                      <a:lnTo>
                        <a:pt x="103" y="247"/>
                      </a:lnTo>
                      <a:lnTo>
                        <a:pt x="105" y="249"/>
                      </a:lnTo>
                      <a:lnTo>
                        <a:pt x="109" y="253"/>
                      </a:lnTo>
                      <a:lnTo>
                        <a:pt x="110" y="251"/>
                      </a:lnTo>
                      <a:lnTo>
                        <a:pt x="110" y="251"/>
                      </a:lnTo>
                      <a:lnTo>
                        <a:pt x="112" y="249"/>
                      </a:lnTo>
                      <a:lnTo>
                        <a:pt x="112" y="249"/>
                      </a:lnTo>
                      <a:lnTo>
                        <a:pt x="114" y="249"/>
                      </a:lnTo>
                      <a:lnTo>
                        <a:pt x="114" y="249"/>
                      </a:lnTo>
                      <a:lnTo>
                        <a:pt x="114" y="249"/>
                      </a:lnTo>
                      <a:lnTo>
                        <a:pt x="114" y="251"/>
                      </a:lnTo>
                      <a:lnTo>
                        <a:pt x="116" y="253"/>
                      </a:lnTo>
                      <a:lnTo>
                        <a:pt x="116" y="253"/>
                      </a:lnTo>
                      <a:lnTo>
                        <a:pt x="118" y="253"/>
                      </a:lnTo>
                      <a:lnTo>
                        <a:pt x="120" y="253"/>
                      </a:lnTo>
                      <a:lnTo>
                        <a:pt x="120" y="253"/>
                      </a:lnTo>
                      <a:lnTo>
                        <a:pt x="122" y="253"/>
                      </a:lnTo>
                      <a:lnTo>
                        <a:pt x="124" y="255"/>
                      </a:lnTo>
                      <a:lnTo>
                        <a:pt x="126" y="257"/>
                      </a:lnTo>
                      <a:lnTo>
                        <a:pt x="126" y="257"/>
                      </a:lnTo>
                      <a:lnTo>
                        <a:pt x="126" y="258"/>
                      </a:lnTo>
                      <a:lnTo>
                        <a:pt x="126" y="260"/>
                      </a:lnTo>
                      <a:lnTo>
                        <a:pt x="128" y="262"/>
                      </a:lnTo>
                      <a:lnTo>
                        <a:pt x="128" y="262"/>
                      </a:lnTo>
                      <a:lnTo>
                        <a:pt x="129" y="262"/>
                      </a:lnTo>
                      <a:lnTo>
                        <a:pt x="129" y="262"/>
                      </a:lnTo>
                      <a:lnTo>
                        <a:pt x="129" y="264"/>
                      </a:lnTo>
                      <a:lnTo>
                        <a:pt x="131" y="264"/>
                      </a:lnTo>
                      <a:lnTo>
                        <a:pt x="131" y="266"/>
                      </a:lnTo>
                      <a:lnTo>
                        <a:pt x="131" y="266"/>
                      </a:lnTo>
                      <a:lnTo>
                        <a:pt x="131" y="266"/>
                      </a:lnTo>
                      <a:lnTo>
                        <a:pt x="135" y="268"/>
                      </a:lnTo>
                      <a:lnTo>
                        <a:pt x="139" y="270"/>
                      </a:lnTo>
                      <a:lnTo>
                        <a:pt x="141" y="272"/>
                      </a:lnTo>
                      <a:lnTo>
                        <a:pt x="143" y="274"/>
                      </a:lnTo>
                      <a:lnTo>
                        <a:pt x="145" y="276"/>
                      </a:lnTo>
                      <a:lnTo>
                        <a:pt x="145" y="277"/>
                      </a:lnTo>
                      <a:lnTo>
                        <a:pt x="145" y="277"/>
                      </a:lnTo>
                      <a:lnTo>
                        <a:pt x="145" y="281"/>
                      </a:lnTo>
                      <a:lnTo>
                        <a:pt x="145" y="283"/>
                      </a:lnTo>
                      <a:lnTo>
                        <a:pt x="145" y="285"/>
                      </a:lnTo>
                      <a:lnTo>
                        <a:pt x="143" y="287"/>
                      </a:lnTo>
                      <a:lnTo>
                        <a:pt x="143" y="289"/>
                      </a:lnTo>
                      <a:lnTo>
                        <a:pt x="143" y="291"/>
                      </a:lnTo>
                      <a:lnTo>
                        <a:pt x="145" y="291"/>
                      </a:lnTo>
                      <a:lnTo>
                        <a:pt x="149" y="296"/>
                      </a:lnTo>
                      <a:lnTo>
                        <a:pt x="150" y="296"/>
                      </a:lnTo>
                      <a:lnTo>
                        <a:pt x="150" y="298"/>
                      </a:lnTo>
                      <a:lnTo>
                        <a:pt x="150" y="298"/>
                      </a:lnTo>
                      <a:lnTo>
                        <a:pt x="150" y="298"/>
                      </a:lnTo>
                      <a:lnTo>
                        <a:pt x="152" y="296"/>
                      </a:lnTo>
                      <a:lnTo>
                        <a:pt x="156" y="298"/>
                      </a:lnTo>
                      <a:lnTo>
                        <a:pt x="158" y="300"/>
                      </a:lnTo>
                      <a:lnTo>
                        <a:pt x="158" y="300"/>
                      </a:lnTo>
                      <a:lnTo>
                        <a:pt x="164" y="300"/>
                      </a:lnTo>
                      <a:lnTo>
                        <a:pt x="164" y="300"/>
                      </a:lnTo>
                      <a:lnTo>
                        <a:pt x="164" y="302"/>
                      </a:lnTo>
                      <a:lnTo>
                        <a:pt x="166" y="302"/>
                      </a:lnTo>
                      <a:lnTo>
                        <a:pt x="166" y="304"/>
                      </a:lnTo>
                      <a:lnTo>
                        <a:pt x="168" y="304"/>
                      </a:lnTo>
                      <a:lnTo>
                        <a:pt x="170" y="302"/>
                      </a:lnTo>
                      <a:lnTo>
                        <a:pt x="171" y="300"/>
                      </a:lnTo>
                      <a:lnTo>
                        <a:pt x="173" y="300"/>
                      </a:lnTo>
                      <a:lnTo>
                        <a:pt x="173" y="300"/>
                      </a:lnTo>
                      <a:lnTo>
                        <a:pt x="173" y="302"/>
                      </a:lnTo>
                      <a:lnTo>
                        <a:pt x="171" y="304"/>
                      </a:lnTo>
                      <a:lnTo>
                        <a:pt x="171" y="304"/>
                      </a:lnTo>
                      <a:lnTo>
                        <a:pt x="171" y="304"/>
                      </a:lnTo>
                      <a:lnTo>
                        <a:pt x="173" y="304"/>
                      </a:lnTo>
                      <a:lnTo>
                        <a:pt x="175" y="304"/>
                      </a:lnTo>
                      <a:lnTo>
                        <a:pt x="175" y="304"/>
                      </a:lnTo>
                      <a:lnTo>
                        <a:pt x="177" y="304"/>
                      </a:lnTo>
                      <a:lnTo>
                        <a:pt x="179" y="304"/>
                      </a:lnTo>
                      <a:lnTo>
                        <a:pt x="181" y="306"/>
                      </a:lnTo>
                      <a:lnTo>
                        <a:pt x="185" y="308"/>
                      </a:lnTo>
                      <a:lnTo>
                        <a:pt x="185" y="308"/>
                      </a:lnTo>
                      <a:lnTo>
                        <a:pt x="185" y="308"/>
                      </a:lnTo>
                      <a:lnTo>
                        <a:pt x="183" y="306"/>
                      </a:lnTo>
                      <a:lnTo>
                        <a:pt x="183" y="304"/>
                      </a:lnTo>
                      <a:lnTo>
                        <a:pt x="185" y="304"/>
                      </a:lnTo>
                      <a:lnTo>
                        <a:pt x="187" y="302"/>
                      </a:lnTo>
                      <a:lnTo>
                        <a:pt x="189" y="302"/>
                      </a:lnTo>
                      <a:lnTo>
                        <a:pt x="190" y="302"/>
                      </a:lnTo>
                      <a:lnTo>
                        <a:pt x="192" y="302"/>
                      </a:lnTo>
                      <a:lnTo>
                        <a:pt x="194" y="300"/>
                      </a:lnTo>
                      <a:lnTo>
                        <a:pt x="202" y="296"/>
                      </a:lnTo>
                      <a:lnTo>
                        <a:pt x="204" y="295"/>
                      </a:lnTo>
                      <a:lnTo>
                        <a:pt x="206" y="295"/>
                      </a:lnTo>
                      <a:lnTo>
                        <a:pt x="206" y="293"/>
                      </a:lnTo>
                      <a:lnTo>
                        <a:pt x="206" y="293"/>
                      </a:lnTo>
                      <a:lnTo>
                        <a:pt x="206" y="291"/>
                      </a:lnTo>
                      <a:lnTo>
                        <a:pt x="206" y="291"/>
                      </a:lnTo>
                      <a:lnTo>
                        <a:pt x="206" y="291"/>
                      </a:lnTo>
                      <a:lnTo>
                        <a:pt x="204" y="291"/>
                      </a:lnTo>
                      <a:lnTo>
                        <a:pt x="204" y="291"/>
                      </a:lnTo>
                      <a:lnTo>
                        <a:pt x="202" y="289"/>
                      </a:lnTo>
                      <a:lnTo>
                        <a:pt x="202" y="289"/>
                      </a:lnTo>
                      <a:lnTo>
                        <a:pt x="200" y="285"/>
                      </a:lnTo>
                      <a:lnTo>
                        <a:pt x="200" y="285"/>
                      </a:lnTo>
                      <a:lnTo>
                        <a:pt x="202" y="283"/>
                      </a:lnTo>
                      <a:lnTo>
                        <a:pt x="202" y="283"/>
                      </a:lnTo>
                      <a:lnTo>
                        <a:pt x="202" y="281"/>
                      </a:lnTo>
                      <a:lnTo>
                        <a:pt x="202" y="279"/>
                      </a:lnTo>
                      <a:lnTo>
                        <a:pt x="202" y="277"/>
                      </a:lnTo>
                      <a:lnTo>
                        <a:pt x="200" y="276"/>
                      </a:lnTo>
                      <a:lnTo>
                        <a:pt x="200" y="274"/>
                      </a:lnTo>
                      <a:lnTo>
                        <a:pt x="200" y="272"/>
                      </a:lnTo>
                      <a:lnTo>
                        <a:pt x="198" y="270"/>
                      </a:lnTo>
                      <a:lnTo>
                        <a:pt x="196" y="268"/>
                      </a:lnTo>
                      <a:lnTo>
                        <a:pt x="196" y="266"/>
                      </a:lnTo>
                      <a:lnTo>
                        <a:pt x="196" y="264"/>
                      </a:lnTo>
                      <a:lnTo>
                        <a:pt x="198" y="260"/>
                      </a:lnTo>
                      <a:lnTo>
                        <a:pt x="200" y="257"/>
                      </a:lnTo>
                      <a:lnTo>
                        <a:pt x="200" y="255"/>
                      </a:lnTo>
                      <a:lnTo>
                        <a:pt x="202" y="255"/>
                      </a:lnTo>
                      <a:lnTo>
                        <a:pt x="202" y="255"/>
                      </a:lnTo>
                      <a:lnTo>
                        <a:pt x="202" y="257"/>
                      </a:lnTo>
                      <a:lnTo>
                        <a:pt x="204" y="257"/>
                      </a:lnTo>
                      <a:lnTo>
                        <a:pt x="204" y="253"/>
                      </a:lnTo>
                      <a:lnTo>
                        <a:pt x="204" y="251"/>
                      </a:lnTo>
                      <a:lnTo>
                        <a:pt x="204" y="249"/>
                      </a:lnTo>
                      <a:lnTo>
                        <a:pt x="204" y="249"/>
                      </a:lnTo>
                      <a:lnTo>
                        <a:pt x="202" y="249"/>
                      </a:lnTo>
                      <a:lnTo>
                        <a:pt x="202" y="247"/>
                      </a:lnTo>
                      <a:lnTo>
                        <a:pt x="200" y="245"/>
                      </a:lnTo>
                      <a:lnTo>
                        <a:pt x="200" y="245"/>
                      </a:lnTo>
                      <a:lnTo>
                        <a:pt x="200" y="243"/>
                      </a:lnTo>
                      <a:lnTo>
                        <a:pt x="202" y="243"/>
                      </a:lnTo>
                      <a:lnTo>
                        <a:pt x="202" y="245"/>
                      </a:lnTo>
                      <a:lnTo>
                        <a:pt x="204" y="245"/>
                      </a:lnTo>
                      <a:lnTo>
                        <a:pt x="204" y="243"/>
                      </a:lnTo>
                      <a:lnTo>
                        <a:pt x="206" y="243"/>
                      </a:lnTo>
                      <a:lnTo>
                        <a:pt x="206" y="241"/>
                      </a:lnTo>
                      <a:lnTo>
                        <a:pt x="206" y="241"/>
                      </a:lnTo>
                      <a:lnTo>
                        <a:pt x="204" y="239"/>
                      </a:lnTo>
                      <a:lnTo>
                        <a:pt x="204" y="237"/>
                      </a:lnTo>
                      <a:lnTo>
                        <a:pt x="206" y="237"/>
                      </a:lnTo>
                      <a:lnTo>
                        <a:pt x="211" y="232"/>
                      </a:lnTo>
                      <a:lnTo>
                        <a:pt x="213" y="228"/>
                      </a:lnTo>
                      <a:lnTo>
                        <a:pt x="217" y="224"/>
                      </a:lnTo>
                      <a:lnTo>
                        <a:pt x="217" y="224"/>
                      </a:lnTo>
                      <a:lnTo>
                        <a:pt x="219" y="222"/>
                      </a:lnTo>
                      <a:lnTo>
                        <a:pt x="219" y="222"/>
                      </a:lnTo>
                      <a:lnTo>
                        <a:pt x="225" y="224"/>
                      </a:lnTo>
                      <a:lnTo>
                        <a:pt x="227" y="224"/>
                      </a:lnTo>
                      <a:lnTo>
                        <a:pt x="227" y="224"/>
                      </a:lnTo>
                      <a:lnTo>
                        <a:pt x="230" y="222"/>
                      </a:lnTo>
                      <a:lnTo>
                        <a:pt x="234" y="218"/>
                      </a:lnTo>
                      <a:lnTo>
                        <a:pt x="240" y="215"/>
                      </a:lnTo>
                      <a:lnTo>
                        <a:pt x="246" y="215"/>
                      </a:lnTo>
                      <a:lnTo>
                        <a:pt x="250" y="211"/>
                      </a:lnTo>
                      <a:lnTo>
                        <a:pt x="251" y="211"/>
                      </a:lnTo>
                      <a:lnTo>
                        <a:pt x="251" y="211"/>
                      </a:lnTo>
                      <a:lnTo>
                        <a:pt x="255" y="211"/>
                      </a:lnTo>
                      <a:lnTo>
                        <a:pt x="257" y="211"/>
                      </a:lnTo>
                      <a:lnTo>
                        <a:pt x="259" y="211"/>
                      </a:lnTo>
                      <a:lnTo>
                        <a:pt x="259" y="211"/>
                      </a:lnTo>
                      <a:lnTo>
                        <a:pt x="259" y="213"/>
                      </a:lnTo>
                      <a:lnTo>
                        <a:pt x="261" y="213"/>
                      </a:lnTo>
                      <a:lnTo>
                        <a:pt x="261" y="213"/>
                      </a:lnTo>
                      <a:lnTo>
                        <a:pt x="263" y="213"/>
                      </a:lnTo>
                      <a:lnTo>
                        <a:pt x="263" y="213"/>
                      </a:lnTo>
                      <a:lnTo>
                        <a:pt x="265" y="215"/>
                      </a:lnTo>
                      <a:lnTo>
                        <a:pt x="267" y="217"/>
                      </a:lnTo>
                      <a:lnTo>
                        <a:pt x="269" y="218"/>
                      </a:lnTo>
                      <a:lnTo>
                        <a:pt x="269" y="218"/>
                      </a:lnTo>
                      <a:lnTo>
                        <a:pt x="270" y="218"/>
                      </a:lnTo>
                      <a:lnTo>
                        <a:pt x="272" y="218"/>
                      </a:lnTo>
                      <a:lnTo>
                        <a:pt x="276" y="217"/>
                      </a:lnTo>
                      <a:lnTo>
                        <a:pt x="278" y="217"/>
                      </a:lnTo>
                      <a:lnTo>
                        <a:pt x="280" y="218"/>
                      </a:lnTo>
                      <a:lnTo>
                        <a:pt x="282" y="218"/>
                      </a:lnTo>
                      <a:lnTo>
                        <a:pt x="284" y="218"/>
                      </a:lnTo>
                      <a:lnTo>
                        <a:pt x="284" y="218"/>
                      </a:lnTo>
                      <a:lnTo>
                        <a:pt x="286" y="218"/>
                      </a:lnTo>
                      <a:lnTo>
                        <a:pt x="290" y="218"/>
                      </a:lnTo>
                      <a:lnTo>
                        <a:pt x="293" y="220"/>
                      </a:lnTo>
                      <a:lnTo>
                        <a:pt x="295" y="220"/>
                      </a:lnTo>
                      <a:lnTo>
                        <a:pt x="297" y="220"/>
                      </a:lnTo>
                      <a:lnTo>
                        <a:pt x="297" y="220"/>
                      </a:lnTo>
                      <a:lnTo>
                        <a:pt x="299" y="224"/>
                      </a:lnTo>
                      <a:lnTo>
                        <a:pt x="301" y="226"/>
                      </a:lnTo>
                      <a:lnTo>
                        <a:pt x="301" y="228"/>
                      </a:lnTo>
                      <a:lnTo>
                        <a:pt x="303" y="228"/>
                      </a:lnTo>
                      <a:lnTo>
                        <a:pt x="309" y="230"/>
                      </a:lnTo>
                      <a:lnTo>
                        <a:pt x="311" y="230"/>
                      </a:lnTo>
                      <a:lnTo>
                        <a:pt x="312" y="228"/>
                      </a:lnTo>
                      <a:lnTo>
                        <a:pt x="314" y="228"/>
                      </a:lnTo>
                      <a:lnTo>
                        <a:pt x="314" y="226"/>
                      </a:lnTo>
                      <a:lnTo>
                        <a:pt x="314" y="224"/>
                      </a:lnTo>
                      <a:close/>
                    </a:path>
                  </a:pathLst>
                </a:custGeom>
                <a:solidFill>
                  <a:srgbClr val="CE9888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6" name="Google Shape;416;p13"/>
                <p:cNvSpPr/>
                <p:nvPr/>
              </p:nvSpPr>
              <p:spPr>
                <a:xfrm>
                  <a:off x="5010150" y="1624013"/>
                  <a:ext cx="498475" cy="48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" h="308" extrusionOk="0">
                      <a:moveTo>
                        <a:pt x="314" y="224"/>
                      </a:moveTo>
                      <a:lnTo>
                        <a:pt x="312" y="220"/>
                      </a:lnTo>
                      <a:lnTo>
                        <a:pt x="311" y="217"/>
                      </a:lnTo>
                      <a:lnTo>
                        <a:pt x="307" y="213"/>
                      </a:lnTo>
                      <a:lnTo>
                        <a:pt x="307" y="213"/>
                      </a:lnTo>
                      <a:lnTo>
                        <a:pt x="305" y="209"/>
                      </a:lnTo>
                      <a:lnTo>
                        <a:pt x="305" y="211"/>
                      </a:lnTo>
                      <a:lnTo>
                        <a:pt x="303" y="211"/>
                      </a:lnTo>
                      <a:lnTo>
                        <a:pt x="301" y="211"/>
                      </a:lnTo>
                      <a:lnTo>
                        <a:pt x="299" y="211"/>
                      </a:lnTo>
                      <a:lnTo>
                        <a:pt x="297" y="211"/>
                      </a:lnTo>
                      <a:lnTo>
                        <a:pt x="295" y="211"/>
                      </a:lnTo>
                      <a:lnTo>
                        <a:pt x="293" y="209"/>
                      </a:lnTo>
                      <a:lnTo>
                        <a:pt x="291" y="209"/>
                      </a:lnTo>
                      <a:lnTo>
                        <a:pt x="291" y="207"/>
                      </a:lnTo>
                      <a:lnTo>
                        <a:pt x="291" y="205"/>
                      </a:lnTo>
                      <a:lnTo>
                        <a:pt x="291" y="201"/>
                      </a:lnTo>
                      <a:lnTo>
                        <a:pt x="293" y="198"/>
                      </a:lnTo>
                      <a:lnTo>
                        <a:pt x="293" y="194"/>
                      </a:lnTo>
                      <a:lnTo>
                        <a:pt x="291" y="192"/>
                      </a:lnTo>
                      <a:lnTo>
                        <a:pt x="288" y="190"/>
                      </a:lnTo>
                      <a:lnTo>
                        <a:pt x="288" y="186"/>
                      </a:lnTo>
                      <a:lnTo>
                        <a:pt x="297" y="180"/>
                      </a:lnTo>
                      <a:lnTo>
                        <a:pt x="299" y="179"/>
                      </a:lnTo>
                      <a:lnTo>
                        <a:pt x="299" y="177"/>
                      </a:lnTo>
                      <a:lnTo>
                        <a:pt x="297" y="173"/>
                      </a:lnTo>
                      <a:lnTo>
                        <a:pt x="293" y="171"/>
                      </a:lnTo>
                      <a:lnTo>
                        <a:pt x="291" y="171"/>
                      </a:lnTo>
                      <a:lnTo>
                        <a:pt x="291" y="169"/>
                      </a:lnTo>
                      <a:lnTo>
                        <a:pt x="290" y="169"/>
                      </a:lnTo>
                      <a:lnTo>
                        <a:pt x="290" y="169"/>
                      </a:lnTo>
                      <a:lnTo>
                        <a:pt x="290" y="167"/>
                      </a:lnTo>
                      <a:lnTo>
                        <a:pt x="288" y="165"/>
                      </a:lnTo>
                      <a:lnTo>
                        <a:pt x="288" y="165"/>
                      </a:lnTo>
                      <a:lnTo>
                        <a:pt x="288" y="163"/>
                      </a:lnTo>
                      <a:lnTo>
                        <a:pt x="288" y="163"/>
                      </a:lnTo>
                      <a:lnTo>
                        <a:pt x="288" y="161"/>
                      </a:lnTo>
                      <a:lnTo>
                        <a:pt x="286" y="160"/>
                      </a:lnTo>
                      <a:lnTo>
                        <a:pt x="286" y="158"/>
                      </a:lnTo>
                      <a:lnTo>
                        <a:pt x="288" y="154"/>
                      </a:lnTo>
                      <a:lnTo>
                        <a:pt x="288" y="152"/>
                      </a:lnTo>
                      <a:lnTo>
                        <a:pt x="290" y="146"/>
                      </a:lnTo>
                      <a:lnTo>
                        <a:pt x="290" y="144"/>
                      </a:lnTo>
                      <a:lnTo>
                        <a:pt x="291" y="140"/>
                      </a:lnTo>
                      <a:lnTo>
                        <a:pt x="291" y="139"/>
                      </a:lnTo>
                      <a:lnTo>
                        <a:pt x="291" y="135"/>
                      </a:lnTo>
                      <a:lnTo>
                        <a:pt x="290" y="135"/>
                      </a:lnTo>
                      <a:lnTo>
                        <a:pt x="286" y="133"/>
                      </a:lnTo>
                      <a:lnTo>
                        <a:pt x="284" y="129"/>
                      </a:lnTo>
                      <a:lnTo>
                        <a:pt x="274" y="118"/>
                      </a:lnTo>
                      <a:lnTo>
                        <a:pt x="272" y="114"/>
                      </a:lnTo>
                      <a:lnTo>
                        <a:pt x="270" y="112"/>
                      </a:lnTo>
                      <a:lnTo>
                        <a:pt x="267" y="110"/>
                      </a:lnTo>
                      <a:lnTo>
                        <a:pt x="267" y="110"/>
                      </a:lnTo>
                      <a:lnTo>
                        <a:pt x="267" y="110"/>
                      </a:lnTo>
                      <a:lnTo>
                        <a:pt x="265" y="108"/>
                      </a:lnTo>
                      <a:lnTo>
                        <a:pt x="265" y="108"/>
                      </a:lnTo>
                      <a:lnTo>
                        <a:pt x="267" y="106"/>
                      </a:lnTo>
                      <a:lnTo>
                        <a:pt x="267" y="102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3" y="91"/>
                      </a:lnTo>
                      <a:lnTo>
                        <a:pt x="265" y="89"/>
                      </a:lnTo>
                      <a:lnTo>
                        <a:pt x="265" y="89"/>
                      </a:lnTo>
                      <a:lnTo>
                        <a:pt x="265" y="89"/>
                      </a:lnTo>
                      <a:lnTo>
                        <a:pt x="265" y="87"/>
                      </a:lnTo>
                      <a:lnTo>
                        <a:pt x="261" y="82"/>
                      </a:lnTo>
                      <a:lnTo>
                        <a:pt x="259" y="76"/>
                      </a:lnTo>
                      <a:lnTo>
                        <a:pt x="257" y="78"/>
                      </a:lnTo>
                      <a:lnTo>
                        <a:pt x="251" y="83"/>
                      </a:lnTo>
                      <a:lnTo>
                        <a:pt x="251" y="83"/>
                      </a:lnTo>
                      <a:lnTo>
                        <a:pt x="250" y="82"/>
                      </a:lnTo>
                      <a:lnTo>
                        <a:pt x="250" y="82"/>
                      </a:lnTo>
                      <a:lnTo>
                        <a:pt x="248" y="80"/>
                      </a:lnTo>
                      <a:lnTo>
                        <a:pt x="248" y="80"/>
                      </a:lnTo>
                      <a:lnTo>
                        <a:pt x="248" y="78"/>
                      </a:lnTo>
                      <a:lnTo>
                        <a:pt x="250" y="76"/>
                      </a:lnTo>
                      <a:lnTo>
                        <a:pt x="250" y="74"/>
                      </a:lnTo>
                      <a:lnTo>
                        <a:pt x="250" y="72"/>
                      </a:lnTo>
                      <a:lnTo>
                        <a:pt x="251" y="70"/>
                      </a:lnTo>
                      <a:lnTo>
                        <a:pt x="251" y="68"/>
                      </a:lnTo>
                      <a:lnTo>
                        <a:pt x="251" y="68"/>
                      </a:lnTo>
                      <a:lnTo>
                        <a:pt x="253" y="66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7" y="63"/>
                      </a:lnTo>
                      <a:lnTo>
                        <a:pt x="257" y="63"/>
                      </a:lnTo>
                      <a:lnTo>
                        <a:pt x="259" y="61"/>
                      </a:lnTo>
                      <a:lnTo>
                        <a:pt x="259" y="57"/>
                      </a:lnTo>
                      <a:lnTo>
                        <a:pt x="259" y="57"/>
                      </a:lnTo>
                      <a:lnTo>
                        <a:pt x="259" y="55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7" y="51"/>
                      </a:lnTo>
                      <a:lnTo>
                        <a:pt x="255" y="49"/>
                      </a:lnTo>
                      <a:lnTo>
                        <a:pt x="253" y="51"/>
                      </a:lnTo>
                      <a:lnTo>
                        <a:pt x="253" y="51"/>
                      </a:lnTo>
                      <a:lnTo>
                        <a:pt x="253" y="51"/>
                      </a:lnTo>
                      <a:lnTo>
                        <a:pt x="251" y="51"/>
                      </a:lnTo>
                      <a:lnTo>
                        <a:pt x="253" y="53"/>
                      </a:lnTo>
                      <a:lnTo>
                        <a:pt x="251" y="53"/>
                      </a:lnTo>
                      <a:lnTo>
                        <a:pt x="251" y="55"/>
                      </a:lnTo>
                      <a:lnTo>
                        <a:pt x="250" y="55"/>
                      </a:lnTo>
                      <a:lnTo>
                        <a:pt x="248" y="57"/>
                      </a:lnTo>
                      <a:lnTo>
                        <a:pt x="246" y="59"/>
                      </a:lnTo>
                      <a:lnTo>
                        <a:pt x="246" y="59"/>
                      </a:lnTo>
                      <a:lnTo>
                        <a:pt x="244" y="59"/>
                      </a:lnTo>
                      <a:lnTo>
                        <a:pt x="242" y="59"/>
                      </a:lnTo>
                      <a:lnTo>
                        <a:pt x="240" y="59"/>
                      </a:lnTo>
                      <a:lnTo>
                        <a:pt x="240" y="59"/>
                      </a:lnTo>
                      <a:lnTo>
                        <a:pt x="238" y="61"/>
                      </a:lnTo>
                      <a:lnTo>
                        <a:pt x="236" y="61"/>
                      </a:lnTo>
                      <a:lnTo>
                        <a:pt x="234" y="61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30" y="64"/>
                      </a:lnTo>
                      <a:lnTo>
                        <a:pt x="230" y="64"/>
                      </a:lnTo>
                      <a:lnTo>
                        <a:pt x="230" y="64"/>
                      </a:lnTo>
                      <a:lnTo>
                        <a:pt x="229" y="66"/>
                      </a:lnTo>
                      <a:lnTo>
                        <a:pt x="227" y="68"/>
                      </a:lnTo>
                      <a:lnTo>
                        <a:pt x="225" y="68"/>
                      </a:lnTo>
                      <a:lnTo>
                        <a:pt x="223" y="66"/>
                      </a:lnTo>
                      <a:lnTo>
                        <a:pt x="223" y="64"/>
                      </a:lnTo>
                      <a:lnTo>
                        <a:pt x="221" y="63"/>
                      </a:lnTo>
                      <a:lnTo>
                        <a:pt x="221" y="63"/>
                      </a:lnTo>
                      <a:lnTo>
                        <a:pt x="219" y="59"/>
                      </a:lnTo>
                      <a:lnTo>
                        <a:pt x="217" y="59"/>
                      </a:lnTo>
                      <a:lnTo>
                        <a:pt x="217" y="57"/>
                      </a:lnTo>
                      <a:lnTo>
                        <a:pt x="217" y="51"/>
                      </a:lnTo>
                      <a:lnTo>
                        <a:pt x="215" y="49"/>
                      </a:lnTo>
                      <a:lnTo>
                        <a:pt x="215" y="47"/>
                      </a:lnTo>
                      <a:lnTo>
                        <a:pt x="213" y="45"/>
                      </a:lnTo>
                      <a:lnTo>
                        <a:pt x="210" y="38"/>
                      </a:lnTo>
                      <a:lnTo>
                        <a:pt x="208" y="34"/>
                      </a:lnTo>
                      <a:lnTo>
                        <a:pt x="202" y="28"/>
                      </a:lnTo>
                      <a:lnTo>
                        <a:pt x="200" y="26"/>
                      </a:lnTo>
                      <a:lnTo>
                        <a:pt x="198" y="24"/>
                      </a:lnTo>
                      <a:lnTo>
                        <a:pt x="198" y="23"/>
                      </a:lnTo>
                      <a:lnTo>
                        <a:pt x="196" y="23"/>
                      </a:lnTo>
                      <a:lnTo>
                        <a:pt x="196" y="23"/>
                      </a:lnTo>
                      <a:lnTo>
                        <a:pt x="194" y="24"/>
                      </a:lnTo>
                      <a:lnTo>
                        <a:pt x="192" y="24"/>
                      </a:lnTo>
                      <a:lnTo>
                        <a:pt x="192" y="24"/>
                      </a:lnTo>
                      <a:lnTo>
                        <a:pt x="192" y="26"/>
                      </a:lnTo>
                      <a:lnTo>
                        <a:pt x="190" y="26"/>
                      </a:lnTo>
                      <a:lnTo>
                        <a:pt x="190" y="28"/>
                      </a:lnTo>
                      <a:lnTo>
                        <a:pt x="189" y="28"/>
                      </a:lnTo>
                      <a:lnTo>
                        <a:pt x="189" y="28"/>
                      </a:lnTo>
                      <a:lnTo>
                        <a:pt x="187" y="28"/>
                      </a:lnTo>
                      <a:lnTo>
                        <a:pt x="185" y="32"/>
                      </a:lnTo>
                      <a:lnTo>
                        <a:pt x="183" y="32"/>
                      </a:lnTo>
                      <a:lnTo>
                        <a:pt x="183" y="34"/>
                      </a:lnTo>
                      <a:lnTo>
                        <a:pt x="181" y="34"/>
                      </a:lnTo>
                      <a:lnTo>
                        <a:pt x="177" y="34"/>
                      </a:lnTo>
                      <a:lnTo>
                        <a:pt x="175" y="36"/>
                      </a:lnTo>
                      <a:lnTo>
                        <a:pt x="171" y="36"/>
                      </a:lnTo>
                      <a:lnTo>
                        <a:pt x="168" y="36"/>
                      </a:lnTo>
                      <a:lnTo>
                        <a:pt x="168" y="38"/>
                      </a:lnTo>
                      <a:lnTo>
                        <a:pt x="166" y="38"/>
                      </a:lnTo>
                      <a:lnTo>
                        <a:pt x="166" y="38"/>
                      </a:lnTo>
                      <a:lnTo>
                        <a:pt x="166" y="40"/>
                      </a:lnTo>
                      <a:lnTo>
                        <a:pt x="164" y="40"/>
                      </a:lnTo>
                      <a:lnTo>
                        <a:pt x="150" y="36"/>
                      </a:lnTo>
                      <a:lnTo>
                        <a:pt x="143" y="32"/>
                      </a:lnTo>
                      <a:lnTo>
                        <a:pt x="139" y="30"/>
                      </a:lnTo>
                      <a:lnTo>
                        <a:pt x="131" y="24"/>
                      </a:lnTo>
                      <a:lnTo>
                        <a:pt x="128" y="23"/>
                      </a:lnTo>
                      <a:lnTo>
                        <a:pt x="126" y="21"/>
                      </a:lnTo>
                      <a:lnTo>
                        <a:pt x="124" y="19"/>
                      </a:lnTo>
                      <a:lnTo>
                        <a:pt x="122" y="17"/>
                      </a:lnTo>
                      <a:lnTo>
                        <a:pt x="116" y="11"/>
                      </a:lnTo>
                      <a:lnTo>
                        <a:pt x="114" y="11"/>
                      </a:lnTo>
                      <a:lnTo>
                        <a:pt x="110" y="4"/>
                      </a:lnTo>
                      <a:lnTo>
                        <a:pt x="109" y="4"/>
                      </a:lnTo>
                      <a:lnTo>
                        <a:pt x="107" y="4"/>
                      </a:lnTo>
                      <a:lnTo>
                        <a:pt x="97" y="4"/>
                      </a:lnTo>
                      <a:lnTo>
                        <a:pt x="95" y="4"/>
                      </a:lnTo>
                      <a:lnTo>
                        <a:pt x="89" y="0"/>
                      </a:lnTo>
                      <a:lnTo>
                        <a:pt x="89" y="0"/>
                      </a:lnTo>
                      <a:lnTo>
                        <a:pt x="86" y="2"/>
                      </a:lnTo>
                      <a:lnTo>
                        <a:pt x="74" y="4"/>
                      </a:lnTo>
                      <a:lnTo>
                        <a:pt x="70" y="5"/>
                      </a:lnTo>
                      <a:lnTo>
                        <a:pt x="67" y="9"/>
                      </a:lnTo>
                      <a:lnTo>
                        <a:pt x="65" y="9"/>
                      </a:lnTo>
                      <a:lnTo>
                        <a:pt x="65" y="11"/>
                      </a:lnTo>
                      <a:lnTo>
                        <a:pt x="65" y="11"/>
                      </a:lnTo>
                      <a:lnTo>
                        <a:pt x="63" y="13"/>
                      </a:lnTo>
                      <a:lnTo>
                        <a:pt x="63" y="15"/>
                      </a:lnTo>
                      <a:lnTo>
                        <a:pt x="61" y="17"/>
                      </a:lnTo>
                      <a:lnTo>
                        <a:pt x="59" y="19"/>
                      </a:lnTo>
                      <a:lnTo>
                        <a:pt x="57" y="21"/>
                      </a:lnTo>
                      <a:lnTo>
                        <a:pt x="53" y="21"/>
                      </a:lnTo>
                      <a:lnTo>
                        <a:pt x="48" y="23"/>
                      </a:lnTo>
                      <a:lnTo>
                        <a:pt x="46" y="24"/>
                      </a:lnTo>
                      <a:lnTo>
                        <a:pt x="46" y="26"/>
                      </a:lnTo>
                      <a:lnTo>
                        <a:pt x="44" y="28"/>
                      </a:lnTo>
                      <a:lnTo>
                        <a:pt x="36" y="34"/>
                      </a:lnTo>
                      <a:lnTo>
                        <a:pt x="34" y="36"/>
                      </a:lnTo>
                      <a:lnTo>
                        <a:pt x="34" y="36"/>
                      </a:lnTo>
                      <a:lnTo>
                        <a:pt x="32" y="36"/>
                      </a:lnTo>
                      <a:lnTo>
                        <a:pt x="30" y="34"/>
                      </a:lnTo>
                      <a:lnTo>
                        <a:pt x="30" y="32"/>
                      </a:lnTo>
                      <a:lnTo>
                        <a:pt x="30" y="32"/>
                      </a:lnTo>
                      <a:lnTo>
                        <a:pt x="28" y="32"/>
                      </a:lnTo>
                      <a:lnTo>
                        <a:pt x="27" y="32"/>
                      </a:lnTo>
                      <a:lnTo>
                        <a:pt x="25" y="30"/>
                      </a:lnTo>
                      <a:lnTo>
                        <a:pt x="25" y="30"/>
                      </a:lnTo>
                      <a:lnTo>
                        <a:pt x="23" y="32"/>
                      </a:lnTo>
                      <a:lnTo>
                        <a:pt x="21" y="32"/>
                      </a:lnTo>
                      <a:lnTo>
                        <a:pt x="21" y="34"/>
                      </a:lnTo>
                      <a:lnTo>
                        <a:pt x="21" y="34"/>
                      </a:lnTo>
                      <a:lnTo>
                        <a:pt x="21" y="36"/>
                      </a:lnTo>
                      <a:lnTo>
                        <a:pt x="21" y="38"/>
                      </a:lnTo>
                      <a:lnTo>
                        <a:pt x="23" y="40"/>
                      </a:lnTo>
                      <a:lnTo>
                        <a:pt x="25" y="42"/>
                      </a:lnTo>
                      <a:lnTo>
                        <a:pt x="27" y="43"/>
                      </a:lnTo>
                      <a:lnTo>
                        <a:pt x="27" y="45"/>
                      </a:lnTo>
                      <a:lnTo>
                        <a:pt x="28" y="45"/>
                      </a:lnTo>
                      <a:lnTo>
                        <a:pt x="28" y="47"/>
                      </a:lnTo>
                      <a:lnTo>
                        <a:pt x="30" y="49"/>
                      </a:lnTo>
                      <a:lnTo>
                        <a:pt x="30" y="49"/>
                      </a:lnTo>
                      <a:lnTo>
                        <a:pt x="30" y="51"/>
                      </a:lnTo>
                      <a:lnTo>
                        <a:pt x="30" y="51"/>
                      </a:lnTo>
                      <a:lnTo>
                        <a:pt x="30" y="53"/>
                      </a:lnTo>
                      <a:lnTo>
                        <a:pt x="30" y="57"/>
                      </a:lnTo>
                      <a:lnTo>
                        <a:pt x="30" y="59"/>
                      </a:lnTo>
                      <a:lnTo>
                        <a:pt x="32" y="63"/>
                      </a:lnTo>
                      <a:lnTo>
                        <a:pt x="32" y="64"/>
                      </a:lnTo>
                      <a:lnTo>
                        <a:pt x="32" y="64"/>
                      </a:lnTo>
                      <a:lnTo>
                        <a:pt x="32" y="66"/>
                      </a:lnTo>
                      <a:lnTo>
                        <a:pt x="30" y="66"/>
                      </a:lnTo>
                      <a:lnTo>
                        <a:pt x="30" y="68"/>
                      </a:lnTo>
                      <a:lnTo>
                        <a:pt x="28" y="68"/>
                      </a:lnTo>
                      <a:lnTo>
                        <a:pt x="27" y="72"/>
                      </a:lnTo>
                      <a:lnTo>
                        <a:pt x="27" y="74"/>
                      </a:lnTo>
                      <a:lnTo>
                        <a:pt x="25" y="76"/>
                      </a:lnTo>
                      <a:lnTo>
                        <a:pt x="25" y="78"/>
                      </a:lnTo>
                      <a:lnTo>
                        <a:pt x="25" y="78"/>
                      </a:lnTo>
                      <a:lnTo>
                        <a:pt x="27" y="80"/>
                      </a:lnTo>
                      <a:lnTo>
                        <a:pt x="27" y="80"/>
                      </a:lnTo>
                      <a:lnTo>
                        <a:pt x="30" y="87"/>
                      </a:lnTo>
                      <a:lnTo>
                        <a:pt x="30" y="87"/>
                      </a:lnTo>
                      <a:lnTo>
                        <a:pt x="30" y="89"/>
                      </a:lnTo>
                      <a:lnTo>
                        <a:pt x="30" y="89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15" y="101"/>
                      </a:lnTo>
                      <a:lnTo>
                        <a:pt x="13" y="102"/>
                      </a:lnTo>
                      <a:lnTo>
                        <a:pt x="11" y="104"/>
                      </a:lnTo>
                      <a:lnTo>
                        <a:pt x="9" y="104"/>
                      </a:lnTo>
                      <a:lnTo>
                        <a:pt x="4" y="106"/>
                      </a:lnTo>
                      <a:lnTo>
                        <a:pt x="4" y="106"/>
                      </a:lnTo>
                      <a:lnTo>
                        <a:pt x="4" y="106"/>
                      </a:lnTo>
                      <a:lnTo>
                        <a:pt x="2" y="108"/>
                      </a:lnTo>
                      <a:lnTo>
                        <a:pt x="2" y="110"/>
                      </a:lnTo>
                      <a:lnTo>
                        <a:pt x="2" y="112"/>
                      </a:lnTo>
                      <a:lnTo>
                        <a:pt x="4" y="112"/>
                      </a:lnTo>
                      <a:lnTo>
                        <a:pt x="4" y="114"/>
                      </a:lnTo>
                      <a:lnTo>
                        <a:pt x="4" y="114"/>
                      </a:lnTo>
                      <a:lnTo>
                        <a:pt x="6" y="114"/>
                      </a:lnTo>
                      <a:lnTo>
                        <a:pt x="6" y="112"/>
                      </a:lnTo>
                      <a:lnTo>
                        <a:pt x="6" y="112"/>
                      </a:lnTo>
                      <a:lnTo>
                        <a:pt x="8" y="112"/>
                      </a:lnTo>
                      <a:lnTo>
                        <a:pt x="8" y="112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6" y="116"/>
                      </a:lnTo>
                      <a:lnTo>
                        <a:pt x="6" y="118"/>
                      </a:lnTo>
                      <a:lnTo>
                        <a:pt x="0" y="123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2" y="127"/>
                      </a:lnTo>
                      <a:lnTo>
                        <a:pt x="8" y="127"/>
                      </a:lnTo>
                      <a:lnTo>
                        <a:pt x="9" y="129"/>
                      </a:lnTo>
                      <a:lnTo>
                        <a:pt x="11" y="127"/>
                      </a:lnTo>
                      <a:lnTo>
                        <a:pt x="11" y="129"/>
                      </a:lnTo>
                      <a:lnTo>
                        <a:pt x="15" y="131"/>
                      </a:lnTo>
                      <a:lnTo>
                        <a:pt x="21" y="133"/>
                      </a:lnTo>
                      <a:lnTo>
                        <a:pt x="27" y="137"/>
                      </a:lnTo>
                      <a:lnTo>
                        <a:pt x="27" y="137"/>
                      </a:lnTo>
                      <a:lnTo>
                        <a:pt x="28" y="139"/>
                      </a:lnTo>
                      <a:lnTo>
                        <a:pt x="32" y="144"/>
                      </a:lnTo>
                      <a:lnTo>
                        <a:pt x="36" y="150"/>
                      </a:lnTo>
                      <a:lnTo>
                        <a:pt x="36" y="152"/>
                      </a:lnTo>
                      <a:lnTo>
                        <a:pt x="36" y="152"/>
                      </a:lnTo>
                      <a:lnTo>
                        <a:pt x="34" y="152"/>
                      </a:lnTo>
                      <a:lnTo>
                        <a:pt x="34" y="152"/>
                      </a:lnTo>
                      <a:lnTo>
                        <a:pt x="32" y="152"/>
                      </a:lnTo>
                      <a:lnTo>
                        <a:pt x="32" y="152"/>
                      </a:lnTo>
                      <a:lnTo>
                        <a:pt x="32" y="152"/>
                      </a:lnTo>
                      <a:lnTo>
                        <a:pt x="32" y="154"/>
                      </a:lnTo>
                      <a:lnTo>
                        <a:pt x="30" y="154"/>
                      </a:lnTo>
                      <a:lnTo>
                        <a:pt x="32" y="156"/>
                      </a:lnTo>
                      <a:lnTo>
                        <a:pt x="34" y="160"/>
                      </a:lnTo>
                      <a:lnTo>
                        <a:pt x="46" y="180"/>
                      </a:lnTo>
                      <a:lnTo>
                        <a:pt x="49" y="196"/>
                      </a:lnTo>
                      <a:lnTo>
                        <a:pt x="51" y="201"/>
                      </a:lnTo>
                      <a:lnTo>
                        <a:pt x="51" y="203"/>
                      </a:lnTo>
                      <a:lnTo>
                        <a:pt x="53" y="205"/>
                      </a:lnTo>
                      <a:lnTo>
                        <a:pt x="55" y="207"/>
                      </a:lnTo>
                      <a:lnTo>
                        <a:pt x="57" y="209"/>
                      </a:lnTo>
                      <a:lnTo>
                        <a:pt x="59" y="209"/>
                      </a:lnTo>
                      <a:lnTo>
                        <a:pt x="59" y="207"/>
                      </a:lnTo>
                      <a:lnTo>
                        <a:pt x="61" y="207"/>
                      </a:lnTo>
                      <a:lnTo>
                        <a:pt x="63" y="209"/>
                      </a:lnTo>
                      <a:lnTo>
                        <a:pt x="63" y="209"/>
                      </a:lnTo>
                      <a:lnTo>
                        <a:pt x="65" y="209"/>
                      </a:lnTo>
                      <a:lnTo>
                        <a:pt x="65" y="209"/>
                      </a:lnTo>
                      <a:lnTo>
                        <a:pt x="65" y="207"/>
                      </a:lnTo>
                      <a:lnTo>
                        <a:pt x="65" y="205"/>
                      </a:lnTo>
                      <a:lnTo>
                        <a:pt x="67" y="205"/>
                      </a:lnTo>
                      <a:lnTo>
                        <a:pt x="67" y="203"/>
                      </a:lnTo>
                      <a:lnTo>
                        <a:pt x="69" y="205"/>
                      </a:lnTo>
                      <a:lnTo>
                        <a:pt x="69" y="203"/>
                      </a:lnTo>
                      <a:lnTo>
                        <a:pt x="69" y="203"/>
                      </a:lnTo>
                      <a:lnTo>
                        <a:pt x="69" y="199"/>
                      </a:lnTo>
                      <a:lnTo>
                        <a:pt x="69" y="198"/>
                      </a:lnTo>
                      <a:lnTo>
                        <a:pt x="70" y="198"/>
                      </a:lnTo>
                      <a:lnTo>
                        <a:pt x="70" y="198"/>
                      </a:lnTo>
                      <a:lnTo>
                        <a:pt x="70" y="196"/>
                      </a:lnTo>
                      <a:lnTo>
                        <a:pt x="72" y="196"/>
                      </a:lnTo>
                      <a:lnTo>
                        <a:pt x="72" y="196"/>
                      </a:lnTo>
                      <a:lnTo>
                        <a:pt x="72" y="198"/>
                      </a:lnTo>
                      <a:lnTo>
                        <a:pt x="76" y="203"/>
                      </a:lnTo>
                      <a:lnTo>
                        <a:pt x="78" y="207"/>
                      </a:lnTo>
                      <a:lnTo>
                        <a:pt x="80" y="209"/>
                      </a:lnTo>
                      <a:lnTo>
                        <a:pt x="80" y="211"/>
                      </a:lnTo>
                      <a:lnTo>
                        <a:pt x="80" y="211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4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11"/>
                      </a:lnTo>
                      <a:lnTo>
                        <a:pt x="88" y="213"/>
                      </a:lnTo>
                      <a:lnTo>
                        <a:pt x="88" y="213"/>
                      </a:lnTo>
                      <a:lnTo>
                        <a:pt x="88" y="215"/>
                      </a:lnTo>
                      <a:lnTo>
                        <a:pt x="89" y="215"/>
                      </a:lnTo>
                      <a:lnTo>
                        <a:pt x="89" y="215"/>
                      </a:lnTo>
                      <a:lnTo>
                        <a:pt x="89" y="215"/>
                      </a:lnTo>
                      <a:lnTo>
                        <a:pt x="89" y="213"/>
                      </a:lnTo>
                      <a:lnTo>
                        <a:pt x="89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1" y="213"/>
                      </a:lnTo>
                      <a:lnTo>
                        <a:pt x="93" y="215"/>
                      </a:lnTo>
                      <a:lnTo>
                        <a:pt x="93" y="215"/>
                      </a:lnTo>
                      <a:lnTo>
                        <a:pt x="91" y="217"/>
                      </a:lnTo>
                      <a:lnTo>
                        <a:pt x="91" y="218"/>
                      </a:lnTo>
                      <a:lnTo>
                        <a:pt x="93" y="218"/>
                      </a:lnTo>
                      <a:lnTo>
                        <a:pt x="95" y="217"/>
                      </a:lnTo>
                      <a:lnTo>
                        <a:pt x="95" y="218"/>
                      </a:lnTo>
                      <a:lnTo>
                        <a:pt x="97" y="218"/>
                      </a:lnTo>
                      <a:lnTo>
                        <a:pt x="95" y="220"/>
                      </a:lnTo>
                      <a:lnTo>
                        <a:pt x="95" y="220"/>
                      </a:lnTo>
                      <a:lnTo>
                        <a:pt x="93" y="222"/>
                      </a:lnTo>
                      <a:lnTo>
                        <a:pt x="93" y="222"/>
                      </a:lnTo>
                      <a:lnTo>
                        <a:pt x="93" y="228"/>
                      </a:lnTo>
                      <a:lnTo>
                        <a:pt x="93" y="228"/>
                      </a:lnTo>
                      <a:lnTo>
                        <a:pt x="95" y="230"/>
                      </a:lnTo>
                      <a:lnTo>
                        <a:pt x="95" y="230"/>
                      </a:lnTo>
                      <a:lnTo>
                        <a:pt x="95" y="232"/>
                      </a:lnTo>
                      <a:lnTo>
                        <a:pt x="95" y="234"/>
                      </a:lnTo>
                      <a:lnTo>
                        <a:pt x="95" y="234"/>
                      </a:lnTo>
                      <a:lnTo>
                        <a:pt x="95" y="236"/>
                      </a:lnTo>
                      <a:lnTo>
                        <a:pt x="95" y="236"/>
                      </a:lnTo>
                      <a:lnTo>
                        <a:pt x="95" y="237"/>
                      </a:lnTo>
                      <a:lnTo>
                        <a:pt x="95" y="239"/>
                      </a:lnTo>
                      <a:lnTo>
                        <a:pt x="97" y="239"/>
                      </a:lnTo>
                      <a:lnTo>
                        <a:pt x="99" y="241"/>
                      </a:lnTo>
                      <a:lnTo>
                        <a:pt x="103" y="247"/>
                      </a:lnTo>
                      <a:lnTo>
                        <a:pt x="105" y="249"/>
                      </a:lnTo>
                      <a:lnTo>
                        <a:pt x="109" y="253"/>
                      </a:lnTo>
                      <a:lnTo>
                        <a:pt x="110" y="251"/>
                      </a:lnTo>
                      <a:lnTo>
                        <a:pt x="110" y="251"/>
                      </a:lnTo>
                      <a:lnTo>
                        <a:pt x="112" y="249"/>
                      </a:lnTo>
                      <a:lnTo>
                        <a:pt x="112" y="249"/>
                      </a:lnTo>
                      <a:lnTo>
                        <a:pt x="114" y="249"/>
                      </a:lnTo>
                      <a:lnTo>
                        <a:pt x="114" y="249"/>
                      </a:lnTo>
                      <a:lnTo>
                        <a:pt x="114" y="249"/>
                      </a:lnTo>
                      <a:lnTo>
                        <a:pt x="114" y="251"/>
                      </a:lnTo>
                      <a:lnTo>
                        <a:pt x="116" y="253"/>
                      </a:lnTo>
                      <a:lnTo>
                        <a:pt x="116" y="253"/>
                      </a:lnTo>
                      <a:lnTo>
                        <a:pt x="118" y="253"/>
                      </a:lnTo>
                      <a:lnTo>
                        <a:pt x="120" y="253"/>
                      </a:lnTo>
                      <a:lnTo>
                        <a:pt x="120" y="253"/>
                      </a:lnTo>
                      <a:lnTo>
                        <a:pt x="122" y="253"/>
                      </a:lnTo>
                      <a:lnTo>
                        <a:pt x="124" y="255"/>
                      </a:lnTo>
                      <a:lnTo>
                        <a:pt x="126" y="257"/>
                      </a:lnTo>
                      <a:lnTo>
                        <a:pt x="126" y="257"/>
                      </a:lnTo>
                      <a:lnTo>
                        <a:pt x="126" y="258"/>
                      </a:lnTo>
                      <a:lnTo>
                        <a:pt x="126" y="260"/>
                      </a:lnTo>
                      <a:lnTo>
                        <a:pt x="128" y="262"/>
                      </a:lnTo>
                      <a:lnTo>
                        <a:pt x="128" y="262"/>
                      </a:lnTo>
                      <a:lnTo>
                        <a:pt x="129" y="262"/>
                      </a:lnTo>
                      <a:lnTo>
                        <a:pt x="129" y="262"/>
                      </a:lnTo>
                      <a:lnTo>
                        <a:pt x="129" y="264"/>
                      </a:lnTo>
                      <a:lnTo>
                        <a:pt x="131" y="264"/>
                      </a:lnTo>
                      <a:lnTo>
                        <a:pt x="131" y="266"/>
                      </a:lnTo>
                      <a:lnTo>
                        <a:pt x="131" y="266"/>
                      </a:lnTo>
                      <a:lnTo>
                        <a:pt x="131" y="266"/>
                      </a:lnTo>
                      <a:lnTo>
                        <a:pt x="135" y="268"/>
                      </a:lnTo>
                      <a:lnTo>
                        <a:pt x="139" y="270"/>
                      </a:lnTo>
                      <a:lnTo>
                        <a:pt x="141" y="272"/>
                      </a:lnTo>
                      <a:lnTo>
                        <a:pt x="143" y="274"/>
                      </a:lnTo>
                      <a:lnTo>
                        <a:pt x="145" y="276"/>
                      </a:lnTo>
                      <a:lnTo>
                        <a:pt x="145" y="277"/>
                      </a:lnTo>
                      <a:lnTo>
                        <a:pt x="145" y="277"/>
                      </a:lnTo>
                      <a:lnTo>
                        <a:pt x="145" y="281"/>
                      </a:lnTo>
                      <a:lnTo>
                        <a:pt x="145" y="283"/>
                      </a:lnTo>
                      <a:lnTo>
                        <a:pt x="145" y="285"/>
                      </a:lnTo>
                      <a:lnTo>
                        <a:pt x="143" y="287"/>
                      </a:lnTo>
                      <a:lnTo>
                        <a:pt x="143" y="289"/>
                      </a:lnTo>
                      <a:lnTo>
                        <a:pt x="143" y="291"/>
                      </a:lnTo>
                      <a:lnTo>
                        <a:pt x="145" y="291"/>
                      </a:lnTo>
                      <a:lnTo>
                        <a:pt x="149" y="296"/>
                      </a:lnTo>
                      <a:lnTo>
                        <a:pt x="150" y="296"/>
                      </a:lnTo>
                      <a:lnTo>
                        <a:pt x="150" y="298"/>
                      </a:lnTo>
                      <a:lnTo>
                        <a:pt x="150" y="298"/>
                      </a:lnTo>
                      <a:lnTo>
                        <a:pt x="150" y="298"/>
                      </a:lnTo>
                      <a:lnTo>
                        <a:pt x="152" y="296"/>
                      </a:lnTo>
                      <a:lnTo>
                        <a:pt x="156" y="298"/>
                      </a:lnTo>
                      <a:lnTo>
                        <a:pt x="158" y="300"/>
                      </a:lnTo>
                      <a:lnTo>
                        <a:pt x="158" y="300"/>
                      </a:lnTo>
                      <a:lnTo>
                        <a:pt x="164" y="300"/>
                      </a:lnTo>
                      <a:lnTo>
                        <a:pt x="164" y="300"/>
                      </a:lnTo>
                      <a:lnTo>
                        <a:pt x="164" y="302"/>
                      </a:lnTo>
                      <a:lnTo>
                        <a:pt x="166" y="302"/>
                      </a:lnTo>
                      <a:lnTo>
                        <a:pt x="166" y="304"/>
                      </a:lnTo>
                      <a:lnTo>
                        <a:pt x="168" y="304"/>
                      </a:lnTo>
                      <a:lnTo>
                        <a:pt x="170" y="302"/>
                      </a:lnTo>
                      <a:lnTo>
                        <a:pt x="171" y="300"/>
                      </a:lnTo>
                      <a:lnTo>
                        <a:pt x="173" y="300"/>
                      </a:lnTo>
                      <a:lnTo>
                        <a:pt x="173" y="300"/>
                      </a:lnTo>
                      <a:lnTo>
                        <a:pt x="173" y="302"/>
                      </a:lnTo>
                      <a:lnTo>
                        <a:pt x="171" y="304"/>
                      </a:lnTo>
                      <a:lnTo>
                        <a:pt x="171" y="304"/>
                      </a:lnTo>
                      <a:lnTo>
                        <a:pt x="171" y="304"/>
                      </a:lnTo>
                      <a:lnTo>
                        <a:pt x="173" y="304"/>
                      </a:lnTo>
                      <a:lnTo>
                        <a:pt x="175" y="304"/>
                      </a:lnTo>
                      <a:lnTo>
                        <a:pt x="175" y="304"/>
                      </a:lnTo>
                      <a:lnTo>
                        <a:pt x="177" y="304"/>
                      </a:lnTo>
                      <a:lnTo>
                        <a:pt x="179" y="304"/>
                      </a:lnTo>
                      <a:lnTo>
                        <a:pt x="181" y="306"/>
                      </a:lnTo>
                      <a:lnTo>
                        <a:pt x="185" y="308"/>
                      </a:lnTo>
                      <a:lnTo>
                        <a:pt x="185" y="308"/>
                      </a:lnTo>
                      <a:lnTo>
                        <a:pt x="185" y="308"/>
                      </a:lnTo>
                      <a:lnTo>
                        <a:pt x="183" y="306"/>
                      </a:lnTo>
                      <a:lnTo>
                        <a:pt x="183" y="304"/>
                      </a:lnTo>
                      <a:lnTo>
                        <a:pt x="185" y="304"/>
                      </a:lnTo>
                      <a:lnTo>
                        <a:pt x="187" y="302"/>
                      </a:lnTo>
                      <a:lnTo>
                        <a:pt x="189" y="302"/>
                      </a:lnTo>
                      <a:lnTo>
                        <a:pt x="190" y="302"/>
                      </a:lnTo>
                      <a:lnTo>
                        <a:pt x="192" y="302"/>
                      </a:lnTo>
                      <a:lnTo>
                        <a:pt x="194" y="300"/>
                      </a:lnTo>
                      <a:lnTo>
                        <a:pt x="202" y="296"/>
                      </a:lnTo>
                      <a:lnTo>
                        <a:pt x="204" y="295"/>
                      </a:lnTo>
                      <a:lnTo>
                        <a:pt x="206" y="295"/>
                      </a:lnTo>
                      <a:lnTo>
                        <a:pt x="206" y="293"/>
                      </a:lnTo>
                      <a:lnTo>
                        <a:pt x="206" y="293"/>
                      </a:lnTo>
                      <a:lnTo>
                        <a:pt x="206" y="291"/>
                      </a:lnTo>
                      <a:lnTo>
                        <a:pt x="206" y="291"/>
                      </a:lnTo>
                      <a:lnTo>
                        <a:pt x="206" y="291"/>
                      </a:lnTo>
                      <a:lnTo>
                        <a:pt x="204" y="291"/>
                      </a:lnTo>
                      <a:lnTo>
                        <a:pt x="204" y="291"/>
                      </a:lnTo>
                      <a:lnTo>
                        <a:pt x="202" y="289"/>
                      </a:lnTo>
                      <a:lnTo>
                        <a:pt x="202" y="289"/>
                      </a:lnTo>
                      <a:lnTo>
                        <a:pt x="200" y="285"/>
                      </a:lnTo>
                      <a:lnTo>
                        <a:pt x="200" y="285"/>
                      </a:lnTo>
                      <a:lnTo>
                        <a:pt x="202" y="283"/>
                      </a:lnTo>
                      <a:lnTo>
                        <a:pt x="202" y="283"/>
                      </a:lnTo>
                      <a:lnTo>
                        <a:pt x="202" y="281"/>
                      </a:lnTo>
                      <a:lnTo>
                        <a:pt x="202" y="279"/>
                      </a:lnTo>
                      <a:lnTo>
                        <a:pt x="202" y="277"/>
                      </a:lnTo>
                      <a:lnTo>
                        <a:pt x="200" y="276"/>
                      </a:lnTo>
                      <a:lnTo>
                        <a:pt x="200" y="274"/>
                      </a:lnTo>
                      <a:lnTo>
                        <a:pt x="200" y="272"/>
                      </a:lnTo>
                      <a:lnTo>
                        <a:pt x="198" y="270"/>
                      </a:lnTo>
                      <a:lnTo>
                        <a:pt x="196" y="268"/>
                      </a:lnTo>
                      <a:lnTo>
                        <a:pt x="196" y="266"/>
                      </a:lnTo>
                      <a:lnTo>
                        <a:pt x="196" y="264"/>
                      </a:lnTo>
                      <a:lnTo>
                        <a:pt x="198" y="260"/>
                      </a:lnTo>
                      <a:lnTo>
                        <a:pt x="200" y="257"/>
                      </a:lnTo>
                      <a:lnTo>
                        <a:pt x="200" y="255"/>
                      </a:lnTo>
                      <a:lnTo>
                        <a:pt x="202" y="255"/>
                      </a:lnTo>
                      <a:lnTo>
                        <a:pt x="202" y="255"/>
                      </a:lnTo>
                      <a:lnTo>
                        <a:pt x="202" y="257"/>
                      </a:lnTo>
                      <a:lnTo>
                        <a:pt x="204" y="257"/>
                      </a:lnTo>
                      <a:lnTo>
                        <a:pt x="204" y="253"/>
                      </a:lnTo>
                      <a:lnTo>
                        <a:pt x="204" y="251"/>
                      </a:lnTo>
                      <a:lnTo>
                        <a:pt x="204" y="249"/>
                      </a:lnTo>
                      <a:lnTo>
                        <a:pt x="204" y="249"/>
                      </a:lnTo>
                      <a:lnTo>
                        <a:pt x="202" y="249"/>
                      </a:lnTo>
                      <a:lnTo>
                        <a:pt x="202" y="247"/>
                      </a:lnTo>
                      <a:lnTo>
                        <a:pt x="200" y="245"/>
                      </a:lnTo>
                      <a:lnTo>
                        <a:pt x="200" y="245"/>
                      </a:lnTo>
                      <a:lnTo>
                        <a:pt x="200" y="243"/>
                      </a:lnTo>
                      <a:lnTo>
                        <a:pt x="202" y="243"/>
                      </a:lnTo>
                      <a:lnTo>
                        <a:pt x="202" y="245"/>
                      </a:lnTo>
                      <a:lnTo>
                        <a:pt x="204" y="245"/>
                      </a:lnTo>
                      <a:lnTo>
                        <a:pt x="204" y="243"/>
                      </a:lnTo>
                      <a:lnTo>
                        <a:pt x="206" y="243"/>
                      </a:lnTo>
                      <a:lnTo>
                        <a:pt x="206" y="241"/>
                      </a:lnTo>
                      <a:lnTo>
                        <a:pt x="206" y="241"/>
                      </a:lnTo>
                      <a:lnTo>
                        <a:pt x="204" y="239"/>
                      </a:lnTo>
                      <a:lnTo>
                        <a:pt x="204" y="237"/>
                      </a:lnTo>
                      <a:lnTo>
                        <a:pt x="206" y="237"/>
                      </a:lnTo>
                      <a:lnTo>
                        <a:pt x="211" y="232"/>
                      </a:lnTo>
                      <a:lnTo>
                        <a:pt x="213" y="228"/>
                      </a:lnTo>
                      <a:lnTo>
                        <a:pt x="217" y="224"/>
                      </a:lnTo>
                      <a:lnTo>
                        <a:pt x="217" y="224"/>
                      </a:lnTo>
                      <a:lnTo>
                        <a:pt x="219" y="222"/>
                      </a:lnTo>
                      <a:lnTo>
                        <a:pt x="219" y="222"/>
                      </a:lnTo>
                      <a:lnTo>
                        <a:pt x="225" y="224"/>
                      </a:lnTo>
                      <a:lnTo>
                        <a:pt x="227" y="224"/>
                      </a:lnTo>
                      <a:lnTo>
                        <a:pt x="227" y="224"/>
                      </a:lnTo>
                      <a:lnTo>
                        <a:pt x="230" y="222"/>
                      </a:lnTo>
                      <a:lnTo>
                        <a:pt x="234" y="218"/>
                      </a:lnTo>
                      <a:lnTo>
                        <a:pt x="240" y="215"/>
                      </a:lnTo>
                      <a:lnTo>
                        <a:pt x="246" y="215"/>
                      </a:lnTo>
                      <a:lnTo>
                        <a:pt x="250" y="211"/>
                      </a:lnTo>
                      <a:lnTo>
                        <a:pt x="251" y="211"/>
                      </a:lnTo>
                      <a:lnTo>
                        <a:pt x="251" y="211"/>
                      </a:lnTo>
                      <a:lnTo>
                        <a:pt x="255" y="211"/>
                      </a:lnTo>
                      <a:lnTo>
                        <a:pt x="257" y="211"/>
                      </a:lnTo>
                      <a:lnTo>
                        <a:pt x="259" y="211"/>
                      </a:lnTo>
                      <a:lnTo>
                        <a:pt x="259" y="211"/>
                      </a:lnTo>
                      <a:lnTo>
                        <a:pt x="259" y="213"/>
                      </a:lnTo>
                      <a:lnTo>
                        <a:pt x="261" y="213"/>
                      </a:lnTo>
                      <a:lnTo>
                        <a:pt x="261" y="213"/>
                      </a:lnTo>
                      <a:lnTo>
                        <a:pt x="263" y="213"/>
                      </a:lnTo>
                      <a:lnTo>
                        <a:pt x="263" y="213"/>
                      </a:lnTo>
                      <a:lnTo>
                        <a:pt x="265" y="215"/>
                      </a:lnTo>
                      <a:lnTo>
                        <a:pt x="267" y="217"/>
                      </a:lnTo>
                      <a:lnTo>
                        <a:pt x="269" y="218"/>
                      </a:lnTo>
                      <a:lnTo>
                        <a:pt x="269" y="218"/>
                      </a:lnTo>
                      <a:lnTo>
                        <a:pt x="270" y="218"/>
                      </a:lnTo>
                      <a:lnTo>
                        <a:pt x="272" y="218"/>
                      </a:lnTo>
                      <a:lnTo>
                        <a:pt x="276" y="217"/>
                      </a:lnTo>
                      <a:lnTo>
                        <a:pt x="278" y="217"/>
                      </a:lnTo>
                      <a:lnTo>
                        <a:pt x="280" y="218"/>
                      </a:lnTo>
                      <a:lnTo>
                        <a:pt x="282" y="218"/>
                      </a:lnTo>
                      <a:lnTo>
                        <a:pt x="284" y="218"/>
                      </a:lnTo>
                      <a:lnTo>
                        <a:pt x="284" y="218"/>
                      </a:lnTo>
                      <a:lnTo>
                        <a:pt x="286" y="218"/>
                      </a:lnTo>
                      <a:lnTo>
                        <a:pt x="290" y="218"/>
                      </a:lnTo>
                      <a:lnTo>
                        <a:pt x="293" y="220"/>
                      </a:lnTo>
                      <a:lnTo>
                        <a:pt x="295" y="220"/>
                      </a:lnTo>
                      <a:lnTo>
                        <a:pt x="297" y="220"/>
                      </a:lnTo>
                      <a:lnTo>
                        <a:pt x="297" y="220"/>
                      </a:lnTo>
                      <a:lnTo>
                        <a:pt x="299" y="224"/>
                      </a:lnTo>
                      <a:lnTo>
                        <a:pt x="301" y="226"/>
                      </a:lnTo>
                      <a:lnTo>
                        <a:pt x="301" y="228"/>
                      </a:lnTo>
                      <a:lnTo>
                        <a:pt x="303" y="228"/>
                      </a:lnTo>
                      <a:lnTo>
                        <a:pt x="309" y="230"/>
                      </a:lnTo>
                      <a:lnTo>
                        <a:pt x="311" y="230"/>
                      </a:lnTo>
                      <a:lnTo>
                        <a:pt x="312" y="228"/>
                      </a:lnTo>
                      <a:lnTo>
                        <a:pt x="314" y="228"/>
                      </a:lnTo>
                      <a:lnTo>
                        <a:pt x="314" y="226"/>
                      </a:lnTo>
                      <a:lnTo>
                        <a:pt x="314" y="22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7" name="Google Shape;417;p13"/>
                <p:cNvSpPr/>
                <p:nvPr/>
              </p:nvSpPr>
              <p:spPr>
                <a:xfrm>
                  <a:off x="4846638" y="2019300"/>
                  <a:ext cx="457200" cy="54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" h="344" extrusionOk="0">
                      <a:moveTo>
                        <a:pt x="288" y="59"/>
                      </a:moveTo>
                      <a:lnTo>
                        <a:pt x="288" y="59"/>
                      </a:lnTo>
                      <a:lnTo>
                        <a:pt x="288" y="59"/>
                      </a:lnTo>
                      <a:lnTo>
                        <a:pt x="284" y="57"/>
                      </a:lnTo>
                      <a:lnTo>
                        <a:pt x="282" y="55"/>
                      </a:lnTo>
                      <a:lnTo>
                        <a:pt x="280" y="55"/>
                      </a:lnTo>
                      <a:lnTo>
                        <a:pt x="278" y="55"/>
                      </a:lnTo>
                      <a:lnTo>
                        <a:pt x="278" y="55"/>
                      </a:lnTo>
                      <a:lnTo>
                        <a:pt x="276" y="55"/>
                      </a:lnTo>
                      <a:lnTo>
                        <a:pt x="274" y="55"/>
                      </a:lnTo>
                      <a:lnTo>
                        <a:pt x="274" y="55"/>
                      </a:lnTo>
                      <a:lnTo>
                        <a:pt x="274" y="55"/>
                      </a:lnTo>
                      <a:lnTo>
                        <a:pt x="276" y="53"/>
                      </a:lnTo>
                      <a:lnTo>
                        <a:pt x="276" y="51"/>
                      </a:lnTo>
                      <a:lnTo>
                        <a:pt x="276" y="51"/>
                      </a:lnTo>
                      <a:lnTo>
                        <a:pt x="274" y="51"/>
                      </a:lnTo>
                      <a:lnTo>
                        <a:pt x="273" y="53"/>
                      </a:lnTo>
                      <a:lnTo>
                        <a:pt x="271" y="55"/>
                      </a:lnTo>
                      <a:lnTo>
                        <a:pt x="269" y="55"/>
                      </a:lnTo>
                      <a:lnTo>
                        <a:pt x="269" y="53"/>
                      </a:lnTo>
                      <a:lnTo>
                        <a:pt x="267" y="53"/>
                      </a:lnTo>
                      <a:lnTo>
                        <a:pt x="267" y="51"/>
                      </a:lnTo>
                      <a:lnTo>
                        <a:pt x="267" y="51"/>
                      </a:lnTo>
                      <a:lnTo>
                        <a:pt x="261" y="51"/>
                      </a:lnTo>
                      <a:lnTo>
                        <a:pt x="261" y="51"/>
                      </a:lnTo>
                      <a:lnTo>
                        <a:pt x="259" y="49"/>
                      </a:lnTo>
                      <a:lnTo>
                        <a:pt x="255" y="47"/>
                      </a:lnTo>
                      <a:lnTo>
                        <a:pt x="253" y="49"/>
                      </a:lnTo>
                      <a:lnTo>
                        <a:pt x="253" y="49"/>
                      </a:lnTo>
                      <a:lnTo>
                        <a:pt x="253" y="49"/>
                      </a:lnTo>
                      <a:lnTo>
                        <a:pt x="253" y="47"/>
                      </a:lnTo>
                      <a:lnTo>
                        <a:pt x="252" y="47"/>
                      </a:lnTo>
                      <a:lnTo>
                        <a:pt x="248" y="42"/>
                      </a:lnTo>
                      <a:lnTo>
                        <a:pt x="246" y="42"/>
                      </a:lnTo>
                      <a:lnTo>
                        <a:pt x="246" y="40"/>
                      </a:lnTo>
                      <a:lnTo>
                        <a:pt x="246" y="38"/>
                      </a:lnTo>
                      <a:lnTo>
                        <a:pt x="248" y="36"/>
                      </a:lnTo>
                      <a:lnTo>
                        <a:pt x="248" y="34"/>
                      </a:lnTo>
                      <a:lnTo>
                        <a:pt x="248" y="32"/>
                      </a:lnTo>
                      <a:lnTo>
                        <a:pt x="248" y="28"/>
                      </a:lnTo>
                      <a:lnTo>
                        <a:pt x="248" y="28"/>
                      </a:lnTo>
                      <a:lnTo>
                        <a:pt x="248" y="27"/>
                      </a:lnTo>
                      <a:lnTo>
                        <a:pt x="246" y="25"/>
                      </a:lnTo>
                      <a:lnTo>
                        <a:pt x="244" y="23"/>
                      </a:lnTo>
                      <a:lnTo>
                        <a:pt x="242" y="21"/>
                      </a:lnTo>
                      <a:lnTo>
                        <a:pt x="238" y="19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4" y="15"/>
                      </a:lnTo>
                      <a:lnTo>
                        <a:pt x="232" y="15"/>
                      </a:lnTo>
                      <a:lnTo>
                        <a:pt x="232" y="13"/>
                      </a:lnTo>
                      <a:lnTo>
                        <a:pt x="232" y="13"/>
                      </a:lnTo>
                      <a:lnTo>
                        <a:pt x="231" y="13"/>
                      </a:lnTo>
                      <a:lnTo>
                        <a:pt x="231" y="13"/>
                      </a:lnTo>
                      <a:lnTo>
                        <a:pt x="229" y="11"/>
                      </a:lnTo>
                      <a:lnTo>
                        <a:pt x="229" y="9"/>
                      </a:lnTo>
                      <a:lnTo>
                        <a:pt x="229" y="8"/>
                      </a:lnTo>
                      <a:lnTo>
                        <a:pt x="229" y="8"/>
                      </a:lnTo>
                      <a:lnTo>
                        <a:pt x="227" y="6"/>
                      </a:lnTo>
                      <a:lnTo>
                        <a:pt x="225" y="4"/>
                      </a:lnTo>
                      <a:lnTo>
                        <a:pt x="223" y="4"/>
                      </a:lnTo>
                      <a:lnTo>
                        <a:pt x="223" y="4"/>
                      </a:lnTo>
                      <a:lnTo>
                        <a:pt x="221" y="4"/>
                      </a:lnTo>
                      <a:lnTo>
                        <a:pt x="219" y="4"/>
                      </a:lnTo>
                      <a:lnTo>
                        <a:pt x="219" y="4"/>
                      </a:lnTo>
                      <a:lnTo>
                        <a:pt x="217" y="2"/>
                      </a:lnTo>
                      <a:lnTo>
                        <a:pt x="217" y="0"/>
                      </a:lnTo>
                      <a:lnTo>
                        <a:pt x="217" y="0"/>
                      </a:lnTo>
                      <a:lnTo>
                        <a:pt x="217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3" y="2"/>
                      </a:lnTo>
                      <a:lnTo>
                        <a:pt x="213" y="2"/>
                      </a:lnTo>
                      <a:lnTo>
                        <a:pt x="212" y="4"/>
                      </a:lnTo>
                      <a:lnTo>
                        <a:pt x="213" y="4"/>
                      </a:lnTo>
                      <a:lnTo>
                        <a:pt x="213" y="6"/>
                      </a:lnTo>
                      <a:lnTo>
                        <a:pt x="215" y="8"/>
                      </a:lnTo>
                      <a:lnTo>
                        <a:pt x="215" y="9"/>
                      </a:lnTo>
                      <a:lnTo>
                        <a:pt x="215" y="9"/>
                      </a:lnTo>
                      <a:lnTo>
                        <a:pt x="217" y="9"/>
                      </a:lnTo>
                      <a:lnTo>
                        <a:pt x="217" y="9"/>
                      </a:lnTo>
                      <a:lnTo>
                        <a:pt x="219" y="9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7" y="13"/>
                      </a:lnTo>
                      <a:lnTo>
                        <a:pt x="217" y="15"/>
                      </a:lnTo>
                      <a:lnTo>
                        <a:pt x="217" y="17"/>
                      </a:lnTo>
                      <a:lnTo>
                        <a:pt x="217" y="17"/>
                      </a:lnTo>
                      <a:lnTo>
                        <a:pt x="217" y="19"/>
                      </a:lnTo>
                      <a:lnTo>
                        <a:pt x="217" y="21"/>
                      </a:lnTo>
                      <a:lnTo>
                        <a:pt x="217" y="21"/>
                      </a:lnTo>
                      <a:lnTo>
                        <a:pt x="217" y="21"/>
                      </a:lnTo>
                      <a:lnTo>
                        <a:pt x="217" y="23"/>
                      </a:lnTo>
                      <a:lnTo>
                        <a:pt x="217" y="25"/>
                      </a:lnTo>
                      <a:lnTo>
                        <a:pt x="217" y="27"/>
                      </a:lnTo>
                      <a:lnTo>
                        <a:pt x="219" y="28"/>
                      </a:lnTo>
                      <a:lnTo>
                        <a:pt x="219" y="27"/>
                      </a:lnTo>
                      <a:lnTo>
                        <a:pt x="219" y="27"/>
                      </a:lnTo>
                      <a:lnTo>
                        <a:pt x="219" y="27"/>
                      </a:lnTo>
                      <a:lnTo>
                        <a:pt x="221" y="27"/>
                      </a:lnTo>
                      <a:lnTo>
                        <a:pt x="221" y="28"/>
                      </a:lnTo>
                      <a:lnTo>
                        <a:pt x="221" y="28"/>
                      </a:lnTo>
                      <a:lnTo>
                        <a:pt x="221" y="30"/>
                      </a:lnTo>
                      <a:lnTo>
                        <a:pt x="221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5" y="34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5" y="40"/>
                      </a:lnTo>
                      <a:lnTo>
                        <a:pt x="225" y="42"/>
                      </a:lnTo>
                      <a:lnTo>
                        <a:pt x="225" y="44"/>
                      </a:lnTo>
                      <a:lnTo>
                        <a:pt x="225" y="44"/>
                      </a:lnTo>
                      <a:lnTo>
                        <a:pt x="225" y="44"/>
                      </a:lnTo>
                      <a:lnTo>
                        <a:pt x="225" y="46"/>
                      </a:lnTo>
                      <a:lnTo>
                        <a:pt x="225" y="46"/>
                      </a:lnTo>
                      <a:lnTo>
                        <a:pt x="225" y="47"/>
                      </a:lnTo>
                      <a:lnTo>
                        <a:pt x="225" y="47"/>
                      </a:lnTo>
                      <a:lnTo>
                        <a:pt x="225" y="47"/>
                      </a:lnTo>
                      <a:lnTo>
                        <a:pt x="225" y="51"/>
                      </a:lnTo>
                      <a:lnTo>
                        <a:pt x="225" y="53"/>
                      </a:lnTo>
                      <a:lnTo>
                        <a:pt x="225" y="57"/>
                      </a:lnTo>
                      <a:lnTo>
                        <a:pt x="225" y="57"/>
                      </a:lnTo>
                      <a:lnTo>
                        <a:pt x="225" y="59"/>
                      </a:lnTo>
                      <a:lnTo>
                        <a:pt x="225" y="61"/>
                      </a:lnTo>
                      <a:lnTo>
                        <a:pt x="223" y="61"/>
                      </a:lnTo>
                      <a:lnTo>
                        <a:pt x="223" y="63"/>
                      </a:lnTo>
                      <a:lnTo>
                        <a:pt x="221" y="61"/>
                      </a:lnTo>
                      <a:lnTo>
                        <a:pt x="221" y="61"/>
                      </a:lnTo>
                      <a:lnTo>
                        <a:pt x="221" y="57"/>
                      </a:lnTo>
                      <a:lnTo>
                        <a:pt x="219" y="55"/>
                      </a:lnTo>
                      <a:lnTo>
                        <a:pt x="219" y="55"/>
                      </a:lnTo>
                      <a:lnTo>
                        <a:pt x="217" y="55"/>
                      </a:lnTo>
                      <a:lnTo>
                        <a:pt x="215" y="55"/>
                      </a:lnTo>
                      <a:lnTo>
                        <a:pt x="213" y="55"/>
                      </a:lnTo>
                      <a:lnTo>
                        <a:pt x="212" y="53"/>
                      </a:lnTo>
                      <a:lnTo>
                        <a:pt x="212" y="53"/>
                      </a:lnTo>
                      <a:lnTo>
                        <a:pt x="210" y="55"/>
                      </a:lnTo>
                      <a:lnTo>
                        <a:pt x="208" y="55"/>
                      </a:lnTo>
                      <a:lnTo>
                        <a:pt x="208" y="57"/>
                      </a:lnTo>
                      <a:lnTo>
                        <a:pt x="208" y="59"/>
                      </a:lnTo>
                      <a:lnTo>
                        <a:pt x="208" y="61"/>
                      </a:lnTo>
                      <a:lnTo>
                        <a:pt x="208" y="61"/>
                      </a:lnTo>
                      <a:lnTo>
                        <a:pt x="208" y="61"/>
                      </a:lnTo>
                      <a:lnTo>
                        <a:pt x="210" y="61"/>
                      </a:lnTo>
                      <a:lnTo>
                        <a:pt x="210" y="61"/>
                      </a:lnTo>
                      <a:lnTo>
                        <a:pt x="210" y="61"/>
                      </a:lnTo>
                      <a:lnTo>
                        <a:pt x="210" y="63"/>
                      </a:lnTo>
                      <a:lnTo>
                        <a:pt x="210" y="63"/>
                      </a:lnTo>
                      <a:lnTo>
                        <a:pt x="208" y="65"/>
                      </a:lnTo>
                      <a:lnTo>
                        <a:pt x="202" y="68"/>
                      </a:lnTo>
                      <a:lnTo>
                        <a:pt x="200" y="68"/>
                      </a:lnTo>
                      <a:lnTo>
                        <a:pt x="198" y="70"/>
                      </a:lnTo>
                      <a:lnTo>
                        <a:pt x="198" y="70"/>
                      </a:lnTo>
                      <a:lnTo>
                        <a:pt x="194" y="72"/>
                      </a:lnTo>
                      <a:lnTo>
                        <a:pt x="192" y="72"/>
                      </a:lnTo>
                      <a:lnTo>
                        <a:pt x="191" y="74"/>
                      </a:lnTo>
                      <a:lnTo>
                        <a:pt x="191" y="74"/>
                      </a:lnTo>
                      <a:lnTo>
                        <a:pt x="191" y="76"/>
                      </a:lnTo>
                      <a:lnTo>
                        <a:pt x="191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4" y="74"/>
                      </a:lnTo>
                      <a:lnTo>
                        <a:pt x="194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6"/>
                      </a:lnTo>
                      <a:lnTo>
                        <a:pt x="196" y="76"/>
                      </a:lnTo>
                      <a:lnTo>
                        <a:pt x="198" y="76"/>
                      </a:lnTo>
                      <a:lnTo>
                        <a:pt x="198" y="76"/>
                      </a:lnTo>
                      <a:lnTo>
                        <a:pt x="198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0" y="82"/>
                      </a:lnTo>
                      <a:lnTo>
                        <a:pt x="200" y="84"/>
                      </a:lnTo>
                      <a:lnTo>
                        <a:pt x="200" y="84"/>
                      </a:lnTo>
                      <a:lnTo>
                        <a:pt x="200" y="85"/>
                      </a:lnTo>
                      <a:lnTo>
                        <a:pt x="196" y="87"/>
                      </a:lnTo>
                      <a:lnTo>
                        <a:pt x="191" y="91"/>
                      </a:lnTo>
                      <a:lnTo>
                        <a:pt x="187" y="91"/>
                      </a:lnTo>
                      <a:lnTo>
                        <a:pt x="187" y="91"/>
                      </a:lnTo>
                      <a:lnTo>
                        <a:pt x="185" y="89"/>
                      </a:lnTo>
                      <a:lnTo>
                        <a:pt x="183" y="89"/>
                      </a:lnTo>
                      <a:lnTo>
                        <a:pt x="183" y="89"/>
                      </a:lnTo>
                      <a:lnTo>
                        <a:pt x="181" y="87"/>
                      </a:lnTo>
                      <a:lnTo>
                        <a:pt x="181" y="85"/>
                      </a:lnTo>
                      <a:lnTo>
                        <a:pt x="181" y="82"/>
                      </a:lnTo>
                      <a:lnTo>
                        <a:pt x="179" y="80"/>
                      </a:lnTo>
                      <a:lnTo>
                        <a:pt x="179" y="80"/>
                      </a:lnTo>
                      <a:lnTo>
                        <a:pt x="179" y="80"/>
                      </a:lnTo>
                      <a:lnTo>
                        <a:pt x="177" y="80"/>
                      </a:lnTo>
                      <a:lnTo>
                        <a:pt x="177" y="82"/>
                      </a:lnTo>
                      <a:lnTo>
                        <a:pt x="177" y="82"/>
                      </a:lnTo>
                      <a:lnTo>
                        <a:pt x="177" y="82"/>
                      </a:lnTo>
                      <a:lnTo>
                        <a:pt x="177" y="84"/>
                      </a:lnTo>
                      <a:lnTo>
                        <a:pt x="177" y="84"/>
                      </a:lnTo>
                      <a:lnTo>
                        <a:pt x="177" y="84"/>
                      </a:lnTo>
                      <a:lnTo>
                        <a:pt x="177" y="85"/>
                      </a:lnTo>
                      <a:lnTo>
                        <a:pt x="177" y="87"/>
                      </a:lnTo>
                      <a:lnTo>
                        <a:pt x="177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3" y="85"/>
                      </a:lnTo>
                      <a:lnTo>
                        <a:pt x="173" y="85"/>
                      </a:lnTo>
                      <a:lnTo>
                        <a:pt x="172" y="85"/>
                      </a:lnTo>
                      <a:lnTo>
                        <a:pt x="172" y="85"/>
                      </a:lnTo>
                      <a:lnTo>
                        <a:pt x="172" y="85"/>
                      </a:lnTo>
                      <a:lnTo>
                        <a:pt x="172" y="87"/>
                      </a:lnTo>
                      <a:lnTo>
                        <a:pt x="172" y="87"/>
                      </a:lnTo>
                      <a:lnTo>
                        <a:pt x="172" y="87"/>
                      </a:lnTo>
                      <a:lnTo>
                        <a:pt x="172" y="89"/>
                      </a:lnTo>
                      <a:lnTo>
                        <a:pt x="170" y="89"/>
                      </a:lnTo>
                      <a:lnTo>
                        <a:pt x="170" y="89"/>
                      </a:lnTo>
                      <a:lnTo>
                        <a:pt x="168" y="87"/>
                      </a:lnTo>
                      <a:lnTo>
                        <a:pt x="168" y="87"/>
                      </a:lnTo>
                      <a:lnTo>
                        <a:pt x="166" y="87"/>
                      </a:lnTo>
                      <a:lnTo>
                        <a:pt x="166" y="87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0" y="85"/>
                      </a:lnTo>
                      <a:lnTo>
                        <a:pt x="160" y="87"/>
                      </a:lnTo>
                      <a:lnTo>
                        <a:pt x="160" y="87"/>
                      </a:lnTo>
                      <a:lnTo>
                        <a:pt x="160" y="87"/>
                      </a:lnTo>
                      <a:lnTo>
                        <a:pt x="162" y="89"/>
                      </a:lnTo>
                      <a:lnTo>
                        <a:pt x="162" y="89"/>
                      </a:lnTo>
                      <a:lnTo>
                        <a:pt x="164" y="89"/>
                      </a:lnTo>
                      <a:lnTo>
                        <a:pt x="164" y="89"/>
                      </a:lnTo>
                      <a:lnTo>
                        <a:pt x="166" y="91"/>
                      </a:lnTo>
                      <a:lnTo>
                        <a:pt x="164" y="91"/>
                      </a:lnTo>
                      <a:lnTo>
                        <a:pt x="162" y="91"/>
                      </a:lnTo>
                      <a:lnTo>
                        <a:pt x="162" y="91"/>
                      </a:lnTo>
                      <a:lnTo>
                        <a:pt x="162" y="91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0" y="97"/>
                      </a:lnTo>
                      <a:lnTo>
                        <a:pt x="160" y="97"/>
                      </a:lnTo>
                      <a:lnTo>
                        <a:pt x="158" y="103"/>
                      </a:lnTo>
                      <a:lnTo>
                        <a:pt x="158" y="104"/>
                      </a:lnTo>
                      <a:lnTo>
                        <a:pt x="158" y="106"/>
                      </a:lnTo>
                      <a:lnTo>
                        <a:pt x="158" y="106"/>
                      </a:lnTo>
                      <a:lnTo>
                        <a:pt x="158" y="108"/>
                      </a:lnTo>
                      <a:lnTo>
                        <a:pt x="158" y="108"/>
                      </a:lnTo>
                      <a:lnTo>
                        <a:pt x="158" y="110"/>
                      </a:lnTo>
                      <a:lnTo>
                        <a:pt x="160" y="110"/>
                      </a:lnTo>
                      <a:lnTo>
                        <a:pt x="160" y="110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2" y="114"/>
                      </a:lnTo>
                      <a:lnTo>
                        <a:pt x="162" y="116"/>
                      </a:lnTo>
                      <a:lnTo>
                        <a:pt x="158" y="116"/>
                      </a:lnTo>
                      <a:lnTo>
                        <a:pt x="156" y="118"/>
                      </a:lnTo>
                      <a:lnTo>
                        <a:pt x="154" y="120"/>
                      </a:lnTo>
                      <a:lnTo>
                        <a:pt x="152" y="120"/>
                      </a:lnTo>
                      <a:lnTo>
                        <a:pt x="149" y="122"/>
                      </a:lnTo>
                      <a:lnTo>
                        <a:pt x="147" y="125"/>
                      </a:lnTo>
                      <a:lnTo>
                        <a:pt x="145" y="125"/>
                      </a:lnTo>
                      <a:lnTo>
                        <a:pt x="145" y="125"/>
                      </a:lnTo>
                      <a:lnTo>
                        <a:pt x="141" y="125"/>
                      </a:lnTo>
                      <a:lnTo>
                        <a:pt x="141" y="125"/>
                      </a:lnTo>
                      <a:lnTo>
                        <a:pt x="139" y="127"/>
                      </a:lnTo>
                      <a:lnTo>
                        <a:pt x="137" y="127"/>
                      </a:lnTo>
                      <a:lnTo>
                        <a:pt x="135" y="127"/>
                      </a:lnTo>
                      <a:lnTo>
                        <a:pt x="133" y="127"/>
                      </a:lnTo>
                      <a:lnTo>
                        <a:pt x="131" y="127"/>
                      </a:lnTo>
                      <a:lnTo>
                        <a:pt x="130" y="125"/>
                      </a:lnTo>
                      <a:lnTo>
                        <a:pt x="130" y="125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6" y="120"/>
                      </a:lnTo>
                      <a:lnTo>
                        <a:pt x="126" y="118"/>
                      </a:lnTo>
                      <a:lnTo>
                        <a:pt x="124" y="118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lnTo>
                        <a:pt x="120" y="118"/>
                      </a:lnTo>
                      <a:lnTo>
                        <a:pt x="116" y="120"/>
                      </a:lnTo>
                      <a:lnTo>
                        <a:pt x="116" y="122"/>
                      </a:lnTo>
                      <a:lnTo>
                        <a:pt x="116" y="122"/>
                      </a:lnTo>
                      <a:lnTo>
                        <a:pt x="116" y="124"/>
                      </a:lnTo>
                      <a:lnTo>
                        <a:pt x="116" y="124"/>
                      </a:lnTo>
                      <a:lnTo>
                        <a:pt x="114" y="124"/>
                      </a:lnTo>
                      <a:lnTo>
                        <a:pt x="114" y="125"/>
                      </a:lnTo>
                      <a:lnTo>
                        <a:pt x="111" y="124"/>
                      </a:lnTo>
                      <a:lnTo>
                        <a:pt x="109" y="124"/>
                      </a:lnTo>
                      <a:lnTo>
                        <a:pt x="107" y="125"/>
                      </a:lnTo>
                      <a:lnTo>
                        <a:pt x="105" y="125"/>
                      </a:lnTo>
                      <a:lnTo>
                        <a:pt x="103" y="125"/>
                      </a:lnTo>
                      <a:lnTo>
                        <a:pt x="99" y="124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97" y="122"/>
                      </a:lnTo>
                      <a:lnTo>
                        <a:pt x="93" y="122"/>
                      </a:lnTo>
                      <a:lnTo>
                        <a:pt x="91" y="120"/>
                      </a:lnTo>
                      <a:lnTo>
                        <a:pt x="91" y="120"/>
                      </a:lnTo>
                      <a:lnTo>
                        <a:pt x="90" y="120"/>
                      </a:lnTo>
                      <a:lnTo>
                        <a:pt x="90" y="124"/>
                      </a:lnTo>
                      <a:lnTo>
                        <a:pt x="88" y="125"/>
                      </a:lnTo>
                      <a:lnTo>
                        <a:pt x="84" y="129"/>
                      </a:lnTo>
                      <a:lnTo>
                        <a:pt x="84" y="131"/>
                      </a:lnTo>
                      <a:lnTo>
                        <a:pt x="82" y="133"/>
                      </a:lnTo>
                      <a:lnTo>
                        <a:pt x="82" y="133"/>
                      </a:lnTo>
                      <a:lnTo>
                        <a:pt x="82" y="135"/>
                      </a:lnTo>
                      <a:lnTo>
                        <a:pt x="82" y="135"/>
                      </a:lnTo>
                      <a:lnTo>
                        <a:pt x="80" y="135"/>
                      </a:lnTo>
                      <a:lnTo>
                        <a:pt x="80" y="137"/>
                      </a:lnTo>
                      <a:lnTo>
                        <a:pt x="80" y="135"/>
                      </a:lnTo>
                      <a:lnTo>
                        <a:pt x="78" y="135"/>
                      </a:lnTo>
                      <a:lnTo>
                        <a:pt x="78" y="137"/>
                      </a:lnTo>
                      <a:lnTo>
                        <a:pt x="76" y="139"/>
                      </a:lnTo>
                      <a:lnTo>
                        <a:pt x="76" y="141"/>
                      </a:lnTo>
                      <a:lnTo>
                        <a:pt x="76" y="141"/>
                      </a:lnTo>
                      <a:lnTo>
                        <a:pt x="76" y="143"/>
                      </a:lnTo>
                      <a:lnTo>
                        <a:pt x="76" y="143"/>
                      </a:lnTo>
                      <a:lnTo>
                        <a:pt x="78" y="144"/>
                      </a:lnTo>
                      <a:lnTo>
                        <a:pt x="76" y="144"/>
                      </a:lnTo>
                      <a:lnTo>
                        <a:pt x="76" y="144"/>
                      </a:lnTo>
                      <a:lnTo>
                        <a:pt x="74" y="146"/>
                      </a:lnTo>
                      <a:lnTo>
                        <a:pt x="72" y="146"/>
                      </a:lnTo>
                      <a:lnTo>
                        <a:pt x="71" y="146"/>
                      </a:lnTo>
                      <a:lnTo>
                        <a:pt x="71" y="144"/>
                      </a:lnTo>
                      <a:lnTo>
                        <a:pt x="71" y="143"/>
                      </a:lnTo>
                      <a:lnTo>
                        <a:pt x="71" y="143"/>
                      </a:lnTo>
                      <a:lnTo>
                        <a:pt x="69" y="143"/>
                      </a:lnTo>
                      <a:lnTo>
                        <a:pt x="69" y="141"/>
                      </a:lnTo>
                      <a:lnTo>
                        <a:pt x="69" y="141"/>
                      </a:lnTo>
                      <a:lnTo>
                        <a:pt x="69" y="141"/>
                      </a:lnTo>
                      <a:lnTo>
                        <a:pt x="69" y="139"/>
                      </a:lnTo>
                      <a:lnTo>
                        <a:pt x="67" y="139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5"/>
                      </a:lnTo>
                      <a:lnTo>
                        <a:pt x="65" y="135"/>
                      </a:lnTo>
                      <a:lnTo>
                        <a:pt x="65" y="133"/>
                      </a:lnTo>
                      <a:lnTo>
                        <a:pt x="65" y="133"/>
                      </a:lnTo>
                      <a:lnTo>
                        <a:pt x="65" y="133"/>
                      </a:lnTo>
                      <a:lnTo>
                        <a:pt x="67" y="133"/>
                      </a:lnTo>
                      <a:lnTo>
                        <a:pt x="67" y="133"/>
                      </a:lnTo>
                      <a:lnTo>
                        <a:pt x="67" y="131"/>
                      </a:lnTo>
                      <a:lnTo>
                        <a:pt x="69" y="131"/>
                      </a:lnTo>
                      <a:lnTo>
                        <a:pt x="69" y="131"/>
                      </a:lnTo>
                      <a:lnTo>
                        <a:pt x="69" y="131"/>
                      </a:lnTo>
                      <a:lnTo>
                        <a:pt x="69" y="129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5"/>
                      </a:lnTo>
                      <a:lnTo>
                        <a:pt x="71" y="125"/>
                      </a:lnTo>
                      <a:lnTo>
                        <a:pt x="71" y="125"/>
                      </a:lnTo>
                      <a:lnTo>
                        <a:pt x="69" y="124"/>
                      </a:lnTo>
                      <a:lnTo>
                        <a:pt x="69" y="122"/>
                      </a:lnTo>
                      <a:lnTo>
                        <a:pt x="69" y="120"/>
                      </a:lnTo>
                      <a:lnTo>
                        <a:pt x="67" y="120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5" y="118"/>
                      </a:lnTo>
                      <a:lnTo>
                        <a:pt x="65" y="118"/>
                      </a:lnTo>
                      <a:lnTo>
                        <a:pt x="63" y="120"/>
                      </a:lnTo>
                      <a:lnTo>
                        <a:pt x="63" y="120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1" y="120"/>
                      </a:lnTo>
                      <a:lnTo>
                        <a:pt x="61" y="120"/>
                      </a:lnTo>
                      <a:lnTo>
                        <a:pt x="59" y="120"/>
                      </a:lnTo>
                      <a:lnTo>
                        <a:pt x="59" y="118"/>
                      </a:lnTo>
                      <a:lnTo>
                        <a:pt x="59" y="118"/>
                      </a:lnTo>
                      <a:lnTo>
                        <a:pt x="59" y="116"/>
                      </a:lnTo>
                      <a:lnTo>
                        <a:pt x="59" y="116"/>
                      </a:lnTo>
                      <a:lnTo>
                        <a:pt x="59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9" y="114"/>
                      </a:lnTo>
                      <a:lnTo>
                        <a:pt x="59" y="112"/>
                      </a:lnTo>
                      <a:lnTo>
                        <a:pt x="59" y="112"/>
                      </a:lnTo>
                      <a:lnTo>
                        <a:pt x="59" y="112"/>
                      </a:lnTo>
                      <a:lnTo>
                        <a:pt x="59" y="110"/>
                      </a:lnTo>
                      <a:lnTo>
                        <a:pt x="59" y="110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10"/>
                      </a:lnTo>
                      <a:lnTo>
                        <a:pt x="57" y="110"/>
                      </a:lnTo>
                      <a:lnTo>
                        <a:pt x="57" y="110"/>
                      </a:lnTo>
                      <a:lnTo>
                        <a:pt x="55" y="112"/>
                      </a:lnTo>
                      <a:lnTo>
                        <a:pt x="55" y="112"/>
                      </a:lnTo>
                      <a:lnTo>
                        <a:pt x="55" y="112"/>
                      </a:lnTo>
                      <a:lnTo>
                        <a:pt x="53" y="112"/>
                      </a:lnTo>
                      <a:lnTo>
                        <a:pt x="51" y="114"/>
                      </a:lnTo>
                      <a:lnTo>
                        <a:pt x="50" y="114"/>
                      </a:lnTo>
                      <a:lnTo>
                        <a:pt x="50" y="114"/>
                      </a:lnTo>
                      <a:lnTo>
                        <a:pt x="48" y="112"/>
                      </a:lnTo>
                      <a:lnTo>
                        <a:pt x="48" y="112"/>
                      </a:lnTo>
                      <a:lnTo>
                        <a:pt x="48" y="112"/>
                      </a:lnTo>
                      <a:lnTo>
                        <a:pt x="46" y="112"/>
                      </a:lnTo>
                      <a:lnTo>
                        <a:pt x="44" y="110"/>
                      </a:lnTo>
                      <a:lnTo>
                        <a:pt x="44" y="110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lnTo>
                        <a:pt x="44" y="106"/>
                      </a:lnTo>
                      <a:lnTo>
                        <a:pt x="42" y="106"/>
                      </a:lnTo>
                      <a:lnTo>
                        <a:pt x="42" y="106"/>
                      </a:lnTo>
                      <a:lnTo>
                        <a:pt x="42" y="106"/>
                      </a:lnTo>
                      <a:lnTo>
                        <a:pt x="42" y="104"/>
                      </a:lnTo>
                      <a:lnTo>
                        <a:pt x="40" y="104"/>
                      </a:lnTo>
                      <a:lnTo>
                        <a:pt x="36" y="104"/>
                      </a:lnTo>
                      <a:lnTo>
                        <a:pt x="34" y="104"/>
                      </a:lnTo>
                      <a:lnTo>
                        <a:pt x="34" y="103"/>
                      </a:lnTo>
                      <a:lnTo>
                        <a:pt x="34" y="103"/>
                      </a:lnTo>
                      <a:lnTo>
                        <a:pt x="32" y="103"/>
                      </a:lnTo>
                      <a:lnTo>
                        <a:pt x="32" y="101"/>
                      </a:lnTo>
                      <a:lnTo>
                        <a:pt x="32" y="101"/>
                      </a:lnTo>
                      <a:lnTo>
                        <a:pt x="30" y="101"/>
                      </a:lnTo>
                      <a:lnTo>
                        <a:pt x="29" y="103"/>
                      </a:lnTo>
                      <a:lnTo>
                        <a:pt x="25" y="103"/>
                      </a:lnTo>
                      <a:lnTo>
                        <a:pt x="25" y="103"/>
                      </a:lnTo>
                      <a:lnTo>
                        <a:pt x="23" y="103"/>
                      </a:lnTo>
                      <a:lnTo>
                        <a:pt x="23" y="103"/>
                      </a:lnTo>
                      <a:lnTo>
                        <a:pt x="19" y="106"/>
                      </a:lnTo>
                      <a:lnTo>
                        <a:pt x="19" y="106"/>
                      </a:lnTo>
                      <a:lnTo>
                        <a:pt x="19" y="106"/>
                      </a:lnTo>
                      <a:lnTo>
                        <a:pt x="17" y="108"/>
                      </a:lnTo>
                      <a:lnTo>
                        <a:pt x="17" y="108"/>
                      </a:lnTo>
                      <a:lnTo>
                        <a:pt x="17" y="108"/>
                      </a:lnTo>
                      <a:lnTo>
                        <a:pt x="15" y="108"/>
                      </a:lnTo>
                      <a:lnTo>
                        <a:pt x="10" y="106"/>
                      </a:lnTo>
                      <a:lnTo>
                        <a:pt x="4" y="106"/>
                      </a:lnTo>
                      <a:lnTo>
                        <a:pt x="4" y="108"/>
                      </a:lnTo>
                      <a:lnTo>
                        <a:pt x="4" y="110"/>
                      </a:lnTo>
                      <a:lnTo>
                        <a:pt x="6" y="110"/>
                      </a:lnTo>
                      <a:lnTo>
                        <a:pt x="6" y="110"/>
                      </a:lnTo>
                      <a:lnTo>
                        <a:pt x="8" y="112"/>
                      </a:lnTo>
                      <a:lnTo>
                        <a:pt x="8" y="112"/>
                      </a:lnTo>
                      <a:lnTo>
                        <a:pt x="8" y="114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6" y="116"/>
                      </a:lnTo>
                      <a:lnTo>
                        <a:pt x="6" y="118"/>
                      </a:lnTo>
                      <a:lnTo>
                        <a:pt x="2" y="118"/>
                      </a:lnTo>
                      <a:lnTo>
                        <a:pt x="2" y="118"/>
                      </a:lnTo>
                      <a:lnTo>
                        <a:pt x="2" y="118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4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0" y="127"/>
                      </a:lnTo>
                      <a:lnTo>
                        <a:pt x="2" y="127"/>
                      </a:lnTo>
                      <a:lnTo>
                        <a:pt x="2" y="127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6" y="127"/>
                      </a:lnTo>
                      <a:lnTo>
                        <a:pt x="6" y="127"/>
                      </a:lnTo>
                      <a:lnTo>
                        <a:pt x="8" y="125"/>
                      </a:lnTo>
                      <a:lnTo>
                        <a:pt x="8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1" y="124"/>
                      </a:lnTo>
                      <a:lnTo>
                        <a:pt x="11" y="125"/>
                      </a:lnTo>
                      <a:lnTo>
                        <a:pt x="11" y="125"/>
                      </a:lnTo>
                      <a:lnTo>
                        <a:pt x="13" y="125"/>
                      </a:lnTo>
                      <a:lnTo>
                        <a:pt x="13" y="127"/>
                      </a:lnTo>
                      <a:lnTo>
                        <a:pt x="13" y="129"/>
                      </a:lnTo>
                      <a:lnTo>
                        <a:pt x="11" y="133"/>
                      </a:lnTo>
                      <a:lnTo>
                        <a:pt x="11" y="135"/>
                      </a:lnTo>
                      <a:lnTo>
                        <a:pt x="10" y="144"/>
                      </a:lnTo>
                      <a:lnTo>
                        <a:pt x="10" y="144"/>
                      </a:lnTo>
                      <a:lnTo>
                        <a:pt x="11" y="146"/>
                      </a:lnTo>
                      <a:lnTo>
                        <a:pt x="13" y="148"/>
                      </a:lnTo>
                      <a:lnTo>
                        <a:pt x="13" y="150"/>
                      </a:lnTo>
                      <a:lnTo>
                        <a:pt x="13" y="150"/>
                      </a:lnTo>
                      <a:lnTo>
                        <a:pt x="13" y="154"/>
                      </a:lnTo>
                      <a:lnTo>
                        <a:pt x="13" y="156"/>
                      </a:lnTo>
                      <a:lnTo>
                        <a:pt x="13" y="156"/>
                      </a:lnTo>
                      <a:lnTo>
                        <a:pt x="11" y="156"/>
                      </a:lnTo>
                      <a:lnTo>
                        <a:pt x="11" y="156"/>
                      </a:lnTo>
                      <a:lnTo>
                        <a:pt x="8" y="156"/>
                      </a:lnTo>
                      <a:lnTo>
                        <a:pt x="8" y="156"/>
                      </a:lnTo>
                      <a:lnTo>
                        <a:pt x="8" y="158"/>
                      </a:lnTo>
                      <a:lnTo>
                        <a:pt x="6" y="158"/>
                      </a:lnTo>
                      <a:lnTo>
                        <a:pt x="6" y="160"/>
                      </a:lnTo>
                      <a:lnTo>
                        <a:pt x="8" y="160"/>
                      </a:lnTo>
                      <a:lnTo>
                        <a:pt x="8" y="160"/>
                      </a:lnTo>
                      <a:lnTo>
                        <a:pt x="8" y="162"/>
                      </a:lnTo>
                      <a:lnTo>
                        <a:pt x="10" y="163"/>
                      </a:lnTo>
                      <a:lnTo>
                        <a:pt x="10" y="163"/>
                      </a:lnTo>
                      <a:lnTo>
                        <a:pt x="11" y="165"/>
                      </a:lnTo>
                      <a:lnTo>
                        <a:pt x="11" y="167"/>
                      </a:lnTo>
                      <a:lnTo>
                        <a:pt x="11" y="169"/>
                      </a:lnTo>
                      <a:lnTo>
                        <a:pt x="13" y="171"/>
                      </a:lnTo>
                      <a:lnTo>
                        <a:pt x="13" y="171"/>
                      </a:lnTo>
                      <a:lnTo>
                        <a:pt x="15" y="171"/>
                      </a:lnTo>
                      <a:lnTo>
                        <a:pt x="15" y="171"/>
                      </a:lnTo>
                      <a:lnTo>
                        <a:pt x="15" y="171"/>
                      </a:lnTo>
                      <a:lnTo>
                        <a:pt x="15" y="169"/>
                      </a:lnTo>
                      <a:lnTo>
                        <a:pt x="17" y="169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9" y="167"/>
                      </a:lnTo>
                      <a:lnTo>
                        <a:pt x="21" y="167"/>
                      </a:lnTo>
                      <a:lnTo>
                        <a:pt x="23" y="167"/>
                      </a:lnTo>
                      <a:lnTo>
                        <a:pt x="25" y="167"/>
                      </a:lnTo>
                      <a:lnTo>
                        <a:pt x="27" y="167"/>
                      </a:lnTo>
                      <a:lnTo>
                        <a:pt x="29" y="167"/>
                      </a:lnTo>
                      <a:lnTo>
                        <a:pt x="29" y="167"/>
                      </a:lnTo>
                      <a:lnTo>
                        <a:pt x="29" y="165"/>
                      </a:lnTo>
                      <a:lnTo>
                        <a:pt x="30" y="165"/>
                      </a:lnTo>
                      <a:lnTo>
                        <a:pt x="32" y="163"/>
                      </a:lnTo>
                      <a:lnTo>
                        <a:pt x="32" y="163"/>
                      </a:lnTo>
                      <a:lnTo>
                        <a:pt x="34" y="163"/>
                      </a:lnTo>
                      <a:lnTo>
                        <a:pt x="34" y="163"/>
                      </a:lnTo>
                      <a:lnTo>
                        <a:pt x="36" y="163"/>
                      </a:lnTo>
                      <a:lnTo>
                        <a:pt x="36" y="165"/>
                      </a:lnTo>
                      <a:lnTo>
                        <a:pt x="38" y="165"/>
                      </a:lnTo>
                      <a:lnTo>
                        <a:pt x="40" y="165"/>
                      </a:lnTo>
                      <a:lnTo>
                        <a:pt x="40" y="165"/>
                      </a:lnTo>
                      <a:lnTo>
                        <a:pt x="42" y="167"/>
                      </a:lnTo>
                      <a:lnTo>
                        <a:pt x="42" y="167"/>
                      </a:lnTo>
                      <a:lnTo>
                        <a:pt x="44" y="169"/>
                      </a:lnTo>
                      <a:lnTo>
                        <a:pt x="44" y="169"/>
                      </a:lnTo>
                      <a:lnTo>
                        <a:pt x="44" y="171"/>
                      </a:lnTo>
                      <a:lnTo>
                        <a:pt x="46" y="175"/>
                      </a:lnTo>
                      <a:lnTo>
                        <a:pt x="46" y="175"/>
                      </a:lnTo>
                      <a:lnTo>
                        <a:pt x="46" y="177"/>
                      </a:lnTo>
                      <a:lnTo>
                        <a:pt x="48" y="177"/>
                      </a:lnTo>
                      <a:lnTo>
                        <a:pt x="48" y="177"/>
                      </a:lnTo>
                      <a:lnTo>
                        <a:pt x="50" y="177"/>
                      </a:lnTo>
                      <a:lnTo>
                        <a:pt x="50" y="177"/>
                      </a:lnTo>
                      <a:lnTo>
                        <a:pt x="51" y="175"/>
                      </a:lnTo>
                      <a:lnTo>
                        <a:pt x="51" y="175"/>
                      </a:lnTo>
                      <a:lnTo>
                        <a:pt x="53" y="175"/>
                      </a:lnTo>
                      <a:lnTo>
                        <a:pt x="53" y="177"/>
                      </a:lnTo>
                      <a:lnTo>
                        <a:pt x="55" y="177"/>
                      </a:lnTo>
                      <a:lnTo>
                        <a:pt x="55" y="181"/>
                      </a:lnTo>
                      <a:lnTo>
                        <a:pt x="55" y="181"/>
                      </a:lnTo>
                      <a:lnTo>
                        <a:pt x="57" y="181"/>
                      </a:lnTo>
                      <a:lnTo>
                        <a:pt x="57" y="181"/>
                      </a:lnTo>
                      <a:lnTo>
                        <a:pt x="59" y="181"/>
                      </a:lnTo>
                      <a:lnTo>
                        <a:pt x="59" y="181"/>
                      </a:lnTo>
                      <a:lnTo>
                        <a:pt x="61" y="181"/>
                      </a:lnTo>
                      <a:lnTo>
                        <a:pt x="61" y="179"/>
                      </a:lnTo>
                      <a:lnTo>
                        <a:pt x="63" y="179"/>
                      </a:lnTo>
                      <a:lnTo>
                        <a:pt x="65" y="179"/>
                      </a:lnTo>
                      <a:lnTo>
                        <a:pt x="65" y="177"/>
                      </a:lnTo>
                      <a:lnTo>
                        <a:pt x="67" y="177"/>
                      </a:lnTo>
                      <a:lnTo>
                        <a:pt x="67" y="177"/>
                      </a:lnTo>
                      <a:lnTo>
                        <a:pt x="67" y="179"/>
                      </a:lnTo>
                      <a:lnTo>
                        <a:pt x="69" y="179"/>
                      </a:lnTo>
                      <a:lnTo>
                        <a:pt x="71" y="179"/>
                      </a:lnTo>
                      <a:lnTo>
                        <a:pt x="72" y="179"/>
                      </a:lnTo>
                      <a:lnTo>
                        <a:pt x="74" y="179"/>
                      </a:lnTo>
                      <a:lnTo>
                        <a:pt x="74" y="179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8" y="175"/>
                      </a:lnTo>
                      <a:lnTo>
                        <a:pt x="78" y="175"/>
                      </a:lnTo>
                      <a:lnTo>
                        <a:pt x="80" y="175"/>
                      </a:lnTo>
                      <a:lnTo>
                        <a:pt x="80" y="175"/>
                      </a:lnTo>
                      <a:lnTo>
                        <a:pt x="80" y="177"/>
                      </a:lnTo>
                      <a:lnTo>
                        <a:pt x="80" y="179"/>
                      </a:lnTo>
                      <a:lnTo>
                        <a:pt x="78" y="179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2" y="181"/>
                      </a:lnTo>
                      <a:lnTo>
                        <a:pt x="82" y="181"/>
                      </a:lnTo>
                      <a:lnTo>
                        <a:pt x="82" y="179"/>
                      </a:lnTo>
                      <a:lnTo>
                        <a:pt x="84" y="179"/>
                      </a:lnTo>
                      <a:lnTo>
                        <a:pt x="86" y="179"/>
                      </a:lnTo>
                      <a:lnTo>
                        <a:pt x="86" y="179"/>
                      </a:lnTo>
                      <a:lnTo>
                        <a:pt x="86" y="181"/>
                      </a:lnTo>
                      <a:lnTo>
                        <a:pt x="88" y="182"/>
                      </a:lnTo>
                      <a:lnTo>
                        <a:pt x="88" y="184"/>
                      </a:lnTo>
                      <a:lnTo>
                        <a:pt x="88" y="184"/>
                      </a:lnTo>
                      <a:lnTo>
                        <a:pt x="88" y="184"/>
                      </a:lnTo>
                      <a:lnTo>
                        <a:pt x="88" y="186"/>
                      </a:lnTo>
                      <a:lnTo>
                        <a:pt x="86" y="186"/>
                      </a:lnTo>
                      <a:lnTo>
                        <a:pt x="86" y="186"/>
                      </a:lnTo>
                      <a:lnTo>
                        <a:pt x="86" y="186"/>
                      </a:lnTo>
                      <a:lnTo>
                        <a:pt x="84" y="186"/>
                      </a:lnTo>
                      <a:lnTo>
                        <a:pt x="84" y="188"/>
                      </a:lnTo>
                      <a:lnTo>
                        <a:pt x="84" y="188"/>
                      </a:lnTo>
                      <a:lnTo>
                        <a:pt x="84" y="188"/>
                      </a:lnTo>
                      <a:lnTo>
                        <a:pt x="84" y="190"/>
                      </a:lnTo>
                      <a:lnTo>
                        <a:pt x="86" y="190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4"/>
                      </a:lnTo>
                      <a:lnTo>
                        <a:pt x="86" y="194"/>
                      </a:lnTo>
                      <a:lnTo>
                        <a:pt x="86" y="196"/>
                      </a:lnTo>
                      <a:lnTo>
                        <a:pt x="88" y="198"/>
                      </a:lnTo>
                      <a:lnTo>
                        <a:pt x="88" y="200"/>
                      </a:lnTo>
                      <a:lnTo>
                        <a:pt x="91" y="203"/>
                      </a:lnTo>
                      <a:lnTo>
                        <a:pt x="91" y="203"/>
                      </a:lnTo>
                      <a:lnTo>
                        <a:pt x="95" y="205"/>
                      </a:lnTo>
                      <a:lnTo>
                        <a:pt x="97" y="205"/>
                      </a:lnTo>
                      <a:lnTo>
                        <a:pt x="97" y="205"/>
                      </a:lnTo>
                      <a:lnTo>
                        <a:pt x="97" y="207"/>
                      </a:lnTo>
                      <a:lnTo>
                        <a:pt x="97" y="209"/>
                      </a:lnTo>
                      <a:lnTo>
                        <a:pt x="97" y="209"/>
                      </a:lnTo>
                      <a:lnTo>
                        <a:pt x="97" y="211"/>
                      </a:lnTo>
                      <a:lnTo>
                        <a:pt x="95" y="211"/>
                      </a:lnTo>
                      <a:lnTo>
                        <a:pt x="95" y="211"/>
                      </a:lnTo>
                      <a:lnTo>
                        <a:pt x="95" y="213"/>
                      </a:lnTo>
                      <a:lnTo>
                        <a:pt x="93" y="213"/>
                      </a:lnTo>
                      <a:lnTo>
                        <a:pt x="93" y="213"/>
                      </a:lnTo>
                      <a:lnTo>
                        <a:pt x="95" y="215"/>
                      </a:lnTo>
                      <a:lnTo>
                        <a:pt x="95" y="219"/>
                      </a:lnTo>
                      <a:lnTo>
                        <a:pt x="95" y="221"/>
                      </a:lnTo>
                      <a:lnTo>
                        <a:pt x="97" y="222"/>
                      </a:lnTo>
                      <a:lnTo>
                        <a:pt x="97" y="224"/>
                      </a:lnTo>
                      <a:lnTo>
                        <a:pt x="97" y="226"/>
                      </a:lnTo>
                      <a:lnTo>
                        <a:pt x="99" y="228"/>
                      </a:lnTo>
                      <a:lnTo>
                        <a:pt x="99" y="232"/>
                      </a:lnTo>
                      <a:lnTo>
                        <a:pt x="103" y="241"/>
                      </a:lnTo>
                      <a:lnTo>
                        <a:pt x="105" y="243"/>
                      </a:lnTo>
                      <a:lnTo>
                        <a:pt x="105" y="245"/>
                      </a:lnTo>
                      <a:lnTo>
                        <a:pt x="107" y="247"/>
                      </a:lnTo>
                      <a:lnTo>
                        <a:pt x="109" y="251"/>
                      </a:lnTo>
                      <a:lnTo>
                        <a:pt x="111" y="251"/>
                      </a:lnTo>
                      <a:lnTo>
                        <a:pt x="111" y="251"/>
                      </a:lnTo>
                      <a:lnTo>
                        <a:pt x="111" y="253"/>
                      </a:lnTo>
                      <a:lnTo>
                        <a:pt x="114" y="257"/>
                      </a:lnTo>
                      <a:lnTo>
                        <a:pt x="118" y="260"/>
                      </a:lnTo>
                      <a:lnTo>
                        <a:pt x="120" y="260"/>
                      </a:lnTo>
                      <a:lnTo>
                        <a:pt x="120" y="262"/>
                      </a:lnTo>
                      <a:lnTo>
                        <a:pt x="120" y="262"/>
                      </a:lnTo>
                      <a:lnTo>
                        <a:pt x="120" y="262"/>
                      </a:lnTo>
                      <a:lnTo>
                        <a:pt x="120" y="264"/>
                      </a:lnTo>
                      <a:lnTo>
                        <a:pt x="120" y="266"/>
                      </a:lnTo>
                      <a:lnTo>
                        <a:pt x="122" y="266"/>
                      </a:lnTo>
                      <a:lnTo>
                        <a:pt x="122" y="266"/>
                      </a:lnTo>
                      <a:lnTo>
                        <a:pt x="124" y="266"/>
                      </a:lnTo>
                      <a:lnTo>
                        <a:pt x="124" y="266"/>
                      </a:lnTo>
                      <a:lnTo>
                        <a:pt x="124" y="266"/>
                      </a:lnTo>
                      <a:lnTo>
                        <a:pt x="126" y="266"/>
                      </a:lnTo>
                      <a:lnTo>
                        <a:pt x="128" y="268"/>
                      </a:lnTo>
                      <a:lnTo>
                        <a:pt x="130" y="268"/>
                      </a:lnTo>
                      <a:lnTo>
                        <a:pt x="131" y="268"/>
                      </a:lnTo>
                      <a:lnTo>
                        <a:pt x="133" y="270"/>
                      </a:lnTo>
                      <a:lnTo>
                        <a:pt x="137" y="276"/>
                      </a:lnTo>
                      <a:lnTo>
                        <a:pt x="145" y="283"/>
                      </a:lnTo>
                      <a:lnTo>
                        <a:pt x="145" y="285"/>
                      </a:lnTo>
                      <a:lnTo>
                        <a:pt x="147" y="287"/>
                      </a:lnTo>
                      <a:lnTo>
                        <a:pt x="147" y="289"/>
                      </a:lnTo>
                      <a:lnTo>
                        <a:pt x="147" y="289"/>
                      </a:lnTo>
                      <a:lnTo>
                        <a:pt x="149" y="291"/>
                      </a:lnTo>
                      <a:lnTo>
                        <a:pt x="149" y="293"/>
                      </a:lnTo>
                      <a:lnTo>
                        <a:pt x="149" y="293"/>
                      </a:lnTo>
                      <a:lnTo>
                        <a:pt x="149" y="295"/>
                      </a:lnTo>
                      <a:lnTo>
                        <a:pt x="147" y="295"/>
                      </a:lnTo>
                      <a:lnTo>
                        <a:pt x="147" y="293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3" y="293"/>
                      </a:lnTo>
                      <a:lnTo>
                        <a:pt x="143" y="295"/>
                      </a:lnTo>
                      <a:lnTo>
                        <a:pt x="141" y="295"/>
                      </a:lnTo>
                      <a:lnTo>
                        <a:pt x="141" y="295"/>
                      </a:lnTo>
                      <a:lnTo>
                        <a:pt x="139" y="297"/>
                      </a:lnTo>
                      <a:lnTo>
                        <a:pt x="137" y="297"/>
                      </a:lnTo>
                      <a:lnTo>
                        <a:pt x="137" y="297"/>
                      </a:lnTo>
                      <a:lnTo>
                        <a:pt x="137" y="297"/>
                      </a:lnTo>
                      <a:lnTo>
                        <a:pt x="135" y="298"/>
                      </a:lnTo>
                      <a:lnTo>
                        <a:pt x="137" y="298"/>
                      </a:lnTo>
                      <a:lnTo>
                        <a:pt x="137" y="300"/>
                      </a:lnTo>
                      <a:lnTo>
                        <a:pt x="139" y="302"/>
                      </a:lnTo>
                      <a:lnTo>
                        <a:pt x="139" y="302"/>
                      </a:lnTo>
                      <a:lnTo>
                        <a:pt x="141" y="302"/>
                      </a:lnTo>
                      <a:lnTo>
                        <a:pt x="141" y="300"/>
                      </a:lnTo>
                      <a:lnTo>
                        <a:pt x="141" y="300"/>
                      </a:lnTo>
                      <a:lnTo>
                        <a:pt x="141" y="300"/>
                      </a:lnTo>
                      <a:lnTo>
                        <a:pt x="143" y="298"/>
                      </a:lnTo>
                      <a:lnTo>
                        <a:pt x="143" y="298"/>
                      </a:lnTo>
                      <a:lnTo>
                        <a:pt x="143" y="298"/>
                      </a:lnTo>
                      <a:lnTo>
                        <a:pt x="145" y="300"/>
                      </a:lnTo>
                      <a:lnTo>
                        <a:pt x="145" y="300"/>
                      </a:lnTo>
                      <a:lnTo>
                        <a:pt x="145" y="302"/>
                      </a:lnTo>
                      <a:lnTo>
                        <a:pt x="143" y="304"/>
                      </a:lnTo>
                      <a:lnTo>
                        <a:pt x="141" y="306"/>
                      </a:lnTo>
                      <a:lnTo>
                        <a:pt x="141" y="306"/>
                      </a:lnTo>
                      <a:lnTo>
                        <a:pt x="141" y="308"/>
                      </a:lnTo>
                      <a:lnTo>
                        <a:pt x="139" y="308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2"/>
                      </a:lnTo>
                      <a:lnTo>
                        <a:pt x="139" y="312"/>
                      </a:lnTo>
                      <a:lnTo>
                        <a:pt x="141" y="314"/>
                      </a:lnTo>
                      <a:lnTo>
                        <a:pt x="141" y="314"/>
                      </a:lnTo>
                      <a:lnTo>
                        <a:pt x="139" y="314"/>
                      </a:lnTo>
                      <a:lnTo>
                        <a:pt x="139" y="316"/>
                      </a:lnTo>
                      <a:lnTo>
                        <a:pt x="139" y="316"/>
                      </a:lnTo>
                      <a:lnTo>
                        <a:pt x="137" y="316"/>
                      </a:lnTo>
                      <a:lnTo>
                        <a:pt x="135" y="316"/>
                      </a:lnTo>
                      <a:lnTo>
                        <a:pt x="135" y="316"/>
                      </a:lnTo>
                      <a:lnTo>
                        <a:pt x="135" y="318"/>
                      </a:lnTo>
                      <a:lnTo>
                        <a:pt x="135" y="319"/>
                      </a:lnTo>
                      <a:lnTo>
                        <a:pt x="139" y="321"/>
                      </a:lnTo>
                      <a:lnTo>
                        <a:pt x="139" y="321"/>
                      </a:lnTo>
                      <a:lnTo>
                        <a:pt x="139" y="323"/>
                      </a:lnTo>
                      <a:lnTo>
                        <a:pt x="139" y="323"/>
                      </a:lnTo>
                      <a:lnTo>
                        <a:pt x="139" y="325"/>
                      </a:lnTo>
                      <a:lnTo>
                        <a:pt x="139" y="325"/>
                      </a:lnTo>
                      <a:lnTo>
                        <a:pt x="141" y="327"/>
                      </a:lnTo>
                      <a:lnTo>
                        <a:pt x="141" y="327"/>
                      </a:lnTo>
                      <a:lnTo>
                        <a:pt x="151" y="325"/>
                      </a:lnTo>
                      <a:lnTo>
                        <a:pt x="152" y="327"/>
                      </a:lnTo>
                      <a:lnTo>
                        <a:pt x="154" y="329"/>
                      </a:lnTo>
                      <a:lnTo>
                        <a:pt x="158" y="331"/>
                      </a:lnTo>
                      <a:lnTo>
                        <a:pt x="160" y="329"/>
                      </a:lnTo>
                      <a:lnTo>
                        <a:pt x="162" y="327"/>
                      </a:lnTo>
                      <a:lnTo>
                        <a:pt x="162" y="327"/>
                      </a:lnTo>
                      <a:lnTo>
                        <a:pt x="162" y="327"/>
                      </a:lnTo>
                      <a:lnTo>
                        <a:pt x="160" y="325"/>
                      </a:lnTo>
                      <a:lnTo>
                        <a:pt x="160" y="325"/>
                      </a:lnTo>
                      <a:lnTo>
                        <a:pt x="160" y="323"/>
                      </a:lnTo>
                      <a:lnTo>
                        <a:pt x="160" y="323"/>
                      </a:lnTo>
                      <a:lnTo>
                        <a:pt x="160" y="321"/>
                      </a:lnTo>
                      <a:lnTo>
                        <a:pt x="158" y="321"/>
                      </a:lnTo>
                      <a:lnTo>
                        <a:pt x="158" y="319"/>
                      </a:lnTo>
                      <a:lnTo>
                        <a:pt x="158" y="319"/>
                      </a:lnTo>
                      <a:lnTo>
                        <a:pt x="158" y="318"/>
                      </a:lnTo>
                      <a:lnTo>
                        <a:pt x="158" y="316"/>
                      </a:lnTo>
                      <a:lnTo>
                        <a:pt x="156" y="312"/>
                      </a:lnTo>
                      <a:lnTo>
                        <a:pt x="156" y="308"/>
                      </a:lnTo>
                      <a:lnTo>
                        <a:pt x="156" y="308"/>
                      </a:lnTo>
                      <a:lnTo>
                        <a:pt x="156" y="306"/>
                      </a:lnTo>
                      <a:lnTo>
                        <a:pt x="156" y="304"/>
                      </a:lnTo>
                      <a:lnTo>
                        <a:pt x="156" y="304"/>
                      </a:lnTo>
                      <a:lnTo>
                        <a:pt x="158" y="304"/>
                      </a:lnTo>
                      <a:lnTo>
                        <a:pt x="158" y="302"/>
                      </a:lnTo>
                      <a:lnTo>
                        <a:pt x="158" y="302"/>
                      </a:lnTo>
                      <a:lnTo>
                        <a:pt x="158" y="302"/>
                      </a:lnTo>
                      <a:lnTo>
                        <a:pt x="160" y="304"/>
                      </a:lnTo>
                      <a:lnTo>
                        <a:pt x="162" y="304"/>
                      </a:lnTo>
                      <a:lnTo>
                        <a:pt x="162" y="304"/>
                      </a:lnTo>
                      <a:lnTo>
                        <a:pt x="164" y="304"/>
                      </a:lnTo>
                      <a:lnTo>
                        <a:pt x="164" y="302"/>
                      </a:lnTo>
                      <a:lnTo>
                        <a:pt x="164" y="302"/>
                      </a:lnTo>
                      <a:lnTo>
                        <a:pt x="166" y="302"/>
                      </a:lnTo>
                      <a:lnTo>
                        <a:pt x="166" y="302"/>
                      </a:lnTo>
                      <a:lnTo>
                        <a:pt x="170" y="306"/>
                      </a:lnTo>
                      <a:lnTo>
                        <a:pt x="172" y="306"/>
                      </a:lnTo>
                      <a:lnTo>
                        <a:pt x="172" y="306"/>
                      </a:lnTo>
                      <a:lnTo>
                        <a:pt x="173" y="304"/>
                      </a:lnTo>
                      <a:lnTo>
                        <a:pt x="173" y="302"/>
                      </a:lnTo>
                      <a:lnTo>
                        <a:pt x="173" y="302"/>
                      </a:lnTo>
                      <a:lnTo>
                        <a:pt x="173" y="300"/>
                      </a:lnTo>
                      <a:lnTo>
                        <a:pt x="172" y="300"/>
                      </a:lnTo>
                      <a:lnTo>
                        <a:pt x="170" y="300"/>
                      </a:lnTo>
                      <a:lnTo>
                        <a:pt x="170" y="298"/>
                      </a:lnTo>
                      <a:lnTo>
                        <a:pt x="170" y="298"/>
                      </a:lnTo>
                      <a:lnTo>
                        <a:pt x="170" y="298"/>
                      </a:lnTo>
                      <a:lnTo>
                        <a:pt x="172" y="298"/>
                      </a:lnTo>
                      <a:lnTo>
                        <a:pt x="172" y="297"/>
                      </a:lnTo>
                      <a:lnTo>
                        <a:pt x="173" y="297"/>
                      </a:lnTo>
                      <a:lnTo>
                        <a:pt x="173" y="297"/>
                      </a:lnTo>
                      <a:lnTo>
                        <a:pt x="173" y="295"/>
                      </a:lnTo>
                      <a:lnTo>
                        <a:pt x="172" y="295"/>
                      </a:lnTo>
                      <a:lnTo>
                        <a:pt x="170" y="295"/>
                      </a:lnTo>
                      <a:lnTo>
                        <a:pt x="170" y="293"/>
                      </a:lnTo>
                      <a:lnTo>
                        <a:pt x="170" y="293"/>
                      </a:lnTo>
                      <a:lnTo>
                        <a:pt x="170" y="291"/>
                      </a:lnTo>
                      <a:lnTo>
                        <a:pt x="170" y="289"/>
                      </a:lnTo>
                      <a:lnTo>
                        <a:pt x="170" y="289"/>
                      </a:lnTo>
                      <a:lnTo>
                        <a:pt x="172" y="291"/>
                      </a:lnTo>
                      <a:lnTo>
                        <a:pt x="172" y="291"/>
                      </a:lnTo>
                      <a:lnTo>
                        <a:pt x="173" y="291"/>
                      </a:lnTo>
                      <a:lnTo>
                        <a:pt x="173" y="291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5" y="295"/>
                      </a:lnTo>
                      <a:lnTo>
                        <a:pt x="175" y="295"/>
                      </a:lnTo>
                      <a:lnTo>
                        <a:pt x="175" y="295"/>
                      </a:lnTo>
                      <a:lnTo>
                        <a:pt x="179" y="293"/>
                      </a:lnTo>
                      <a:lnTo>
                        <a:pt x="181" y="293"/>
                      </a:lnTo>
                      <a:lnTo>
                        <a:pt x="183" y="293"/>
                      </a:lnTo>
                      <a:lnTo>
                        <a:pt x="183" y="293"/>
                      </a:lnTo>
                      <a:lnTo>
                        <a:pt x="185" y="297"/>
                      </a:lnTo>
                      <a:lnTo>
                        <a:pt x="187" y="298"/>
                      </a:lnTo>
                      <a:lnTo>
                        <a:pt x="187" y="298"/>
                      </a:lnTo>
                      <a:lnTo>
                        <a:pt x="187" y="298"/>
                      </a:lnTo>
                      <a:lnTo>
                        <a:pt x="185" y="298"/>
                      </a:lnTo>
                      <a:lnTo>
                        <a:pt x="185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300"/>
                      </a:lnTo>
                      <a:lnTo>
                        <a:pt x="185" y="300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3" y="302"/>
                      </a:lnTo>
                      <a:lnTo>
                        <a:pt x="183" y="304"/>
                      </a:lnTo>
                      <a:lnTo>
                        <a:pt x="183" y="304"/>
                      </a:lnTo>
                      <a:lnTo>
                        <a:pt x="183" y="304"/>
                      </a:lnTo>
                      <a:lnTo>
                        <a:pt x="187" y="306"/>
                      </a:lnTo>
                      <a:lnTo>
                        <a:pt x="187" y="306"/>
                      </a:lnTo>
                      <a:lnTo>
                        <a:pt x="189" y="306"/>
                      </a:lnTo>
                      <a:lnTo>
                        <a:pt x="189" y="306"/>
                      </a:lnTo>
                      <a:lnTo>
                        <a:pt x="191" y="306"/>
                      </a:lnTo>
                      <a:lnTo>
                        <a:pt x="191" y="308"/>
                      </a:lnTo>
                      <a:lnTo>
                        <a:pt x="191" y="312"/>
                      </a:lnTo>
                      <a:lnTo>
                        <a:pt x="191" y="312"/>
                      </a:lnTo>
                      <a:lnTo>
                        <a:pt x="192" y="314"/>
                      </a:lnTo>
                      <a:lnTo>
                        <a:pt x="192" y="314"/>
                      </a:lnTo>
                      <a:lnTo>
                        <a:pt x="192" y="314"/>
                      </a:lnTo>
                      <a:lnTo>
                        <a:pt x="194" y="314"/>
                      </a:lnTo>
                      <a:lnTo>
                        <a:pt x="196" y="312"/>
                      </a:lnTo>
                      <a:lnTo>
                        <a:pt x="196" y="310"/>
                      </a:lnTo>
                      <a:lnTo>
                        <a:pt x="196" y="310"/>
                      </a:lnTo>
                      <a:lnTo>
                        <a:pt x="198" y="310"/>
                      </a:lnTo>
                      <a:lnTo>
                        <a:pt x="198" y="310"/>
                      </a:lnTo>
                      <a:lnTo>
                        <a:pt x="200" y="310"/>
                      </a:lnTo>
                      <a:lnTo>
                        <a:pt x="202" y="310"/>
                      </a:lnTo>
                      <a:lnTo>
                        <a:pt x="202" y="308"/>
                      </a:lnTo>
                      <a:lnTo>
                        <a:pt x="202" y="308"/>
                      </a:lnTo>
                      <a:lnTo>
                        <a:pt x="202" y="308"/>
                      </a:lnTo>
                      <a:lnTo>
                        <a:pt x="202" y="306"/>
                      </a:lnTo>
                      <a:lnTo>
                        <a:pt x="200" y="304"/>
                      </a:lnTo>
                      <a:lnTo>
                        <a:pt x="200" y="304"/>
                      </a:lnTo>
                      <a:lnTo>
                        <a:pt x="200" y="302"/>
                      </a:lnTo>
                      <a:lnTo>
                        <a:pt x="200" y="302"/>
                      </a:lnTo>
                      <a:lnTo>
                        <a:pt x="202" y="302"/>
                      </a:lnTo>
                      <a:lnTo>
                        <a:pt x="202" y="300"/>
                      </a:lnTo>
                      <a:lnTo>
                        <a:pt x="202" y="300"/>
                      </a:lnTo>
                      <a:lnTo>
                        <a:pt x="204" y="300"/>
                      </a:lnTo>
                      <a:lnTo>
                        <a:pt x="204" y="298"/>
                      </a:lnTo>
                      <a:lnTo>
                        <a:pt x="206" y="298"/>
                      </a:lnTo>
                      <a:lnTo>
                        <a:pt x="206" y="298"/>
                      </a:lnTo>
                      <a:lnTo>
                        <a:pt x="208" y="297"/>
                      </a:lnTo>
                      <a:lnTo>
                        <a:pt x="210" y="297"/>
                      </a:lnTo>
                      <a:lnTo>
                        <a:pt x="210" y="295"/>
                      </a:lnTo>
                      <a:lnTo>
                        <a:pt x="212" y="295"/>
                      </a:lnTo>
                      <a:lnTo>
                        <a:pt x="213" y="291"/>
                      </a:lnTo>
                      <a:lnTo>
                        <a:pt x="215" y="289"/>
                      </a:lnTo>
                      <a:lnTo>
                        <a:pt x="215" y="289"/>
                      </a:lnTo>
                      <a:lnTo>
                        <a:pt x="215" y="287"/>
                      </a:lnTo>
                      <a:lnTo>
                        <a:pt x="217" y="287"/>
                      </a:lnTo>
                      <a:lnTo>
                        <a:pt x="219" y="287"/>
                      </a:lnTo>
                      <a:lnTo>
                        <a:pt x="219" y="287"/>
                      </a:lnTo>
                      <a:lnTo>
                        <a:pt x="219" y="287"/>
                      </a:lnTo>
                      <a:lnTo>
                        <a:pt x="221" y="287"/>
                      </a:lnTo>
                      <a:lnTo>
                        <a:pt x="221" y="287"/>
                      </a:lnTo>
                      <a:lnTo>
                        <a:pt x="221" y="287"/>
                      </a:lnTo>
                      <a:lnTo>
                        <a:pt x="223" y="289"/>
                      </a:lnTo>
                      <a:lnTo>
                        <a:pt x="223" y="291"/>
                      </a:lnTo>
                      <a:lnTo>
                        <a:pt x="227" y="293"/>
                      </a:lnTo>
                      <a:lnTo>
                        <a:pt x="229" y="295"/>
                      </a:lnTo>
                      <a:lnTo>
                        <a:pt x="229" y="295"/>
                      </a:lnTo>
                      <a:lnTo>
                        <a:pt x="229" y="297"/>
                      </a:lnTo>
                      <a:lnTo>
                        <a:pt x="229" y="298"/>
                      </a:lnTo>
                      <a:lnTo>
                        <a:pt x="227" y="304"/>
                      </a:lnTo>
                      <a:lnTo>
                        <a:pt x="227" y="306"/>
                      </a:lnTo>
                      <a:lnTo>
                        <a:pt x="227" y="308"/>
                      </a:lnTo>
                      <a:lnTo>
                        <a:pt x="227" y="310"/>
                      </a:lnTo>
                      <a:lnTo>
                        <a:pt x="227" y="312"/>
                      </a:lnTo>
                      <a:lnTo>
                        <a:pt x="229" y="312"/>
                      </a:lnTo>
                      <a:lnTo>
                        <a:pt x="229" y="312"/>
                      </a:lnTo>
                      <a:lnTo>
                        <a:pt x="229" y="314"/>
                      </a:lnTo>
                      <a:lnTo>
                        <a:pt x="229" y="314"/>
                      </a:lnTo>
                      <a:lnTo>
                        <a:pt x="229" y="316"/>
                      </a:lnTo>
                      <a:lnTo>
                        <a:pt x="229" y="316"/>
                      </a:lnTo>
                      <a:lnTo>
                        <a:pt x="229" y="318"/>
                      </a:lnTo>
                      <a:lnTo>
                        <a:pt x="229" y="319"/>
                      </a:lnTo>
                      <a:lnTo>
                        <a:pt x="229" y="319"/>
                      </a:lnTo>
                      <a:lnTo>
                        <a:pt x="229" y="321"/>
                      </a:lnTo>
                      <a:lnTo>
                        <a:pt x="229" y="325"/>
                      </a:lnTo>
                      <a:lnTo>
                        <a:pt x="229" y="325"/>
                      </a:lnTo>
                      <a:lnTo>
                        <a:pt x="229" y="327"/>
                      </a:lnTo>
                      <a:lnTo>
                        <a:pt x="229" y="327"/>
                      </a:lnTo>
                      <a:lnTo>
                        <a:pt x="227" y="329"/>
                      </a:lnTo>
                      <a:lnTo>
                        <a:pt x="227" y="331"/>
                      </a:lnTo>
                      <a:lnTo>
                        <a:pt x="225" y="337"/>
                      </a:lnTo>
                      <a:lnTo>
                        <a:pt x="225" y="338"/>
                      </a:lnTo>
                      <a:lnTo>
                        <a:pt x="225" y="338"/>
                      </a:lnTo>
                      <a:lnTo>
                        <a:pt x="225" y="340"/>
                      </a:lnTo>
                      <a:lnTo>
                        <a:pt x="227" y="340"/>
                      </a:lnTo>
                      <a:lnTo>
                        <a:pt x="227" y="340"/>
                      </a:lnTo>
                      <a:lnTo>
                        <a:pt x="227" y="340"/>
                      </a:lnTo>
                      <a:lnTo>
                        <a:pt x="227" y="342"/>
                      </a:lnTo>
                      <a:lnTo>
                        <a:pt x="225" y="342"/>
                      </a:lnTo>
                      <a:lnTo>
                        <a:pt x="225" y="342"/>
                      </a:lnTo>
                      <a:lnTo>
                        <a:pt x="223" y="342"/>
                      </a:lnTo>
                      <a:lnTo>
                        <a:pt x="223" y="344"/>
                      </a:lnTo>
                      <a:lnTo>
                        <a:pt x="225" y="344"/>
                      </a:lnTo>
                      <a:lnTo>
                        <a:pt x="225" y="344"/>
                      </a:lnTo>
                      <a:lnTo>
                        <a:pt x="225" y="344"/>
                      </a:lnTo>
                      <a:lnTo>
                        <a:pt x="229" y="344"/>
                      </a:lnTo>
                      <a:lnTo>
                        <a:pt x="231" y="344"/>
                      </a:lnTo>
                      <a:lnTo>
                        <a:pt x="232" y="342"/>
                      </a:lnTo>
                      <a:lnTo>
                        <a:pt x="232" y="340"/>
                      </a:lnTo>
                      <a:lnTo>
                        <a:pt x="234" y="338"/>
                      </a:lnTo>
                      <a:lnTo>
                        <a:pt x="236" y="338"/>
                      </a:lnTo>
                      <a:lnTo>
                        <a:pt x="240" y="338"/>
                      </a:lnTo>
                      <a:lnTo>
                        <a:pt x="240" y="337"/>
                      </a:lnTo>
                      <a:lnTo>
                        <a:pt x="240" y="337"/>
                      </a:lnTo>
                      <a:lnTo>
                        <a:pt x="240" y="337"/>
                      </a:lnTo>
                      <a:lnTo>
                        <a:pt x="238" y="335"/>
                      </a:lnTo>
                      <a:lnTo>
                        <a:pt x="236" y="333"/>
                      </a:lnTo>
                      <a:lnTo>
                        <a:pt x="236" y="333"/>
                      </a:lnTo>
                      <a:lnTo>
                        <a:pt x="238" y="331"/>
                      </a:lnTo>
                      <a:lnTo>
                        <a:pt x="238" y="331"/>
                      </a:lnTo>
                      <a:lnTo>
                        <a:pt x="240" y="331"/>
                      </a:lnTo>
                      <a:lnTo>
                        <a:pt x="244" y="333"/>
                      </a:lnTo>
                      <a:lnTo>
                        <a:pt x="244" y="333"/>
                      </a:lnTo>
                      <a:lnTo>
                        <a:pt x="246" y="333"/>
                      </a:lnTo>
                      <a:lnTo>
                        <a:pt x="248" y="331"/>
                      </a:lnTo>
                      <a:lnTo>
                        <a:pt x="248" y="329"/>
                      </a:lnTo>
                      <a:lnTo>
                        <a:pt x="250" y="329"/>
                      </a:lnTo>
                      <a:lnTo>
                        <a:pt x="250" y="331"/>
                      </a:lnTo>
                      <a:lnTo>
                        <a:pt x="250" y="331"/>
                      </a:lnTo>
                      <a:lnTo>
                        <a:pt x="250" y="331"/>
                      </a:lnTo>
                      <a:lnTo>
                        <a:pt x="252" y="331"/>
                      </a:lnTo>
                      <a:lnTo>
                        <a:pt x="252" y="331"/>
                      </a:lnTo>
                      <a:lnTo>
                        <a:pt x="252" y="329"/>
                      </a:lnTo>
                      <a:lnTo>
                        <a:pt x="253" y="329"/>
                      </a:lnTo>
                      <a:lnTo>
                        <a:pt x="253" y="331"/>
                      </a:lnTo>
                      <a:lnTo>
                        <a:pt x="253" y="331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7" y="331"/>
                      </a:lnTo>
                      <a:lnTo>
                        <a:pt x="259" y="331"/>
                      </a:lnTo>
                      <a:lnTo>
                        <a:pt x="263" y="329"/>
                      </a:lnTo>
                      <a:lnTo>
                        <a:pt x="263" y="327"/>
                      </a:lnTo>
                      <a:lnTo>
                        <a:pt x="263" y="327"/>
                      </a:lnTo>
                      <a:lnTo>
                        <a:pt x="265" y="327"/>
                      </a:lnTo>
                      <a:lnTo>
                        <a:pt x="265" y="327"/>
                      </a:lnTo>
                      <a:lnTo>
                        <a:pt x="265" y="327"/>
                      </a:lnTo>
                      <a:lnTo>
                        <a:pt x="267" y="325"/>
                      </a:lnTo>
                      <a:lnTo>
                        <a:pt x="271" y="325"/>
                      </a:lnTo>
                      <a:lnTo>
                        <a:pt x="271" y="325"/>
                      </a:lnTo>
                      <a:lnTo>
                        <a:pt x="273" y="321"/>
                      </a:lnTo>
                      <a:lnTo>
                        <a:pt x="274" y="321"/>
                      </a:lnTo>
                      <a:lnTo>
                        <a:pt x="274" y="321"/>
                      </a:lnTo>
                      <a:lnTo>
                        <a:pt x="276" y="323"/>
                      </a:lnTo>
                      <a:lnTo>
                        <a:pt x="276" y="323"/>
                      </a:lnTo>
                      <a:lnTo>
                        <a:pt x="278" y="321"/>
                      </a:lnTo>
                      <a:lnTo>
                        <a:pt x="278" y="319"/>
                      </a:lnTo>
                      <a:lnTo>
                        <a:pt x="280" y="318"/>
                      </a:lnTo>
                      <a:lnTo>
                        <a:pt x="280" y="318"/>
                      </a:lnTo>
                      <a:lnTo>
                        <a:pt x="282" y="316"/>
                      </a:lnTo>
                      <a:lnTo>
                        <a:pt x="282" y="314"/>
                      </a:lnTo>
                      <a:lnTo>
                        <a:pt x="282" y="310"/>
                      </a:lnTo>
                      <a:lnTo>
                        <a:pt x="280" y="308"/>
                      </a:lnTo>
                      <a:lnTo>
                        <a:pt x="280" y="308"/>
                      </a:lnTo>
                      <a:lnTo>
                        <a:pt x="278" y="306"/>
                      </a:lnTo>
                      <a:lnTo>
                        <a:pt x="276" y="306"/>
                      </a:lnTo>
                      <a:lnTo>
                        <a:pt x="278" y="302"/>
                      </a:lnTo>
                      <a:lnTo>
                        <a:pt x="278" y="300"/>
                      </a:lnTo>
                      <a:lnTo>
                        <a:pt x="276" y="298"/>
                      </a:lnTo>
                      <a:lnTo>
                        <a:pt x="280" y="300"/>
                      </a:lnTo>
                      <a:lnTo>
                        <a:pt x="280" y="298"/>
                      </a:lnTo>
                      <a:lnTo>
                        <a:pt x="280" y="295"/>
                      </a:lnTo>
                      <a:lnTo>
                        <a:pt x="280" y="293"/>
                      </a:lnTo>
                      <a:lnTo>
                        <a:pt x="284" y="291"/>
                      </a:lnTo>
                      <a:lnTo>
                        <a:pt x="282" y="291"/>
                      </a:lnTo>
                      <a:lnTo>
                        <a:pt x="280" y="291"/>
                      </a:lnTo>
                      <a:lnTo>
                        <a:pt x="280" y="289"/>
                      </a:lnTo>
                      <a:lnTo>
                        <a:pt x="280" y="289"/>
                      </a:lnTo>
                      <a:lnTo>
                        <a:pt x="280" y="289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5"/>
                      </a:lnTo>
                      <a:lnTo>
                        <a:pt x="284" y="285"/>
                      </a:lnTo>
                      <a:lnTo>
                        <a:pt x="284" y="285"/>
                      </a:lnTo>
                      <a:lnTo>
                        <a:pt x="282" y="283"/>
                      </a:lnTo>
                      <a:lnTo>
                        <a:pt x="280" y="283"/>
                      </a:lnTo>
                      <a:lnTo>
                        <a:pt x="280" y="283"/>
                      </a:lnTo>
                      <a:lnTo>
                        <a:pt x="278" y="281"/>
                      </a:lnTo>
                      <a:lnTo>
                        <a:pt x="278" y="281"/>
                      </a:lnTo>
                      <a:lnTo>
                        <a:pt x="278" y="279"/>
                      </a:lnTo>
                      <a:lnTo>
                        <a:pt x="276" y="278"/>
                      </a:lnTo>
                      <a:lnTo>
                        <a:pt x="278" y="276"/>
                      </a:lnTo>
                      <a:lnTo>
                        <a:pt x="280" y="270"/>
                      </a:lnTo>
                      <a:lnTo>
                        <a:pt x="278" y="270"/>
                      </a:lnTo>
                      <a:lnTo>
                        <a:pt x="276" y="270"/>
                      </a:lnTo>
                      <a:lnTo>
                        <a:pt x="276" y="266"/>
                      </a:lnTo>
                      <a:lnTo>
                        <a:pt x="276" y="266"/>
                      </a:lnTo>
                      <a:lnTo>
                        <a:pt x="276" y="266"/>
                      </a:lnTo>
                      <a:lnTo>
                        <a:pt x="274" y="266"/>
                      </a:lnTo>
                      <a:lnTo>
                        <a:pt x="273" y="266"/>
                      </a:lnTo>
                      <a:lnTo>
                        <a:pt x="273" y="264"/>
                      </a:lnTo>
                      <a:lnTo>
                        <a:pt x="273" y="264"/>
                      </a:lnTo>
                      <a:lnTo>
                        <a:pt x="273" y="262"/>
                      </a:lnTo>
                      <a:lnTo>
                        <a:pt x="273" y="262"/>
                      </a:lnTo>
                      <a:lnTo>
                        <a:pt x="273" y="262"/>
                      </a:lnTo>
                      <a:lnTo>
                        <a:pt x="271" y="262"/>
                      </a:lnTo>
                      <a:lnTo>
                        <a:pt x="271" y="262"/>
                      </a:lnTo>
                      <a:lnTo>
                        <a:pt x="269" y="262"/>
                      </a:lnTo>
                      <a:lnTo>
                        <a:pt x="269" y="262"/>
                      </a:lnTo>
                      <a:lnTo>
                        <a:pt x="269" y="262"/>
                      </a:lnTo>
                      <a:lnTo>
                        <a:pt x="269" y="260"/>
                      </a:lnTo>
                      <a:lnTo>
                        <a:pt x="269" y="260"/>
                      </a:lnTo>
                      <a:lnTo>
                        <a:pt x="267" y="260"/>
                      </a:lnTo>
                      <a:lnTo>
                        <a:pt x="267" y="259"/>
                      </a:lnTo>
                      <a:lnTo>
                        <a:pt x="265" y="259"/>
                      </a:lnTo>
                      <a:lnTo>
                        <a:pt x="265" y="257"/>
                      </a:lnTo>
                      <a:lnTo>
                        <a:pt x="265" y="257"/>
                      </a:lnTo>
                      <a:lnTo>
                        <a:pt x="259" y="257"/>
                      </a:lnTo>
                      <a:lnTo>
                        <a:pt x="257" y="259"/>
                      </a:lnTo>
                      <a:lnTo>
                        <a:pt x="255" y="259"/>
                      </a:lnTo>
                      <a:lnTo>
                        <a:pt x="255" y="260"/>
                      </a:lnTo>
                      <a:lnTo>
                        <a:pt x="255" y="260"/>
                      </a:lnTo>
                      <a:lnTo>
                        <a:pt x="255" y="262"/>
                      </a:lnTo>
                      <a:lnTo>
                        <a:pt x="255" y="262"/>
                      </a:lnTo>
                      <a:lnTo>
                        <a:pt x="255" y="262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2" y="266"/>
                      </a:lnTo>
                      <a:lnTo>
                        <a:pt x="248" y="264"/>
                      </a:lnTo>
                      <a:lnTo>
                        <a:pt x="246" y="262"/>
                      </a:lnTo>
                      <a:lnTo>
                        <a:pt x="244" y="262"/>
                      </a:lnTo>
                      <a:lnTo>
                        <a:pt x="244" y="260"/>
                      </a:lnTo>
                      <a:lnTo>
                        <a:pt x="242" y="260"/>
                      </a:lnTo>
                      <a:lnTo>
                        <a:pt x="242" y="259"/>
                      </a:lnTo>
                      <a:lnTo>
                        <a:pt x="242" y="257"/>
                      </a:lnTo>
                      <a:lnTo>
                        <a:pt x="240" y="257"/>
                      </a:lnTo>
                      <a:lnTo>
                        <a:pt x="240" y="255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2" y="253"/>
                      </a:lnTo>
                      <a:lnTo>
                        <a:pt x="232" y="253"/>
                      </a:lnTo>
                      <a:lnTo>
                        <a:pt x="232" y="255"/>
                      </a:lnTo>
                      <a:lnTo>
                        <a:pt x="232" y="255"/>
                      </a:lnTo>
                      <a:lnTo>
                        <a:pt x="231" y="255"/>
                      </a:lnTo>
                      <a:lnTo>
                        <a:pt x="225" y="255"/>
                      </a:lnTo>
                      <a:lnTo>
                        <a:pt x="223" y="257"/>
                      </a:lnTo>
                      <a:lnTo>
                        <a:pt x="221" y="255"/>
                      </a:lnTo>
                      <a:lnTo>
                        <a:pt x="221" y="255"/>
                      </a:lnTo>
                      <a:lnTo>
                        <a:pt x="221" y="255"/>
                      </a:lnTo>
                      <a:lnTo>
                        <a:pt x="221" y="253"/>
                      </a:lnTo>
                      <a:lnTo>
                        <a:pt x="221" y="253"/>
                      </a:lnTo>
                      <a:lnTo>
                        <a:pt x="219" y="251"/>
                      </a:lnTo>
                      <a:lnTo>
                        <a:pt x="219" y="251"/>
                      </a:lnTo>
                      <a:lnTo>
                        <a:pt x="219" y="251"/>
                      </a:lnTo>
                      <a:lnTo>
                        <a:pt x="219" y="249"/>
                      </a:lnTo>
                      <a:lnTo>
                        <a:pt x="221" y="247"/>
                      </a:lnTo>
                      <a:lnTo>
                        <a:pt x="221" y="245"/>
                      </a:lnTo>
                      <a:lnTo>
                        <a:pt x="223" y="245"/>
                      </a:lnTo>
                      <a:lnTo>
                        <a:pt x="223" y="245"/>
                      </a:lnTo>
                      <a:lnTo>
                        <a:pt x="225" y="243"/>
                      </a:lnTo>
                      <a:lnTo>
                        <a:pt x="225" y="243"/>
                      </a:lnTo>
                      <a:lnTo>
                        <a:pt x="227" y="243"/>
                      </a:lnTo>
                      <a:lnTo>
                        <a:pt x="227" y="241"/>
                      </a:lnTo>
                      <a:lnTo>
                        <a:pt x="227" y="240"/>
                      </a:lnTo>
                      <a:lnTo>
                        <a:pt x="229" y="240"/>
                      </a:lnTo>
                      <a:lnTo>
                        <a:pt x="229" y="238"/>
                      </a:lnTo>
                      <a:lnTo>
                        <a:pt x="229" y="236"/>
                      </a:lnTo>
                      <a:lnTo>
                        <a:pt x="229" y="236"/>
                      </a:lnTo>
                      <a:lnTo>
                        <a:pt x="229" y="234"/>
                      </a:lnTo>
                      <a:lnTo>
                        <a:pt x="229" y="234"/>
                      </a:lnTo>
                      <a:lnTo>
                        <a:pt x="229" y="228"/>
                      </a:lnTo>
                      <a:lnTo>
                        <a:pt x="229" y="226"/>
                      </a:lnTo>
                      <a:lnTo>
                        <a:pt x="229" y="226"/>
                      </a:lnTo>
                      <a:lnTo>
                        <a:pt x="229" y="224"/>
                      </a:lnTo>
                      <a:lnTo>
                        <a:pt x="231" y="222"/>
                      </a:lnTo>
                      <a:lnTo>
                        <a:pt x="232" y="222"/>
                      </a:lnTo>
                      <a:lnTo>
                        <a:pt x="234" y="221"/>
                      </a:lnTo>
                      <a:lnTo>
                        <a:pt x="236" y="221"/>
                      </a:lnTo>
                      <a:lnTo>
                        <a:pt x="238" y="221"/>
                      </a:lnTo>
                      <a:lnTo>
                        <a:pt x="240" y="219"/>
                      </a:lnTo>
                      <a:lnTo>
                        <a:pt x="240" y="219"/>
                      </a:lnTo>
                      <a:lnTo>
                        <a:pt x="240" y="219"/>
                      </a:lnTo>
                      <a:lnTo>
                        <a:pt x="246" y="219"/>
                      </a:lnTo>
                      <a:lnTo>
                        <a:pt x="246" y="221"/>
                      </a:lnTo>
                      <a:lnTo>
                        <a:pt x="248" y="221"/>
                      </a:lnTo>
                      <a:lnTo>
                        <a:pt x="248" y="221"/>
                      </a:lnTo>
                      <a:lnTo>
                        <a:pt x="252" y="219"/>
                      </a:lnTo>
                      <a:lnTo>
                        <a:pt x="253" y="217"/>
                      </a:lnTo>
                      <a:lnTo>
                        <a:pt x="253" y="215"/>
                      </a:lnTo>
                      <a:lnTo>
                        <a:pt x="253" y="215"/>
                      </a:lnTo>
                      <a:lnTo>
                        <a:pt x="253" y="215"/>
                      </a:lnTo>
                      <a:lnTo>
                        <a:pt x="253" y="213"/>
                      </a:lnTo>
                      <a:lnTo>
                        <a:pt x="253" y="211"/>
                      </a:lnTo>
                      <a:lnTo>
                        <a:pt x="250" y="209"/>
                      </a:lnTo>
                      <a:lnTo>
                        <a:pt x="250" y="207"/>
                      </a:lnTo>
                      <a:lnTo>
                        <a:pt x="252" y="207"/>
                      </a:lnTo>
                      <a:lnTo>
                        <a:pt x="252" y="205"/>
                      </a:lnTo>
                      <a:lnTo>
                        <a:pt x="250" y="201"/>
                      </a:lnTo>
                      <a:lnTo>
                        <a:pt x="248" y="196"/>
                      </a:lnTo>
                      <a:lnTo>
                        <a:pt x="248" y="196"/>
                      </a:lnTo>
                      <a:lnTo>
                        <a:pt x="248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8" y="192"/>
                      </a:lnTo>
                      <a:lnTo>
                        <a:pt x="248" y="192"/>
                      </a:lnTo>
                      <a:lnTo>
                        <a:pt x="246" y="177"/>
                      </a:lnTo>
                      <a:lnTo>
                        <a:pt x="246" y="175"/>
                      </a:lnTo>
                      <a:lnTo>
                        <a:pt x="248" y="175"/>
                      </a:lnTo>
                      <a:lnTo>
                        <a:pt x="248" y="173"/>
                      </a:lnTo>
                      <a:lnTo>
                        <a:pt x="248" y="171"/>
                      </a:lnTo>
                      <a:lnTo>
                        <a:pt x="246" y="171"/>
                      </a:lnTo>
                      <a:lnTo>
                        <a:pt x="246" y="169"/>
                      </a:lnTo>
                      <a:lnTo>
                        <a:pt x="246" y="167"/>
                      </a:lnTo>
                      <a:lnTo>
                        <a:pt x="246" y="165"/>
                      </a:lnTo>
                      <a:lnTo>
                        <a:pt x="246" y="165"/>
                      </a:lnTo>
                      <a:lnTo>
                        <a:pt x="248" y="163"/>
                      </a:lnTo>
                      <a:lnTo>
                        <a:pt x="248" y="163"/>
                      </a:lnTo>
                      <a:lnTo>
                        <a:pt x="248" y="162"/>
                      </a:lnTo>
                      <a:lnTo>
                        <a:pt x="246" y="162"/>
                      </a:lnTo>
                      <a:lnTo>
                        <a:pt x="244" y="162"/>
                      </a:lnTo>
                      <a:lnTo>
                        <a:pt x="240" y="162"/>
                      </a:lnTo>
                      <a:lnTo>
                        <a:pt x="240" y="162"/>
                      </a:lnTo>
                      <a:lnTo>
                        <a:pt x="240" y="160"/>
                      </a:lnTo>
                      <a:lnTo>
                        <a:pt x="244" y="156"/>
                      </a:lnTo>
                      <a:lnTo>
                        <a:pt x="246" y="154"/>
                      </a:lnTo>
                      <a:lnTo>
                        <a:pt x="244" y="154"/>
                      </a:lnTo>
                      <a:lnTo>
                        <a:pt x="240" y="154"/>
                      </a:lnTo>
                      <a:lnTo>
                        <a:pt x="240" y="152"/>
                      </a:lnTo>
                      <a:lnTo>
                        <a:pt x="240" y="152"/>
                      </a:lnTo>
                      <a:lnTo>
                        <a:pt x="240" y="152"/>
                      </a:lnTo>
                      <a:lnTo>
                        <a:pt x="240" y="150"/>
                      </a:lnTo>
                      <a:lnTo>
                        <a:pt x="240" y="148"/>
                      </a:lnTo>
                      <a:lnTo>
                        <a:pt x="240" y="148"/>
                      </a:lnTo>
                      <a:lnTo>
                        <a:pt x="240" y="146"/>
                      </a:lnTo>
                      <a:lnTo>
                        <a:pt x="240" y="146"/>
                      </a:lnTo>
                      <a:lnTo>
                        <a:pt x="242" y="144"/>
                      </a:lnTo>
                      <a:lnTo>
                        <a:pt x="242" y="144"/>
                      </a:lnTo>
                      <a:lnTo>
                        <a:pt x="244" y="144"/>
                      </a:lnTo>
                      <a:lnTo>
                        <a:pt x="242" y="143"/>
                      </a:lnTo>
                      <a:lnTo>
                        <a:pt x="242" y="141"/>
                      </a:lnTo>
                      <a:lnTo>
                        <a:pt x="242" y="141"/>
                      </a:lnTo>
                      <a:lnTo>
                        <a:pt x="242" y="139"/>
                      </a:lnTo>
                      <a:lnTo>
                        <a:pt x="242" y="137"/>
                      </a:lnTo>
                      <a:lnTo>
                        <a:pt x="244" y="133"/>
                      </a:lnTo>
                      <a:lnTo>
                        <a:pt x="244" y="131"/>
                      </a:lnTo>
                      <a:lnTo>
                        <a:pt x="246" y="131"/>
                      </a:lnTo>
                      <a:lnTo>
                        <a:pt x="246" y="129"/>
                      </a:lnTo>
                      <a:lnTo>
                        <a:pt x="248" y="129"/>
                      </a:lnTo>
                      <a:lnTo>
                        <a:pt x="246" y="127"/>
                      </a:lnTo>
                      <a:lnTo>
                        <a:pt x="246" y="127"/>
                      </a:lnTo>
                      <a:lnTo>
                        <a:pt x="246" y="125"/>
                      </a:lnTo>
                      <a:lnTo>
                        <a:pt x="246" y="125"/>
                      </a:lnTo>
                      <a:lnTo>
                        <a:pt x="248" y="124"/>
                      </a:lnTo>
                      <a:lnTo>
                        <a:pt x="248" y="124"/>
                      </a:lnTo>
                      <a:lnTo>
                        <a:pt x="248" y="125"/>
                      </a:lnTo>
                      <a:lnTo>
                        <a:pt x="250" y="124"/>
                      </a:lnTo>
                      <a:lnTo>
                        <a:pt x="250" y="122"/>
                      </a:lnTo>
                      <a:lnTo>
                        <a:pt x="253" y="108"/>
                      </a:lnTo>
                      <a:lnTo>
                        <a:pt x="253" y="104"/>
                      </a:lnTo>
                      <a:lnTo>
                        <a:pt x="255" y="103"/>
                      </a:lnTo>
                      <a:lnTo>
                        <a:pt x="255" y="103"/>
                      </a:lnTo>
                      <a:lnTo>
                        <a:pt x="259" y="99"/>
                      </a:lnTo>
                      <a:lnTo>
                        <a:pt x="259" y="97"/>
                      </a:lnTo>
                      <a:lnTo>
                        <a:pt x="259" y="97"/>
                      </a:lnTo>
                      <a:lnTo>
                        <a:pt x="259" y="97"/>
                      </a:lnTo>
                      <a:lnTo>
                        <a:pt x="261" y="95"/>
                      </a:lnTo>
                      <a:lnTo>
                        <a:pt x="261" y="95"/>
                      </a:lnTo>
                      <a:lnTo>
                        <a:pt x="261" y="97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5" y="93"/>
                      </a:lnTo>
                      <a:lnTo>
                        <a:pt x="269" y="89"/>
                      </a:lnTo>
                      <a:lnTo>
                        <a:pt x="271" y="87"/>
                      </a:lnTo>
                      <a:lnTo>
                        <a:pt x="271" y="85"/>
                      </a:lnTo>
                      <a:lnTo>
                        <a:pt x="273" y="84"/>
                      </a:lnTo>
                      <a:lnTo>
                        <a:pt x="274" y="82"/>
                      </a:lnTo>
                      <a:lnTo>
                        <a:pt x="280" y="76"/>
                      </a:lnTo>
                      <a:lnTo>
                        <a:pt x="284" y="72"/>
                      </a:lnTo>
                      <a:lnTo>
                        <a:pt x="286" y="70"/>
                      </a:lnTo>
                      <a:lnTo>
                        <a:pt x="288" y="65"/>
                      </a:lnTo>
                      <a:lnTo>
                        <a:pt x="288" y="61"/>
                      </a:lnTo>
                      <a:lnTo>
                        <a:pt x="288" y="5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8" name="Google Shape;418;p13"/>
                <p:cNvSpPr/>
                <p:nvPr/>
              </p:nvSpPr>
              <p:spPr>
                <a:xfrm>
                  <a:off x="4846638" y="2019300"/>
                  <a:ext cx="457200" cy="54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" h="344" extrusionOk="0">
                      <a:moveTo>
                        <a:pt x="288" y="59"/>
                      </a:moveTo>
                      <a:lnTo>
                        <a:pt x="288" y="59"/>
                      </a:lnTo>
                      <a:lnTo>
                        <a:pt x="288" y="59"/>
                      </a:lnTo>
                      <a:lnTo>
                        <a:pt x="284" y="57"/>
                      </a:lnTo>
                      <a:lnTo>
                        <a:pt x="282" y="55"/>
                      </a:lnTo>
                      <a:lnTo>
                        <a:pt x="280" y="55"/>
                      </a:lnTo>
                      <a:lnTo>
                        <a:pt x="278" y="55"/>
                      </a:lnTo>
                      <a:lnTo>
                        <a:pt x="278" y="55"/>
                      </a:lnTo>
                      <a:lnTo>
                        <a:pt x="276" y="55"/>
                      </a:lnTo>
                      <a:lnTo>
                        <a:pt x="274" y="55"/>
                      </a:lnTo>
                      <a:lnTo>
                        <a:pt x="274" y="55"/>
                      </a:lnTo>
                      <a:lnTo>
                        <a:pt x="274" y="55"/>
                      </a:lnTo>
                      <a:lnTo>
                        <a:pt x="276" y="53"/>
                      </a:lnTo>
                      <a:lnTo>
                        <a:pt x="276" y="51"/>
                      </a:lnTo>
                      <a:lnTo>
                        <a:pt x="276" y="51"/>
                      </a:lnTo>
                      <a:lnTo>
                        <a:pt x="274" y="51"/>
                      </a:lnTo>
                      <a:lnTo>
                        <a:pt x="273" y="53"/>
                      </a:lnTo>
                      <a:lnTo>
                        <a:pt x="271" y="55"/>
                      </a:lnTo>
                      <a:lnTo>
                        <a:pt x="269" y="55"/>
                      </a:lnTo>
                      <a:lnTo>
                        <a:pt x="269" y="53"/>
                      </a:lnTo>
                      <a:lnTo>
                        <a:pt x="267" y="53"/>
                      </a:lnTo>
                      <a:lnTo>
                        <a:pt x="267" y="51"/>
                      </a:lnTo>
                      <a:lnTo>
                        <a:pt x="267" y="51"/>
                      </a:lnTo>
                      <a:lnTo>
                        <a:pt x="261" y="51"/>
                      </a:lnTo>
                      <a:lnTo>
                        <a:pt x="261" y="51"/>
                      </a:lnTo>
                      <a:lnTo>
                        <a:pt x="259" y="49"/>
                      </a:lnTo>
                      <a:lnTo>
                        <a:pt x="255" y="47"/>
                      </a:lnTo>
                      <a:lnTo>
                        <a:pt x="253" y="49"/>
                      </a:lnTo>
                      <a:lnTo>
                        <a:pt x="253" y="49"/>
                      </a:lnTo>
                      <a:lnTo>
                        <a:pt x="253" y="49"/>
                      </a:lnTo>
                      <a:lnTo>
                        <a:pt x="253" y="47"/>
                      </a:lnTo>
                      <a:lnTo>
                        <a:pt x="252" y="47"/>
                      </a:lnTo>
                      <a:lnTo>
                        <a:pt x="248" y="42"/>
                      </a:lnTo>
                      <a:lnTo>
                        <a:pt x="246" y="42"/>
                      </a:lnTo>
                      <a:lnTo>
                        <a:pt x="246" y="40"/>
                      </a:lnTo>
                      <a:lnTo>
                        <a:pt x="246" y="38"/>
                      </a:lnTo>
                      <a:lnTo>
                        <a:pt x="248" y="36"/>
                      </a:lnTo>
                      <a:lnTo>
                        <a:pt x="248" y="34"/>
                      </a:lnTo>
                      <a:lnTo>
                        <a:pt x="248" y="32"/>
                      </a:lnTo>
                      <a:lnTo>
                        <a:pt x="248" y="28"/>
                      </a:lnTo>
                      <a:lnTo>
                        <a:pt x="248" y="28"/>
                      </a:lnTo>
                      <a:lnTo>
                        <a:pt x="248" y="27"/>
                      </a:lnTo>
                      <a:lnTo>
                        <a:pt x="246" y="25"/>
                      </a:lnTo>
                      <a:lnTo>
                        <a:pt x="244" y="23"/>
                      </a:lnTo>
                      <a:lnTo>
                        <a:pt x="242" y="21"/>
                      </a:lnTo>
                      <a:lnTo>
                        <a:pt x="238" y="19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4" y="17"/>
                      </a:lnTo>
                      <a:lnTo>
                        <a:pt x="234" y="15"/>
                      </a:lnTo>
                      <a:lnTo>
                        <a:pt x="232" y="15"/>
                      </a:lnTo>
                      <a:lnTo>
                        <a:pt x="232" y="13"/>
                      </a:lnTo>
                      <a:lnTo>
                        <a:pt x="232" y="13"/>
                      </a:lnTo>
                      <a:lnTo>
                        <a:pt x="231" y="13"/>
                      </a:lnTo>
                      <a:lnTo>
                        <a:pt x="231" y="13"/>
                      </a:lnTo>
                      <a:lnTo>
                        <a:pt x="229" y="11"/>
                      </a:lnTo>
                      <a:lnTo>
                        <a:pt x="229" y="9"/>
                      </a:lnTo>
                      <a:lnTo>
                        <a:pt x="229" y="8"/>
                      </a:lnTo>
                      <a:lnTo>
                        <a:pt x="229" y="8"/>
                      </a:lnTo>
                      <a:lnTo>
                        <a:pt x="227" y="6"/>
                      </a:lnTo>
                      <a:lnTo>
                        <a:pt x="225" y="4"/>
                      </a:lnTo>
                      <a:lnTo>
                        <a:pt x="223" y="4"/>
                      </a:lnTo>
                      <a:lnTo>
                        <a:pt x="223" y="4"/>
                      </a:lnTo>
                      <a:lnTo>
                        <a:pt x="221" y="4"/>
                      </a:lnTo>
                      <a:lnTo>
                        <a:pt x="219" y="4"/>
                      </a:lnTo>
                      <a:lnTo>
                        <a:pt x="219" y="4"/>
                      </a:lnTo>
                      <a:lnTo>
                        <a:pt x="217" y="2"/>
                      </a:lnTo>
                      <a:lnTo>
                        <a:pt x="217" y="0"/>
                      </a:lnTo>
                      <a:lnTo>
                        <a:pt x="217" y="0"/>
                      </a:lnTo>
                      <a:lnTo>
                        <a:pt x="217" y="0"/>
                      </a:lnTo>
                      <a:lnTo>
                        <a:pt x="215" y="0"/>
                      </a:lnTo>
                      <a:lnTo>
                        <a:pt x="215" y="0"/>
                      </a:lnTo>
                      <a:lnTo>
                        <a:pt x="213" y="2"/>
                      </a:lnTo>
                      <a:lnTo>
                        <a:pt x="213" y="2"/>
                      </a:lnTo>
                      <a:lnTo>
                        <a:pt x="212" y="4"/>
                      </a:lnTo>
                      <a:lnTo>
                        <a:pt x="213" y="4"/>
                      </a:lnTo>
                      <a:lnTo>
                        <a:pt x="213" y="6"/>
                      </a:lnTo>
                      <a:lnTo>
                        <a:pt x="215" y="8"/>
                      </a:lnTo>
                      <a:lnTo>
                        <a:pt x="215" y="9"/>
                      </a:lnTo>
                      <a:lnTo>
                        <a:pt x="215" y="9"/>
                      </a:lnTo>
                      <a:lnTo>
                        <a:pt x="217" y="9"/>
                      </a:lnTo>
                      <a:lnTo>
                        <a:pt x="217" y="9"/>
                      </a:lnTo>
                      <a:lnTo>
                        <a:pt x="219" y="9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9" y="11"/>
                      </a:lnTo>
                      <a:lnTo>
                        <a:pt x="217" y="13"/>
                      </a:lnTo>
                      <a:lnTo>
                        <a:pt x="217" y="15"/>
                      </a:lnTo>
                      <a:lnTo>
                        <a:pt x="217" y="17"/>
                      </a:lnTo>
                      <a:lnTo>
                        <a:pt x="217" y="17"/>
                      </a:lnTo>
                      <a:lnTo>
                        <a:pt x="217" y="19"/>
                      </a:lnTo>
                      <a:lnTo>
                        <a:pt x="217" y="21"/>
                      </a:lnTo>
                      <a:lnTo>
                        <a:pt x="217" y="21"/>
                      </a:lnTo>
                      <a:lnTo>
                        <a:pt x="217" y="21"/>
                      </a:lnTo>
                      <a:lnTo>
                        <a:pt x="217" y="23"/>
                      </a:lnTo>
                      <a:lnTo>
                        <a:pt x="217" y="25"/>
                      </a:lnTo>
                      <a:lnTo>
                        <a:pt x="217" y="27"/>
                      </a:lnTo>
                      <a:lnTo>
                        <a:pt x="219" y="28"/>
                      </a:lnTo>
                      <a:lnTo>
                        <a:pt x="219" y="27"/>
                      </a:lnTo>
                      <a:lnTo>
                        <a:pt x="219" y="27"/>
                      </a:lnTo>
                      <a:lnTo>
                        <a:pt x="219" y="27"/>
                      </a:lnTo>
                      <a:lnTo>
                        <a:pt x="221" y="27"/>
                      </a:lnTo>
                      <a:lnTo>
                        <a:pt x="221" y="28"/>
                      </a:lnTo>
                      <a:lnTo>
                        <a:pt x="221" y="28"/>
                      </a:lnTo>
                      <a:lnTo>
                        <a:pt x="221" y="30"/>
                      </a:lnTo>
                      <a:lnTo>
                        <a:pt x="221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3" y="32"/>
                      </a:lnTo>
                      <a:lnTo>
                        <a:pt x="225" y="34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5" y="40"/>
                      </a:lnTo>
                      <a:lnTo>
                        <a:pt x="225" y="42"/>
                      </a:lnTo>
                      <a:lnTo>
                        <a:pt x="225" y="44"/>
                      </a:lnTo>
                      <a:lnTo>
                        <a:pt x="225" y="44"/>
                      </a:lnTo>
                      <a:lnTo>
                        <a:pt x="225" y="44"/>
                      </a:lnTo>
                      <a:lnTo>
                        <a:pt x="225" y="46"/>
                      </a:lnTo>
                      <a:lnTo>
                        <a:pt x="225" y="46"/>
                      </a:lnTo>
                      <a:lnTo>
                        <a:pt x="225" y="47"/>
                      </a:lnTo>
                      <a:lnTo>
                        <a:pt x="225" y="47"/>
                      </a:lnTo>
                      <a:lnTo>
                        <a:pt x="225" y="47"/>
                      </a:lnTo>
                      <a:lnTo>
                        <a:pt x="225" y="51"/>
                      </a:lnTo>
                      <a:lnTo>
                        <a:pt x="225" y="53"/>
                      </a:lnTo>
                      <a:lnTo>
                        <a:pt x="225" y="57"/>
                      </a:lnTo>
                      <a:lnTo>
                        <a:pt x="225" y="57"/>
                      </a:lnTo>
                      <a:lnTo>
                        <a:pt x="225" y="59"/>
                      </a:lnTo>
                      <a:lnTo>
                        <a:pt x="225" y="61"/>
                      </a:lnTo>
                      <a:lnTo>
                        <a:pt x="223" y="61"/>
                      </a:lnTo>
                      <a:lnTo>
                        <a:pt x="223" y="63"/>
                      </a:lnTo>
                      <a:lnTo>
                        <a:pt x="221" y="61"/>
                      </a:lnTo>
                      <a:lnTo>
                        <a:pt x="221" y="61"/>
                      </a:lnTo>
                      <a:lnTo>
                        <a:pt x="221" y="57"/>
                      </a:lnTo>
                      <a:lnTo>
                        <a:pt x="219" y="55"/>
                      </a:lnTo>
                      <a:lnTo>
                        <a:pt x="219" y="55"/>
                      </a:lnTo>
                      <a:lnTo>
                        <a:pt x="217" y="55"/>
                      </a:lnTo>
                      <a:lnTo>
                        <a:pt x="215" y="55"/>
                      </a:lnTo>
                      <a:lnTo>
                        <a:pt x="213" y="55"/>
                      </a:lnTo>
                      <a:lnTo>
                        <a:pt x="212" y="53"/>
                      </a:lnTo>
                      <a:lnTo>
                        <a:pt x="212" y="53"/>
                      </a:lnTo>
                      <a:lnTo>
                        <a:pt x="210" y="55"/>
                      </a:lnTo>
                      <a:lnTo>
                        <a:pt x="208" y="55"/>
                      </a:lnTo>
                      <a:lnTo>
                        <a:pt x="208" y="57"/>
                      </a:lnTo>
                      <a:lnTo>
                        <a:pt x="208" y="59"/>
                      </a:lnTo>
                      <a:lnTo>
                        <a:pt x="208" y="61"/>
                      </a:lnTo>
                      <a:lnTo>
                        <a:pt x="208" y="61"/>
                      </a:lnTo>
                      <a:lnTo>
                        <a:pt x="208" y="61"/>
                      </a:lnTo>
                      <a:lnTo>
                        <a:pt x="210" y="61"/>
                      </a:lnTo>
                      <a:lnTo>
                        <a:pt x="210" y="61"/>
                      </a:lnTo>
                      <a:lnTo>
                        <a:pt x="210" y="61"/>
                      </a:lnTo>
                      <a:lnTo>
                        <a:pt x="210" y="63"/>
                      </a:lnTo>
                      <a:lnTo>
                        <a:pt x="210" y="63"/>
                      </a:lnTo>
                      <a:lnTo>
                        <a:pt x="208" y="65"/>
                      </a:lnTo>
                      <a:lnTo>
                        <a:pt x="202" y="68"/>
                      </a:lnTo>
                      <a:lnTo>
                        <a:pt x="200" y="68"/>
                      </a:lnTo>
                      <a:lnTo>
                        <a:pt x="198" y="70"/>
                      </a:lnTo>
                      <a:lnTo>
                        <a:pt x="198" y="70"/>
                      </a:lnTo>
                      <a:lnTo>
                        <a:pt x="194" y="72"/>
                      </a:lnTo>
                      <a:lnTo>
                        <a:pt x="192" y="72"/>
                      </a:lnTo>
                      <a:lnTo>
                        <a:pt x="191" y="74"/>
                      </a:lnTo>
                      <a:lnTo>
                        <a:pt x="191" y="74"/>
                      </a:lnTo>
                      <a:lnTo>
                        <a:pt x="191" y="76"/>
                      </a:lnTo>
                      <a:lnTo>
                        <a:pt x="191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2" y="76"/>
                      </a:lnTo>
                      <a:lnTo>
                        <a:pt x="194" y="74"/>
                      </a:lnTo>
                      <a:lnTo>
                        <a:pt x="194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4"/>
                      </a:lnTo>
                      <a:lnTo>
                        <a:pt x="196" y="76"/>
                      </a:lnTo>
                      <a:lnTo>
                        <a:pt x="196" y="76"/>
                      </a:lnTo>
                      <a:lnTo>
                        <a:pt x="198" y="76"/>
                      </a:lnTo>
                      <a:lnTo>
                        <a:pt x="198" y="76"/>
                      </a:lnTo>
                      <a:lnTo>
                        <a:pt x="198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78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0" y="82"/>
                      </a:lnTo>
                      <a:lnTo>
                        <a:pt x="200" y="84"/>
                      </a:lnTo>
                      <a:lnTo>
                        <a:pt x="200" y="84"/>
                      </a:lnTo>
                      <a:lnTo>
                        <a:pt x="200" y="85"/>
                      </a:lnTo>
                      <a:lnTo>
                        <a:pt x="196" y="87"/>
                      </a:lnTo>
                      <a:lnTo>
                        <a:pt x="191" y="91"/>
                      </a:lnTo>
                      <a:lnTo>
                        <a:pt x="187" y="91"/>
                      </a:lnTo>
                      <a:lnTo>
                        <a:pt x="187" y="91"/>
                      </a:lnTo>
                      <a:lnTo>
                        <a:pt x="185" y="89"/>
                      </a:lnTo>
                      <a:lnTo>
                        <a:pt x="183" y="89"/>
                      </a:lnTo>
                      <a:lnTo>
                        <a:pt x="183" y="89"/>
                      </a:lnTo>
                      <a:lnTo>
                        <a:pt x="181" y="87"/>
                      </a:lnTo>
                      <a:lnTo>
                        <a:pt x="181" y="85"/>
                      </a:lnTo>
                      <a:lnTo>
                        <a:pt x="181" y="82"/>
                      </a:lnTo>
                      <a:lnTo>
                        <a:pt x="179" y="80"/>
                      </a:lnTo>
                      <a:lnTo>
                        <a:pt x="179" y="80"/>
                      </a:lnTo>
                      <a:lnTo>
                        <a:pt x="179" y="80"/>
                      </a:lnTo>
                      <a:lnTo>
                        <a:pt x="177" y="80"/>
                      </a:lnTo>
                      <a:lnTo>
                        <a:pt x="177" y="82"/>
                      </a:lnTo>
                      <a:lnTo>
                        <a:pt x="177" y="82"/>
                      </a:lnTo>
                      <a:lnTo>
                        <a:pt x="177" y="82"/>
                      </a:lnTo>
                      <a:lnTo>
                        <a:pt x="177" y="84"/>
                      </a:lnTo>
                      <a:lnTo>
                        <a:pt x="177" y="84"/>
                      </a:lnTo>
                      <a:lnTo>
                        <a:pt x="177" y="84"/>
                      </a:lnTo>
                      <a:lnTo>
                        <a:pt x="177" y="85"/>
                      </a:lnTo>
                      <a:lnTo>
                        <a:pt x="177" y="87"/>
                      </a:lnTo>
                      <a:lnTo>
                        <a:pt x="177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5" y="87"/>
                      </a:lnTo>
                      <a:lnTo>
                        <a:pt x="173" y="85"/>
                      </a:lnTo>
                      <a:lnTo>
                        <a:pt x="173" y="85"/>
                      </a:lnTo>
                      <a:lnTo>
                        <a:pt x="172" y="85"/>
                      </a:lnTo>
                      <a:lnTo>
                        <a:pt x="172" y="85"/>
                      </a:lnTo>
                      <a:lnTo>
                        <a:pt x="172" y="85"/>
                      </a:lnTo>
                      <a:lnTo>
                        <a:pt x="172" y="87"/>
                      </a:lnTo>
                      <a:lnTo>
                        <a:pt x="172" y="87"/>
                      </a:lnTo>
                      <a:lnTo>
                        <a:pt x="172" y="87"/>
                      </a:lnTo>
                      <a:lnTo>
                        <a:pt x="172" y="89"/>
                      </a:lnTo>
                      <a:lnTo>
                        <a:pt x="170" y="89"/>
                      </a:lnTo>
                      <a:lnTo>
                        <a:pt x="170" y="89"/>
                      </a:lnTo>
                      <a:lnTo>
                        <a:pt x="168" y="87"/>
                      </a:lnTo>
                      <a:lnTo>
                        <a:pt x="168" y="87"/>
                      </a:lnTo>
                      <a:lnTo>
                        <a:pt x="166" y="87"/>
                      </a:lnTo>
                      <a:lnTo>
                        <a:pt x="166" y="87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2" y="85"/>
                      </a:lnTo>
                      <a:lnTo>
                        <a:pt x="160" y="85"/>
                      </a:lnTo>
                      <a:lnTo>
                        <a:pt x="160" y="87"/>
                      </a:lnTo>
                      <a:lnTo>
                        <a:pt x="160" y="87"/>
                      </a:lnTo>
                      <a:lnTo>
                        <a:pt x="160" y="87"/>
                      </a:lnTo>
                      <a:lnTo>
                        <a:pt x="162" y="89"/>
                      </a:lnTo>
                      <a:lnTo>
                        <a:pt x="162" y="89"/>
                      </a:lnTo>
                      <a:lnTo>
                        <a:pt x="164" y="89"/>
                      </a:lnTo>
                      <a:lnTo>
                        <a:pt x="164" y="89"/>
                      </a:lnTo>
                      <a:lnTo>
                        <a:pt x="166" y="91"/>
                      </a:lnTo>
                      <a:lnTo>
                        <a:pt x="164" y="91"/>
                      </a:lnTo>
                      <a:lnTo>
                        <a:pt x="162" y="91"/>
                      </a:lnTo>
                      <a:lnTo>
                        <a:pt x="162" y="91"/>
                      </a:lnTo>
                      <a:lnTo>
                        <a:pt x="162" y="91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2" y="95"/>
                      </a:lnTo>
                      <a:lnTo>
                        <a:pt x="160" y="97"/>
                      </a:lnTo>
                      <a:lnTo>
                        <a:pt x="160" y="97"/>
                      </a:lnTo>
                      <a:lnTo>
                        <a:pt x="158" y="103"/>
                      </a:lnTo>
                      <a:lnTo>
                        <a:pt x="158" y="104"/>
                      </a:lnTo>
                      <a:lnTo>
                        <a:pt x="158" y="106"/>
                      </a:lnTo>
                      <a:lnTo>
                        <a:pt x="158" y="106"/>
                      </a:lnTo>
                      <a:lnTo>
                        <a:pt x="158" y="108"/>
                      </a:lnTo>
                      <a:lnTo>
                        <a:pt x="158" y="108"/>
                      </a:lnTo>
                      <a:lnTo>
                        <a:pt x="158" y="110"/>
                      </a:lnTo>
                      <a:lnTo>
                        <a:pt x="160" y="110"/>
                      </a:lnTo>
                      <a:lnTo>
                        <a:pt x="160" y="110"/>
                      </a:lnTo>
                      <a:lnTo>
                        <a:pt x="162" y="112"/>
                      </a:lnTo>
                      <a:lnTo>
                        <a:pt x="162" y="112"/>
                      </a:lnTo>
                      <a:lnTo>
                        <a:pt x="162" y="114"/>
                      </a:lnTo>
                      <a:lnTo>
                        <a:pt x="162" y="116"/>
                      </a:lnTo>
                      <a:lnTo>
                        <a:pt x="158" y="116"/>
                      </a:lnTo>
                      <a:lnTo>
                        <a:pt x="156" y="118"/>
                      </a:lnTo>
                      <a:lnTo>
                        <a:pt x="154" y="120"/>
                      </a:lnTo>
                      <a:lnTo>
                        <a:pt x="152" y="120"/>
                      </a:lnTo>
                      <a:lnTo>
                        <a:pt x="149" y="122"/>
                      </a:lnTo>
                      <a:lnTo>
                        <a:pt x="147" y="125"/>
                      </a:lnTo>
                      <a:lnTo>
                        <a:pt x="145" y="125"/>
                      </a:lnTo>
                      <a:lnTo>
                        <a:pt x="145" y="125"/>
                      </a:lnTo>
                      <a:lnTo>
                        <a:pt x="141" y="125"/>
                      </a:lnTo>
                      <a:lnTo>
                        <a:pt x="141" y="125"/>
                      </a:lnTo>
                      <a:lnTo>
                        <a:pt x="139" y="127"/>
                      </a:lnTo>
                      <a:lnTo>
                        <a:pt x="137" y="127"/>
                      </a:lnTo>
                      <a:lnTo>
                        <a:pt x="135" y="127"/>
                      </a:lnTo>
                      <a:lnTo>
                        <a:pt x="133" y="127"/>
                      </a:lnTo>
                      <a:lnTo>
                        <a:pt x="131" y="127"/>
                      </a:lnTo>
                      <a:lnTo>
                        <a:pt x="130" y="125"/>
                      </a:lnTo>
                      <a:lnTo>
                        <a:pt x="130" y="125"/>
                      </a:lnTo>
                      <a:lnTo>
                        <a:pt x="128" y="122"/>
                      </a:lnTo>
                      <a:lnTo>
                        <a:pt x="128" y="122"/>
                      </a:lnTo>
                      <a:lnTo>
                        <a:pt x="126" y="120"/>
                      </a:lnTo>
                      <a:lnTo>
                        <a:pt x="126" y="118"/>
                      </a:lnTo>
                      <a:lnTo>
                        <a:pt x="124" y="118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lnTo>
                        <a:pt x="120" y="118"/>
                      </a:lnTo>
                      <a:lnTo>
                        <a:pt x="116" y="120"/>
                      </a:lnTo>
                      <a:lnTo>
                        <a:pt x="116" y="122"/>
                      </a:lnTo>
                      <a:lnTo>
                        <a:pt x="116" y="122"/>
                      </a:lnTo>
                      <a:lnTo>
                        <a:pt x="116" y="124"/>
                      </a:lnTo>
                      <a:lnTo>
                        <a:pt x="116" y="124"/>
                      </a:lnTo>
                      <a:lnTo>
                        <a:pt x="114" y="124"/>
                      </a:lnTo>
                      <a:lnTo>
                        <a:pt x="114" y="125"/>
                      </a:lnTo>
                      <a:lnTo>
                        <a:pt x="111" y="124"/>
                      </a:lnTo>
                      <a:lnTo>
                        <a:pt x="109" y="124"/>
                      </a:lnTo>
                      <a:lnTo>
                        <a:pt x="107" y="125"/>
                      </a:lnTo>
                      <a:lnTo>
                        <a:pt x="105" y="125"/>
                      </a:lnTo>
                      <a:lnTo>
                        <a:pt x="103" y="125"/>
                      </a:lnTo>
                      <a:lnTo>
                        <a:pt x="99" y="124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97" y="122"/>
                      </a:lnTo>
                      <a:lnTo>
                        <a:pt x="93" y="122"/>
                      </a:lnTo>
                      <a:lnTo>
                        <a:pt x="91" y="120"/>
                      </a:lnTo>
                      <a:lnTo>
                        <a:pt x="91" y="120"/>
                      </a:lnTo>
                      <a:lnTo>
                        <a:pt x="90" y="120"/>
                      </a:lnTo>
                      <a:lnTo>
                        <a:pt x="90" y="124"/>
                      </a:lnTo>
                      <a:lnTo>
                        <a:pt x="88" y="125"/>
                      </a:lnTo>
                      <a:lnTo>
                        <a:pt x="84" y="129"/>
                      </a:lnTo>
                      <a:lnTo>
                        <a:pt x="84" y="131"/>
                      </a:lnTo>
                      <a:lnTo>
                        <a:pt x="82" y="133"/>
                      </a:lnTo>
                      <a:lnTo>
                        <a:pt x="82" y="133"/>
                      </a:lnTo>
                      <a:lnTo>
                        <a:pt x="82" y="135"/>
                      </a:lnTo>
                      <a:lnTo>
                        <a:pt x="82" y="135"/>
                      </a:lnTo>
                      <a:lnTo>
                        <a:pt x="80" y="135"/>
                      </a:lnTo>
                      <a:lnTo>
                        <a:pt x="80" y="137"/>
                      </a:lnTo>
                      <a:lnTo>
                        <a:pt x="80" y="135"/>
                      </a:lnTo>
                      <a:lnTo>
                        <a:pt x="78" y="135"/>
                      </a:lnTo>
                      <a:lnTo>
                        <a:pt x="78" y="137"/>
                      </a:lnTo>
                      <a:lnTo>
                        <a:pt x="76" y="139"/>
                      </a:lnTo>
                      <a:lnTo>
                        <a:pt x="76" y="141"/>
                      </a:lnTo>
                      <a:lnTo>
                        <a:pt x="76" y="141"/>
                      </a:lnTo>
                      <a:lnTo>
                        <a:pt x="76" y="143"/>
                      </a:lnTo>
                      <a:lnTo>
                        <a:pt x="76" y="143"/>
                      </a:lnTo>
                      <a:lnTo>
                        <a:pt x="78" y="144"/>
                      </a:lnTo>
                      <a:lnTo>
                        <a:pt x="76" y="144"/>
                      </a:lnTo>
                      <a:lnTo>
                        <a:pt x="76" y="144"/>
                      </a:lnTo>
                      <a:lnTo>
                        <a:pt x="74" y="146"/>
                      </a:lnTo>
                      <a:lnTo>
                        <a:pt x="72" y="146"/>
                      </a:lnTo>
                      <a:lnTo>
                        <a:pt x="71" y="146"/>
                      </a:lnTo>
                      <a:lnTo>
                        <a:pt x="71" y="144"/>
                      </a:lnTo>
                      <a:lnTo>
                        <a:pt x="71" y="143"/>
                      </a:lnTo>
                      <a:lnTo>
                        <a:pt x="71" y="143"/>
                      </a:lnTo>
                      <a:lnTo>
                        <a:pt x="69" y="143"/>
                      </a:lnTo>
                      <a:lnTo>
                        <a:pt x="69" y="141"/>
                      </a:lnTo>
                      <a:lnTo>
                        <a:pt x="69" y="141"/>
                      </a:lnTo>
                      <a:lnTo>
                        <a:pt x="69" y="141"/>
                      </a:lnTo>
                      <a:lnTo>
                        <a:pt x="69" y="139"/>
                      </a:lnTo>
                      <a:lnTo>
                        <a:pt x="67" y="139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7"/>
                      </a:lnTo>
                      <a:lnTo>
                        <a:pt x="67" y="135"/>
                      </a:lnTo>
                      <a:lnTo>
                        <a:pt x="65" y="135"/>
                      </a:lnTo>
                      <a:lnTo>
                        <a:pt x="65" y="133"/>
                      </a:lnTo>
                      <a:lnTo>
                        <a:pt x="65" y="133"/>
                      </a:lnTo>
                      <a:lnTo>
                        <a:pt x="65" y="133"/>
                      </a:lnTo>
                      <a:lnTo>
                        <a:pt x="67" y="133"/>
                      </a:lnTo>
                      <a:lnTo>
                        <a:pt x="67" y="133"/>
                      </a:lnTo>
                      <a:lnTo>
                        <a:pt x="67" y="131"/>
                      </a:lnTo>
                      <a:lnTo>
                        <a:pt x="69" y="131"/>
                      </a:lnTo>
                      <a:lnTo>
                        <a:pt x="69" y="131"/>
                      </a:lnTo>
                      <a:lnTo>
                        <a:pt x="69" y="131"/>
                      </a:lnTo>
                      <a:lnTo>
                        <a:pt x="69" y="129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69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7"/>
                      </a:lnTo>
                      <a:lnTo>
                        <a:pt x="71" y="125"/>
                      </a:lnTo>
                      <a:lnTo>
                        <a:pt x="71" y="125"/>
                      </a:lnTo>
                      <a:lnTo>
                        <a:pt x="71" y="125"/>
                      </a:lnTo>
                      <a:lnTo>
                        <a:pt x="69" y="124"/>
                      </a:lnTo>
                      <a:lnTo>
                        <a:pt x="69" y="122"/>
                      </a:lnTo>
                      <a:lnTo>
                        <a:pt x="69" y="120"/>
                      </a:lnTo>
                      <a:lnTo>
                        <a:pt x="67" y="120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7" y="118"/>
                      </a:lnTo>
                      <a:lnTo>
                        <a:pt x="65" y="118"/>
                      </a:lnTo>
                      <a:lnTo>
                        <a:pt x="65" y="118"/>
                      </a:lnTo>
                      <a:lnTo>
                        <a:pt x="63" y="120"/>
                      </a:lnTo>
                      <a:lnTo>
                        <a:pt x="63" y="120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3" y="122"/>
                      </a:lnTo>
                      <a:lnTo>
                        <a:pt x="61" y="120"/>
                      </a:lnTo>
                      <a:lnTo>
                        <a:pt x="61" y="120"/>
                      </a:lnTo>
                      <a:lnTo>
                        <a:pt x="59" y="120"/>
                      </a:lnTo>
                      <a:lnTo>
                        <a:pt x="59" y="118"/>
                      </a:lnTo>
                      <a:lnTo>
                        <a:pt x="59" y="118"/>
                      </a:lnTo>
                      <a:lnTo>
                        <a:pt x="59" y="116"/>
                      </a:lnTo>
                      <a:lnTo>
                        <a:pt x="59" y="116"/>
                      </a:lnTo>
                      <a:lnTo>
                        <a:pt x="59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lnTo>
                        <a:pt x="59" y="114"/>
                      </a:lnTo>
                      <a:lnTo>
                        <a:pt x="59" y="112"/>
                      </a:lnTo>
                      <a:lnTo>
                        <a:pt x="59" y="112"/>
                      </a:lnTo>
                      <a:lnTo>
                        <a:pt x="59" y="112"/>
                      </a:lnTo>
                      <a:lnTo>
                        <a:pt x="59" y="110"/>
                      </a:lnTo>
                      <a:lnTo>
                        <a:pt x="59" y="110"/>
                      </a:lnTo>
                      <a:lnTo>
                        <a:pt x="59" y="108"/>
                      </a:lnTo>
                      <a:lnTo>
                        <a:pt x="59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08"/>
                      </a:lnTo>
                      <a:lnTo>
                        <a:pt x="57" y="110"/>
                      </a:lnTo>
                      <a:lnTo>
                        <a:pt x="57" y="110"/>
                      </a:lnTo>
                      <a:lnTo>
                        <a:pt x="57" y="110"/>
                      </a:lnTo>
                      <a:lnTo>
                        <a:pt x="55" y="112"/>
                      </a:lnTo>
                      <a:lnTo>
                        <a:pt x="55" y="112"/>
                      </a:lnTo>
                      <a:lnTo>
                        <a:pt x="55" y="112"/>
                      </a:lnTo>
                      <a:lnTo>
                        <a:pt x="53" y="112"/>
                      </a:lnTo>
                      <a:lnTo>
                        <a:pt x="51" y="114"/>
                      </a:lnTo>
                      <a:lnTo>
                        <a:pt x="50" y="114"/>
                      </a:lnTo>
                      <a:lnTo>
                        <a:pt x="50" y="114"/>
                      </a:lnTo>
                      <a:lnTo>
                        <a:pt x="48" y="112"/>
                      </a:lnTo>
                      <a:lnTo>
                        <a:pt x="48" y="112"/>
                      </a:lnTo>
                      <a:lnTo>
                        <a:pt x="48" y="112"/>
                      </a:lnTo>
                      <a:lnTo>
                        <a:pt x="46" y="112"/>
                      </a:lnTo>
                      <a:lnTo>
                        <a:pt x="44" y="110"/>
                      </a:lnTo>
                      <a:lnTo>
                        <a:pt x="44" y="110"/>
                      </a:lnTo>
                      <a:lnTo>
                        <a:pt x="44" y="108"/>
                      </a:lnTo>
                      <a:lnTo>
                        <a:pt x="44" y="108"/>
                      </a:lnTo>
                      <a:lnTo>
                        <a:pt x="44" y="106"/>
                      </a:lnTo>
                      <a:lnTo>
                        <a:pt x="42" y="106"/>
                      </a:lnTo>
                      <a:lnTo>
                        <a:pt x="42" y="106"/>
                      </a:lnTo>
                      <a:lnTo>
                        <a:pt x="42" y="106"/>
                      </a:lnTo>
                      <a:lnTo>
                        <a:pt x="42" y="104"/>
                      </a:lnTo>
                      <a:lnTo>
                        <a:pt x="40" y="104"/>
                      </a:lnTo>
                      <a:lnTo>
                        <a:pt x="36" y="104"/>
                      </a:lnTo>
                      <a:lnTo>
                        <a:pt x="34" y="104"/>
                      </a:lnTo>
                      <a:lnTo>
                        <a:pt x="34" y="103"/>
                      </a:lnTo>
                      <a:lnTo>
                        <a:pt x="34" y="103"/>
                      </a:lnTo>
                      <a:lnTo>
                        <a:pt x="32" y="103"/>
                      </a:lnTo>
                      <a:lnTo>
                        <a:pt x="32" y="101"/>
                      </a:lnTo>
                      <a:lnTo>
                        <a:pt x="32" y="101"/>
                      </a:lnTo>
                      <a:lnTo>
                        <a:pt x="30" y="101"/>
                      </a:lnTo>
                      <a:lnTo>
                        <a:pt x="29" y="103"/>
                      </a:lnTo>
                      <a:lnTo>
                        <a:pt x="25" y="103"/>
                      </a:lnTo>
                      <a:lnTo>
                        <a:pt x="25" y="103"/>
                      </a:lnTo>
                      <a:lnTo>
                        <a:pt x="23" y="103"/>
                      </a:lnTo>
                      <a:lnTo>
                        <a:pt x="23" y="103"/>
                      </a:lnTo>
                      <a:lnTo>
                        <a:pt x="19" y="106"/>
                      </a:lnTo>
                      <a:lnTo>
                        <a:pt x="19" y="106"/>
                      </a:lnTo>
                      <a:lnTo>
                        <a:pt x="19" y="106"/>
                      </a:lnTo>
                      <a:lnTo>
                        <a:pt x="17" y="108"/>
                      </a:lnTo>
                      <a:lnTo>
                        <a:pt x="17" y="108"/>
                      </a:lnTo>
                      <a:lnTo>
                        <a:pt x="17" y="108"/>
                      </a:lnTo>
                      <a:lnTo>
                        <a:pt x="15" y="108"/>
                      </a:lnTo>
                      <a:lnTo>
                        <a:pt x="10" y="106"/>
                      </a:lnTo>
                      <a:lnTo>
                        <a:pt x="4" y="106"/>
                      </a:lnTo>
                      <a:lnTo>
                        <a:pt x="4" y="108"/>
                      </a:lnTo>
                      <a:lnTo>
                        <a:pt x="4" y="110"/>
                      </a:lnTo>
                      <a:lnTo>
                        <a:pt x="6" y="110"/>
                      </a:lnTo>
                      <a:lnTo>
                        <a:pt x="6" y="110"/>
                      </a:lnTo>
                      <a:lnTo>
                        <a:pt x="8" y="112"/>
                      </a:lnTo>
                      <a:lnTo>
                        <a:pt x="8" y="112"/>
                      </a:lnTo>
                      <a:lnTo>
                        <a:pt x="8" y="114"/>
                      </a:lnTo>
                      <a:lnTo>
                        <a:pt x="8" y="114"/>
                      </a:lnTo>
                      <a:lnTo>
                        <a:pt x="8" y="116"/>
                      </a:lnTo>
                      <a:lnTo>
                        <a:pt x="6" y="116"/>
                      </a:lnTo>
                      <a:lnTo>
                        <a:pt x="6" y="118"/>
                      </a:lnTo>
                      <a:lnTo>
                        <a:pt x="2" y="118"/>
                      </a:lnTo>
                      <a:lnTo>
                        <a:pt x="2" y="118"/>
                      </a:lnTo>
                      <a:lnTo>
                        <a:pt x="2" y="118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4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0" y="127"/>
                      </a:lnTo>
                      <a:lnTo>
                        <a:pt x="2" y="127"/>
                      </a:lnTo>
                      <a:lnTo>
                        <a:pt x="2" y="127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6" y="127"/>
                      </a:lnTo>
                      <a:lnTo>
                        <a:pt x="6" y="127"/>
                      </a:lnTo>
                      <a:lnTo>
                        <a:pt x="8" y="125"/>
                      </a:lnTo>
                      <a:lnTo>
                        <a:pt x="8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0" y="125"/>
                      </a:lnTo>
                      <a:lnTo>
                        <a:pt x="11" y="124"/>
                      </a:lnTo>
                      <a:lnTo>
                        <a:pt x="11" y="125"/>
                      </a:lnTo>
                      <a:lnTo>
                        <a:pt x="11" y="125"/>
                      </a:lnTo>
                      <a:lnTo>
                        <a:pt x="13" y="125"/>
                      </a:lnTo>
                      <a:lnTo>
                        <a:pt x="13" y="127"/>
                      </a:lnTo>
                      <a:lnTo>
                        <a:pt x="13" y="129"/>
                      </a:lnTo>
                      <a:lnTo>
                        <a:pt x="11" y="133"/>
                      </a:lnTo>
                      <a:lnTo>
                        <a:pt x="11" y="135"/>
                      </a:lnTo>
                      <a:lnTo>
                        <a:pt x="10" y="144"/>
                      </a:lnTo>
                      <a:lnTo>
                        <a:pt x="10" y="144"/>
                      </a:lnTo>
                      <a:lnTo>
                        <a:pt x="11" y="146"/>
                      </a:lnTo>
                      <a:lnTo>
                        <a:pt x="13" y="148"/>
                      </a:lnTo>
                      <a:lnTo>
                        <a:pt x="13" y="150"/>
                      </a:lnTo>
                      <a:lnTo>
                        <a:pt x="13" y="150"/>
                      </a:lnTo>
                      <a:lnTo>
                        <a:pt x="13" y="154"/>
                      </a:lnTo>
                      <a:lnTo>
                        <a:pt x="13" y="156"/>
                      </a:lnTo>
                      <a:lnTo>
                        <a:pt x="13" y="156"/>
                      </a:lnTo>
                      <a:lnTo>
                        <a:pt x="11" y="156"/>
                      </a:lnTo>
                      <a:lnTo>
                        <a:pt x="11" y="156"/>
                      </a:lnTo>
                      <a:lnTo>
                        <a:pt x="8" y="156"/>
                      </a:lnTo>
                      <a:lnTo>
                        <a:pt x="8" y="156"/>
                      </a:lnTo>
                      <a:lnTo>
                        <a:pt x="8" y="158"/>
                      </a:lnTo>
                      <a:lnTo>
                        <a:pt x="6" y="158"/>
                      </a:lnTo>
                      <a:lnTo>
                        <a:pt x="6" y="160"/>
                      </a:lnTo>
                      <a:lnTo>
                        <a:pt x="8" y="160"/>
                      </a:lnTo>
                      <a:lnTo>
                        <a:pt x="8" y="160"/>
                      </a:lnTo>
                      <a:lnTo>
                        <a:pt x="8" y="162"/>
                      </a:lnTo>
                      <a:lnTo>
                        <a:pt x="10" y="163"/>
                      </a:lnTo>
                      <a:lnTo>
                        <a:pt x="10" y="163"/>
                      </a:lnTo>
                      <a:lnTo>
                        <a:pt x="11" y="165"/>
                      </a:lnTo>
                      <a:lnTo>
                        <a:pt x="11" y="167"/>
                      </a:lnTo>
                      <a:lnTo>
                        <a:pt x="11" y="169"/>
                      </a:lnTo>
                      <a:lnTo>
                        <a:pt x="13" y="171"/>
                      </a:lnTo>
                      <a:lnTo>
                        <a:pt x="13" y="171"/>
                      </a:lnTo>
                      <a:lnTo>
                        <a:pt x="15" y="171"/>
                      </a:lnTo>
                      <a:lnTo>
                        <a:pt x="15" y="171"/>
                      </a:lnTo>
                      <a:lnTo>
                        <a:pt x="15" y="171"/>
                      </a:lnTo>
                      <a:lnTo>
                        <a:pt x="15" y="169"/>
                      </a:lnTo>
                      <a:lnTo>
                        <a:pt x="17" y="169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19" y="167"/>
                      </a:lnTo>
                      <a:lnTo>
                        <a:pt x="21" y="167"/>
                      </a:lnTo>
                      <a:lnTo>
                        <a:pt x="23" y="167"/>
                      </a:lnTo>
                      <a:lnTo>
                        <a:pt x="25" y="167"/>
                      </a:lnTo>
                      <a:lnTo>
                        <a:pt x="27" y="167"/>
                      </a:lnTo>
                      <a:lnTo>
                        <a:pt x="29" y="167"/>
                      </a:lnTo>
                      <a:lnTo>
                        <a:pt x="29" y="167"/>
                      </a:lnTo>
                      <a:lnTo>
                        <a:pt x="29" y="165"/>
                      </a:lnTo>
                      <a:lnTo>
                        <a:pt x="30" y="165"/>
                      </a:lnTo>
                      <a:lnTo>
                        <a:pt x="32" y="163"/>
                      </a:lnTo>
                      <a:lnTo>
                        <a:pt x="32" y="163"/>
                      </a:lnTo>
                      <a:lnTo>
                        <a:pt x="34" y="163"/>
                      </a:lnTo>
                      <a:lnTo>
                        <a:pt x="34" y="163"/>
                      </a:lnTo>
                      <a:lnTo>
                        <a:pt x="36" y="163"/>
                      </a:lnTo>
                      <a:lnTo>
                        <a:pt x="36" y="165"/>
                      </a:lnTo>
                      <a:lnTo>
                        <a:pt x="38" y="165"/>
                      </a:lnTo>
                      <a:lnTo>
                        <a:pt x="40" y="165"/>
                      </a:lnTo>
                      <a:lnTo>
                        <a:pt x="40" y="165"/>
                      </a:lnTo>
                      <a:lnTo>
                        <a:pt x="42" y="167"/>
                      </a:lnTo>
                      <a:lnTo>
                        <a:pt x="42" y="167"/>
                      </a:lnTo>
                      <a:lnTo>
                        <a:pt x="44" y="169"/>
                      </a:lnTo>
                      <a:lnTo>
                        <a:pt x="44" y="169"/>
                      </a:lnTo>
                      <a:lnTo>
                        <a:pt x="44" y="171"/>
                      </a:lnTo>
                      <a:lnTo>
                        <a:pt x="46" y="175"/>
                      </a:lnTo>
                      <a:lnTo>
                        <a:pt x="46" y="175"/>
                      </a:lnTo>
                      <a:lnTo>
                        <a:pt x="46" y="177"/>
                      </a:lnTo>
                      <a:lnTo>
                        <a:pt x="48" y="177"/>
                      </a:lnTo>
                      <a:lnTo>
                        <a:pt x="48" y="177"/>
                      </a:lnTo>
                      <a:lnTo>
                        <a:pt x="50" y="177"/>
                      </a:lnTo>
                      <a:lnTo>
                        <a:pt x="50" y="177"/>
                      </a:lnTo>
                      <a:lnTo>
                        <a:pt x="51" y="175"/>
                      </a:lnTo>
                      <a:lnTo>
                        <a:pt x="51" y="175"/>
                      </a:lnTo>
                      <a:lnTo>
                        <a:pt x="53" y="175"/>
                      </a:lnTo>
                      <a:lnTo>
                        <a:pt x="53" y="177"/>
                      </a:lnTo>
                      <a:lnTo>
                        <a:pt x="55" y="177"/>
                      </a:lnTo>
                      <a:lnTo>
                        <a:pt x="55" y="181"/>
                      </a:lnTo>
                      <a:lnTo>
                        <a:pt x="55" y="181"/>
                      </a:lnTo>
                      <a:lnTo>
                        <a:pt x="57" y="181"/>
                      </a:lnTo>
                      <a:lnTo>
                        <a:pt x="57" y="181"/>
                      </a:lnTo>
                      <a:lnTo>
                        <a:pt x="59" y="181"/>
                      </a:lnTo>
                      <a:lnTo>
                        <a:pt x="59" y="181"/>
                      </a:lnTo>
                      <a:lnTo>
                        <a:pt x="61" y="181"/>
                      </a:lnTo>
                      <a:lnTo>
                        <a:pt x="61" y="179"/>
                      </a:lnTo>
                      <a:lnTo>
                        <a:pt x="63" y="179"/>
                      </a:lnTo>
                      <a:lnTo>
                        <a:pt x="65" y="179"/>
                      </a:lnTo>
                      <a:lnTo>
                        <a:pt x="65" y="177"/>
                      </a:lnTo>
                      <a:lnTo>
                        <a:pt x="67" y="177"/>
                      </a:lnTo>
                      <a:lnTo>
                        <a:pt x="67" y="177"/>
                      </a:lnTo>
                      <a:lnTo>
                        <a:pt x="67" y="179"/>
                      </a:lnTo>
                      <a:lnTo>
                        <a:pt x="69" y="179"/>
                      </a:lnTo>
                      <a:lnTo>
                        <a:pt x="71" y="179"/>
                      </a:lnTo>
                      <a:lnTo>
                        <a:pt x="72" y="179"/>
                      </a:lnTo>
                      <a:lnTo>
                        <a:pt x="74" y="179"/>
                      </a:lnTo>
                      <a:lnTo>
                        <a:pt x="74" y="179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4" y="177"/>
                      </a:lnTo>
                      <a:lnTo>
                        <a:pt x="78" y="175"/>
                      </a:lnTo>
                      <a:lnTo>
                        <a:pt x="78" y="175"/>
                      </a:lnTo>
                      <a:lnTo>
                        <a:pt x="80" y="175"/>
                      </a:lnTo>
                      <a:lnTo>
                        <a:pt x="80" y="175"/>
                      </a:lnTo>
                      <a:lnTo>
                        <a:pt x="80" y="177"/>
                      </a:lnTo>
                      <a:lnTo>
                        <a:pt x="80" y="179"/>
                      </a:lnTo>
                      <a:lnTo>
                        <a:pt x="78" y="179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0" y="181"/>
                      </a:lnTo>
                      <a:lnTo>
                        <a:pt x="82" y="181"/>
                      </a:lnTo>
                      <a:lnTo>
                        <a:pt x="82" y="181"/>
                      </a:lnTo>
                      <a:lnTo>
                        <a:pt x="82" y="179"/>
                      </a:lnTo>
                      <a:lnTo>
                        <a:pt x="84" y="179"/>
                      </a:lnTo>
                      <a:lnTo>
                        <a:pt x="86" y="179"/>
                      </a:lnTo>
                      <a:lnTo>
                        <a:pt x="86" y="179"/>
                      </a:lnTo>
                      <a:lnTo>
                        <a:pt x="86" y="181"/>
                      </a:lnTo>
                      <a:lnTo>
                        <a:pt x="88" y="182"/>
                      </a:lnTo>
                      <a:lnTo>
                        <a:pt x="88" y="184"/>
                      </a:lnTo>
                      <a:lnTo>
                        <a:pt x="88" y="184"/>
                      </a:lnTo>
                      <a:lnTo>
                        <a:pt x="88" y="184"/>
                      </a:lnTo>
                      <a:lnTo>
                        <a:pt x="88" y="186"/>
                      </a:lnTo>
                      <a:lnTo>
                        <a:pt x="86" y="186"/>
                      </a:lnTo>
                      <a:lnTo>
                        <a:pt x="86" y="186"/>
                      </a:lnTo>
                      <a:lnTo>
                        <a:pt x="86" y="186"/>
                      </a:lnTo>
                      <a:lnTo>
                        <a:pt x="84" y="186"/>
                      </a:lnTo>
                      <a:lnTo>
                        <a:pt x="84" y="188"/>
                      </a:lnTo>
                      <a:lnTo>
                        <a:pt x="84" y="188"/>
                      </a:lnTo>
                      <a:lnTo>
                        <a:pt x="84" y="188"/>
                      </a:lnTo>
                      <a:lnTo>
                        <a:pt x="84" y="190"/>
                      </a:lnTo>
                      <a:lnTo>
                        <a:pt x="86" y="190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4"/>
                      </a:lnTo>
                      <a:lnTo>
                        <a:pt x="86" y="194"/>
                      </a:lnTo>
                      <a:lnTo>
                        <a:pt x="86" y="196"/>
                      </a:lnTo>
                      <a:lnTo>
                        <a:pt x="88" y="198"/>
                      </a:lnTo>
                      <a:lnTo>
                        <a:pt x="88" y="200"/>
                      </a:lnTo>
                      <a:lnTo>
                        <a:pt x="91" y="203"/>
                      </a:lnTo>
                      <a:lnTo>
                        <a:pt x="91" y="203"/>
                      </a:lnTo>
                      <a:lnTo>
                        <a:pt x="95" y="205"/>
                      </a:lnTo>
                      <a:lnTo>
                        <a:pt x="97" y="205"/>
                      </a:lnTo>
                      <a:lnTo>
                        <a:pt x="97" y="205"/>
                      </a:lnTo>
                      <a:lnTo>
                        <a:pt x="97" y="207"/>
                      </a:lnTo>
                      <a:lnTo>
                        <a:pt x="97" y="209"/>
                      </a:lnTo>
                      <a:lnTo>
                        <a:pt x="97" y="209"/>
                      </a:lnTo>
                      <a:lnTo>
                        <a:pt x="97" y="211"/>
                      </a:lnTo>
                      <a:lnTo>
                        <a:pt x="95" y="211"/>
                      </a:lnTo>
                      <a:lnTo>
                        <a:pt x="95" y="211"/>
                      </a:lnTo>
                      <a:lnTo>
                        <a:pt x="95" y="213"/>
                      </a:lnTo>
                      <a:lnTo>
                        <a:pt x="93" y="213"/>
                      </a:lnTo>
                      <a:lnTo>
                        <a:pt x="93" y="213"/>
                      </a:lnTo>
                      <a:lnTo>
                        <a:pt x="95" y="215"/>
                      </a:lnTo>
                      <a:lnTo>
                        <a:pt x="95" y="219"/>
                      </a:lnTo>
                      <a:lnTo>
                        <a:pt x="95" y="221"/>
                      </a:lnTo>
                      <a:lnTo>
                        <a:pt x="97" y="222"/>
                      </a:lnTo>
                      <a:lnTo>
                        <a:pt x="97" y="224"/>
                      </a:lnTo>
                      <a:lnTo>
                        <a:pt x="97" y="226"/>
                      </a:lnTo>
                      <a:lnTo>
                        <a:pt x="99" y="228"/>
                      </a:lnTo>
                      <a:lnTo>
                        <a:pt x="99" y="232"/>
                      </a:lnTo>
                      <a:lnTo>
                        <a:pt x="103" y="241"/>
                      </a:lnTo>
                      <a:lnTo>
                        <a:pt x="105" y="243"/>
                      </a:lnTo>
                      <a:lnTo>
                        <a:pt x="105" y="245"/>
                      </a:lnTo>
                      <a:lnTo>
                        <a:pt x="107" y="247"/>
                      </a:lnTo>
                      <a:lnTo>
                        <a:pt x="109" y="251"/>
                      </a:lnTo>
                      <a:lnTo>
                        <a:pt x="111" y="251"/>
                      </a:lnTo>
                      <a:lnTo>
                        <a:pt x="111" y="251"/>
                      </a:lnTo>
                      <a:lnTo>
                        <a:pt x="111" y="253"/>
                      </a:lnTo>
                      <a:lnTo>
                        <a:pt x="114" y="257"/>
                      </a:lnTo>
                      <a:lnTo>
                        <a:pt x="118" y="260"/>
                      </a:lnTo>
                      <a:lnTo>
                        <a:pt x="120" y="260"/>
                      </a:lnTo>
                      <a:lnTo>
                        <a:pt x="120" y="262"/>
                      </a:lnTo>
                      <a:lnTo>
                        <a:pt x="120" y="262"/>
                      </a:lnTo>
                      <a:lnTo>
                        <a:pt x="120" y="262"/>
                      </a:lnTo>
                      <a:lnTo>
                        <a:pt x="120" y="264"/>
                      </a:lnTo>
                      <a:lnTo>
                        <a:pt x="120" y="266"/>
                      </a:lnTo>
                      <a:lnTo>
                        <a:pt x="122" y="266"/>
                      </a:lnTo>
                      <a:lnTo>
                        <a:pt x="122" y="266"/>
                      </a:lnTo>
                      <a:lnTo>
                        <a:pt x="124" y="266"/>
                      </a:lnTo>
                      <a:lnTo>
                        <a:pt x="124" y="266"/>
                      </a:lnTo>
                      <a:lnTo>
                        <a:pt x="124" y="266"/>
                      </a:lnTo>
                      <a:lnTo>
                        <a:pt x="126" y="266"/>
                      </a:lnTo>
                      <a:lnTo>
                        <a:pt x="128" y="268"/>
                      </a:lnTo>
                      <a:lnTo>
                        <a:pt x="130" y="268"/>
                      </a:lnTo>
                      <a:lnTo>
                        <a:pt x="131" y="268"/>
                      </a:lnTo>
                      <a:lnTo>
                        <a:pt x="133" y="270"/>
                      </a:lnTo>
                      <a:lnTo>
                        <a:pt x="137" y="276"/>
                      </a:lnTo>
                      <a:lnTo>
                        <a:pt x="145" y="283"/>
                      </a:lnTo>
                      <a:lnTo>
                        <a:pt x="145" y="285"/>
                      </a:lnTo>
                      <a:lnTo>
                        <a:pt x="147" y="287"/>
                      </a:lnTo>
                      <a:lnTo>
                        <a:pt x="147" y="289"/>
                      </a:lnTo>
                      <a:lnTo>
                        <a:pt x="147" y="289"/>
                      </a:lnTo>
                      <a:lnTo>
                        <a:pt x="149" y="291"/>
                      </a:lnTo>
                      <a:lnTo>
                        <a:pt x="149" y="293"/>
                      </a:lnTo>
                      <a:lnTo>
                        <a:pt x="149" y="293"/>
                      </a:lnTo>
                      <a:lnTo>
                        <a:pt x="149" y="295"/>
                      </a:lnTo>
                      <a:lnTo>
                        <a:pt x="147" y="295"/>
                      </a:lnTo>
                      <a:lnTo>
                        <a:pt x="147" y="293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5" y="291"/>
                      </a:lnTo>
                      <a:lnTo>
                        <a:pt x="143" y="293"/>
                      </a:lnTo>
                      <a:lnTo>
                        <a:pt x="143" y="295"/>
                      </a:lnTo>
                      <a:lnTo>
                        <a:pt x="141" y="295"/>
                      </a:lnTo>
                      <a:lnTo>
                        <a:pt x="141" y="295"/>
                      </a:lnTo>
                      <a:lnTo>
                        <a:pt x="139" y="297"/>
                      </a:lnTo>
                      <a:lnTo>
                        <a:pt x="137" y="297"/>
                      </a:lnTo>
                      <a:lnTo>
                        <a:pt x="137" y="297"/>
                      </a:lnTo>
                      <a:lnTo>
                        <a:pt x="137" y="297"/>
                      </a:lnTo>
                      <a:lnTo>
                        <a:pt x="135" y="298"/>
                      </a:lnTo>
                      <a:lnTo>
                        <a:pt x="137" y="298"/>
                      </a:lnTo>
                      <a:lnTo>
                        <a:pt x="137" y="300"/>
                      </a:lnTo>
                      <a:lnTo>
                        <a:pt x="139" y="302"/>
                      </a:lnTo>
                      <a:lnTo>
                        <a:pt x="139" y="302"/>
                      </a:lnTo>
                      <a:lnTo>
                        <a:pt x="141" y="302"/>
                      </a:lnTo>
                      <a:lnTo>
                        <a:pt x="141" y="300"/>
                      </a:lnTo>
                      <a:lnTo>
                        <a:pt x="141" y="300"/>
                      </a:lnTo>
                      <a:lnTo>
                        <a:pt x="141" y="300"/>
                      </a:lnTo>
                      <a:lnTo>
                        <a:pt x="143" y="298"/>
                      </a:lnTo>
                      <a:lnTo>
                        <a:pt x="143" y="298"/>
                      </a:lnTo>
                      <a:lnTo>
                        <a:pt x="143" y="298"/>
                      </a:lnTo>
                      <a:lnTo>
                        <a:pt x="145" y="300"/>
                      </a:lnTo>
                      <a:lnTo>
                        <a:pt x="145" y="300"/>
                      </a:lnTo>
                      <a:lnTo>
                        <a:pt x="145" y="302"/>
                      </a:lnTo>
                      <a:lnTo>
                        <a:pt x="143" y="304"/>
                      </a:lnTo>
                      <a:lnTo>
                        <a:pt x="141" y="306"/>
                      </a:lnTo>
                      <a:lnTo>
                        <a:pt x="141" y="306"/>
                      </a:lnTo>
                      <a:lnTo>
                        <a:pt x="141" y="308"/>
                      </a:lnTo>
                      <a:lnTo>
                        <a:pt x="139" y="308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0"/>
                      </a:lnTo>
                      <a:lnTo>
                        <a:pt x="139" y="312"/>
                      </a:lnTo>
                      <a:lnTo>
                        <a:pt x="139" y="312"/>
                      </a:lnTo>
                      <a:lnTo>
                        <a:pt x="141" y="314"/>
                      </a:lnTo>
                      <a:lnTo>
                        <a:pt x="141" y="314"/>
                      </a:lnTo>
                      <a:lnTo>
                        <a:pt x="139" y="314"/>
                      </a:lnTo>
                      <a:lnTo>
                        <a:pt x="139" y="316"/>
                      </a:lnTo>
                      <a:lnTo>
                        <a:pt x="139" y="316"/>
                      </a:lnTo>
                      <a:lnTo>
                        <a:pt x="137" y="316"/>
                      </a:lnTo>
                      <a:lnTo>
                        <a:pt x="135" y="316"/>
                      </a:lnTo>
                      <a:lnTo>
                        <a:pt x="135" y="316"/>
                      </a:lnTo>
                      <a:lnTo>
                        <a:pt x="135" y="318"/>
                      </a:lnTo>
                      <a:lnTo>
                        <a:pt x="135" y="319"/>
                      </a:lnTo>
                      <a:lnTo>
                        <a:pt x="139" y="321"/>
                      </a:lnTo>
                      <a:lnTo>
                        <a:pt x="139" y="321"/>
                      </a:lnTo>
                      <a:lnTo>
                        <a:pt x="139" y="323"/>
                      </a:lnTo>
                      <a:lnTo>
                        <a:pt x="139" y="323"/>
                      </a:lnTo>
                      <a:lnTo>
                        <a:pt x="139" y="325"/>
                      </a:lnTo>
                      <a:lnTo>
                        <a:pt x="139" y="325"/>
                      </a:lnTo>
                      <a:lnTo>
                        <a:pt x="141" y="327"/>
                      </a:lnTo>
                      <a:lnTo>
                        <a:pt x="141" y="327"/>
                      </a:lnTo>
                      <a:lnTo>
                        <a:pt x="151" y="325"/>
                      </a:lnTo>
                      <a:lnTo>
                        <a:pt x="152" y="327"/>
                      </a:lnTo>
                      <a:lnTo>
                        <a:pt x="154" y="329"/>
                      </a:lnTo>
                      <a:lnTo>
                        <a:pt x="158" y="331"/>
                      </a:lnTo>
                      <a:lnTo>
                        <a:pt x="160" y="329"/>
                      </a:lnTo>
                      <a:lnTo>
                        <a:pt x="162" y="327"/>
                      </a:lnTo>
                      <a:lnTo>
                        <a:pt x="162" y="327"/>
                      </a:lnTo>
                      <a:lnTo>
                        <a:pt x="162" y="327"/>
                      </a:lnTo>
                      <a:lnTo>
                        <a:pt x="160" y="325"/>
                      </a:lnTo>
                      <a:lnTo>
                        <a:pt x="160" y="325"/>
                      </a:lnTo>
                      <a:lnTo>
                        <a:pt x="160" y="323"/>
                      </a:lnTo>
                      <a:lnTo>
                        <a:pt x="160" y="323"/>
                      </a:lnTo>
                      <a:lnTo>
                        <a:pt x="160" y="321"/>
                      </a:lnTo>
                      <a:lnTo>
                        <a:pt x="158" y="321"/>
                      </a:lnTo>
                      <a:lnTo>
                        <a:pt x="158" y="319"/>
                      </a:lnTo>
                      <a:lnTo>
                        <a:pt x="158" y="319"/>
                      </a:lnTo>
                      <a:lnTo>
                        <a:pt x="158" y="318"/>
                      </a:lnTo>
                      <a:lnTo>
                        <a:pt x="158" y="316"/>
                      </a:lnTo>
                      <a:lnTo>
                        <a:pt x="156" y="312"/>
                      </a:lnTo>
                      <a:lnTo>
                        <a:pt x="156" y="308"/>
                      </a:lnTo>
                      <a:lnTo>
                        <a:pt x="156" y="308"/>
                      </a:lnTo>
                      <a:lnTo>
                        <a:pt x="156" y="306"/>
                      </a:lnTo>
                      <a:lnTo>
                        <a:pt x="156" y="304"/>
                      </a:lnTo>
                      <a:lnTo>
                        <a:pt x="156" y="304"/>
                      </a:lnTo>
                      <a:lnTo>
                        <a:pt x="158" y="304"/>
                      </a:lnTo>
                      <a:lnTo>
                        <a:pt x="158" y="302"/>
                      </a:lnTo>
                      <a:lnTo>
                        <a:pt x="158" y="302"/>
                      </a:lnTo>
                      <a:lnTo>
                        <a:pt x="158" y="302"/>
                      </a:lnTo>
                      <a:lnTo>
                        <a:pt x="160" y="304"/>
                      </a:lnTo>
                      <a:lnTo>
                        <a:pt x="162" y="304"/>
                      </a:lnTo>
                      <a:lnTo>
                        <a:pt x="162" y="304"/>
                      </a:lnTo>
                      <a:lnTo>
                        <a:pt x="164" y="304"/>
                      </a:lnTo>
                      <a:lnTo>
                        <a:pt x="164" y="302"/>
                      </a:lnTo>
                      <a:lnTo>
                        <a:pt x="164" y="302"/>
                      </a:lnTo>
                      <a:lnTo>
                        <a:pt x="166" y="302"/>
                      </a:lnTo>
                      <a:lnTo>
                        <a:pt x="166" y="302"/>
                      </a:lnTo>
                      <a:lnTo>
                        <a:pt x="170" y="306"/>
                      </a:lnTo>
                      <a:lnTo>
                        <a:pt x="172" y="306"/>
                      </a:lnTo>
                      <a:lnTo>
                        <a:pt x="172" y="306"/>
                      </a:lnTo>
                      <a:lnTo>
                        <a:pt x="173" y="304"/>
                      </a:lnTo>
                      <a:lnTo>
                        <a:pt x="173" y="302"/>
                      </a:lnTo>
                      <a:lnTo>
                        <a:pt x="173" y="302"/>
                      </a:lnTo>
                      <a:lnTo>
                        <a:pt x="173" y="300"/>
                      </a:lnTo>
                      <a:lnTo>
                        <a:pt x="172" y="300"/>
                      </a:lnTo>
                      <a:lnTo>
                        <a:pt x="170" y="300"/>
                      </a:lnTo>
                      <a:lnTo>
                        <a:pt x="170" y="298"/>
                      </a:lnTo>
                      <a:lnTo>
                        <a:pt x="170" y="298"/>
                      </a:lnTo>
                      <a:lnTo>
                        <a:pt x="170" y="298"/>
                      </a:lnTo>
                      <a:lnTo>
                        <a:pt x="172" y="298"/>
                      </a:lnTo>
                      <a:lnTo>
                        <a:pt x="172" y="297"/>
                      </a:lnTo>
                      <a:lnTo>
                        <a:pt x="173" y="297"/>
                      </a:lnTo>
                      <a:lnTo>
                        <a:pt x="173" y="297"/>
                      </a:lnTo>
                      <a:lnTo>
                        <a:pt x="173" y="295"/>
                      </a:lnTo>
                      <a:lnTo>
                        <a:pt x="172" y="295"/>
                      </a:lnTo>
                      <a:lnTo>
                        <a:pt x="170" y="295"/>
                      </a:lnTo>
                      <a:lnTo>
                        <a:pt x="170" y="293"/>
                      </a:lnTo>
                      <a:lnTo>
                        <a:pt x="170" y="293"/>
                      </a:lnTo>
                      <a:lnTo>
                        <a:pt x="170" y="291"/>
                      </a:lnTo>
                      <a:lnTo>
                        <a:pt x="170" y="289"/>
                      </a:lnTo>
                      <a:lnTo>
                        <a:pt x="170" y="289"/>
                      </a:lnTo>
                      <a:lnTo>
                        <a:pt x="172" y="291"/>
                      </a:lnTo>
                      <a:lnTo>
                        <a:pt x="172" y="291"/>
                      </a:lnTo>
                      <a:lnTo>
                        <a:pt x="173" y="291"/>
                      </a:lnTo>
                      <a:lnTo>
                        <a:pt x="173" y="291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3" y="293"/>
                      </a:lnTo>
                      <a:lnTo>
                        <a:pt x="175" y="295"/>
                      </a:lnTo>
                      <a:lnTo>
                        <a:pt x="175" y="295"/>
                      </a:lnTo>
                      <a:lnTo>
                        <a:pt x="175" y="295"/>
                      </a:lnTo>
                      <a:lnTo>
                        <a:pt x="179" y="293"/>
                      </a:lnTo>
                      <a:lnTo>
                        <a:pt x="181" y="293"/>
                      </a:lnTo>
                      <a:lnTo>
                        <a:pt x="183" y="293"/>
                      </a:lnTo>
                      <a:lnTo>
                        <a:pt x="183" y="293"/>
                      </a:lnTo>
                      <a:lnTo>
                        <a:pt x="185" y="297"/>
                      </a:lnTo>
                      <a:lnTo>
                        <a:pt x="187" y="298"/>
                      </a:lnTo>
                      <a:lnTo>
                        <a:pt x="187" y="298"/>
                      </a:lnTo>
                      <a:lnTo>
                        <a:pt x="187" y="298"/>
                      </a:lnTo>
                      <a:lnTo>
                        <a:pt x="185" y="298"/>
                      </a:lnTo>
                      <a:lnTo>
                        <a:pt x="185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298"/>
                      </a:lnTo>
                      <a:lnTo>
                        <a:pt x="183" y="300"/>
                      </a:lnTo>
                      <a:lnTo>
                        <a:pt x="185" y="300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5" y="302"/>
                      </a:lnTo>
                      <a:lnTo>
                        <a:pt x="183" y="302"/>
                      </a:lnTo>
                      <a:lnTo>
                        <a:pt x="183" y="304"/>
                      </a:lnTo>
                      <a:lnTo>
                        <a:pt x="183" y="304"/>
                      </a:lnTo>
                      <a:lnTo>
                        <a:pt x="183" y="304"/>
                      </a:lnTo>
                      <a:lnTo>
                        <a:pt x="187" y="306"/>
                      </a:lnTo>
                      <a:lnTo>
                        <a:pt x="187" y="306"/>
                      </a:lnTo>
                      <a:lnTo>
                        <a:pt x="189" y="306"/>
                      </a:lnTo>
                      <a:lnTo>
                        <a:pt x="189" y="306"/>
                      </a:lnTo>
                      <a:lnTo>
                        <a:pt x="191" y="306"/>
                      </a:lnTo>
                      <a:lnTo>
                        <a:pt x="191" y="308"/>
                      </a:lnTo>
                      <a:lnTo>
                        <a:pt x="191" y="312"/>
                      </a:lnTo>
                      <a:lnTo>
                        <a:pt x="191" y="312"/>
                      </a:lnTo>
                      <a:lnTo>
                        <a:pt x="192" y="314"/>
                      </a:lnTo>
                      <a:lnTo>
                        <a:pt x="192" y="314"/>
                      </a:lnTo>
                      <a:lnTo>
                        <a:pt x="192" y="314"/>
                      </a:lnTo>
                      <a:lnTo>
                        <a:pt x="194" y="314"/>
                      </a:lnTo>
                      <a:lnTo>
                        <a:pt x="196" y="312"/>
                      </a:lnTo>
                      <a:lnTo>
                        <a:pt x="196" y="310"/>
                      </a:lnTo>
                      <a:lnTo>
                        <a:pt x="196" y="310"/>
                      </a:lnTo>
                      <a:lnTo>
                        <a:pt x="198" y="310"/>
                      </a:lnTo>
                      <a:lnTo>
                        <a:pt x="198" y="310"/>
                      </a:lnTo>
                      <a:lnTo>
                        <a:pt x="200" y="310"/>
                      </a:lnTo>
                      <a:lnTo>
                        <a:pt x="202" y="310"/>
                      </a:lnTo>
                      <a:lnTo>
                        <a:pt x="202" y="308"/>
                      </a:lnTo>
                      <a:lnTo>
                        <a:pt x="202" y="308"/>
                      </a:lnTo>
                      <a:lnTo>
                        <a:pt x="202" y="308"/>
                      </a:lnTo>
                      <a:lnTo>
                        <a:pt x="202" y="306"/>
                      </a:lnTo>
                      <a:lnTo>
                        <a:pt x="200" y="304"/>
                      </a:lnTo>
                      <a:lnTo>
                        <a:pt x="200" y="304"/>
                      </a:lnTo>
                      <a:lnTo>
                        <a:pt x="200" y="302"/>
                      </a:lnTo>
                      <a:lnTo>
                        <a:pt x="200" y="302"/>
                      </a:lnTo>
                      <a:lnTo>
                        <a:pt x="202" y="302"/>
                      </a:lnTo>
                      <a:lnTo>
                        <a:pt x="202" y="300"/>
                      </a:lnTo>
                      <a:lnTo>
                        <a:pt x="202" y="300"/>
                      </a:lnTo>
                      <a:lnTo>
                        <a:pt x="204" y="300"/>
                      </a:lnTo>
                      <a:lnTo>
                        <a:pt x="204" y="298"/>
                      </a:lnTo>
                      <a:lnTo>
                        <a:pt x="206" y="298"/>
                      </a:lnTo>
                      <a:lnTo>
                        <a:pt x="206" y="298"/>
                      </a:lnTo>
                      <a:lnTo>
                        <a:pt x="208" y="297"/>
                      </a:lnTo>
                      <a:lnTo>
                        <a:pt x="210" y="297"/>
                      </a:lnTo>
                      <a:lnTo>
                        <a:pt x="210" y="295"/>
                      </a:lnTo>
                      <a:lnTo>
                        <a:pt x="212" y="295"/>
                      </a:lnTo>
                      <a:lnTo>
                        <a:pt x="213" y="291"/>
                      </a:lnTo>
                      <a:lnTo>
                        <a:pt x="215" y="289"/>
                      </a:lnTo>
                      <a:lnTo>
                        <a:pt x="215" y="289"/>
                      </a:lnTo>
                      <a:lnTo>
                        <a:pt x="215" y="287"/>
                      </a:lnTo>
                      <a:lnTo>
                        <a:pt x="217" y="287"/>
                      </a:lnTo>
                      <a:lnTo>
                        <a:pt x="219" y="287"/>
                      </a:lnTo>
                      <a:lnTo>
                        <a:pt x="219" y="287"/>
                      </a:lnTo>
                      <a:lnTo>
                        <a:pt x="219" y="287"/>
                      </a:lnTo>
                      <a:lnTo>
                        <a:pt x="221" y="287"/>
                      </a:lnTo>
                      <a:lnTo>
                        <a:pt x="221" y="287"/>
                      </a:lnTo>
                      <a:lnTo>
                        <a:pt x="221" y="287"/>
                      </a:lnTo>
                      <a:lnTo>
                        <a:pt x="223" y="289"/>
                      </a:lnTo>
                      <a:lnTo>
                        <a:pt x="223" y="291"/>
                      </a:lnTo>
                      <a:lnTo>
                        <a:pt x="227" y="293"/>
                      </a:lnTo>
                      <a:lnTo>
                        <a:pt x="229" y="295"/>
                      </a:lnTo>
                      <a:lnTo>
                        <a:pt x="229" y="295"/>
                      </a:lnTo>
                      <a:lnTo>
                        <a:pt x="229" y="297"/>
                      </a:lnTo>
                      <a:lnTo>
                        <a:pt x="229" y="298"/>
                      </a:lnTo>
                      <a:lnTo>
                        <a:pt x="227" y="304"/>
                      </a:lnTo>
                      <a:lnTo>
                        <a:pt x="227" y="306"/>
                      </a:lnTo>
                      <a:lnTo>
                        <a:pt x="227" y="308"/>
                      </a:lnTo>
                      <a:lnTo>
                        <a:pt x="227" y="310"/>
                      </a:lnTo>
                      <a:lnTo>
                        <a:pt x="227" y="312"/>
                      </a:lnTo>
                      <a:lnTo>
                        <a:pt x="229" y="312"/>
                      </a:lnTo>
                      <a:lnTo>
                        <a:pt x="229" y="312"/>
                      </a:lnTo>
                      <a:lnTo>
                        <a:pt x="229" y="314"/>
                      </a:lnTo>
                      <a:lnTo>
                        <a:pt x="229" y="314"/>
                      </a:lnTo>
                      <a:lnTo>
                        <a:pt x="229" y="316"/>
                      </a:lnTo>
                      <a:lnTo>
                        <a:pt x="229" y="316"/>
                      </a:lnTo>
                      <a:lnTo>
                        <a:pt x="229" y="318"/>
                      </a:lnTo>
                      <a:lnTo>
                        <a:pt x="229" y="319"/>
                      </a:lnTo>
                      <a:lnTo>
                        <a:pt x="229" y="319"/>
                      </a:lnTo>
                      <a:lnTo>
                        <a:pt x="229" y="321"/>
                      </a:lnTo>
                      <a:lnTo>
                        <a:pt x="229" y="325"/>
                      </a:lnTo>
                      <a:lnTo>
                        <a:pt x="229" y="325"/>
                      </a:lnTo>
                      <a:lnTo>
                        <a:pt x="229" y="327"/>
                      </a:lnTo>
                      <a:lnTo>
                        <a:pt x="229" y="327"/>
                      </a:lnTo>
                      <a:lnTo>
                        <a:pt x="227" y="329"/>
                      </a:lnTo>
                      <a:lnTo>
                        <a:pt x="227" y="331"/>
                      </a:lnTo>
                      <a:lnTo>
                        <a:pt x="225" y="337"/>
                      </a:lnTo>
                      <a:lnTo>
                        <a:pt x="225" y="338"/>
                      </a:lnTo>
                      <a:lnTo>
                        <a:pt x="225" y="338"/>
                      </a:lnTo>
                      <a:lnTo>
                        <a:pt x="225" y="340"/>
                      </a:lnTo>
                      <a:lnTo>
                        <a:pt x="227" y="340"/>
                      </a:lnTo>
                      <a:lnTo>
                        <a:pt x="227" y="340"/>
                      </a:lnTo>
                      <a:lnTo>
                        <a:pt x="227" y="340"/>
                      </a:lnTo>
                      <a:lnTo>
                        <a:pt x="227" y="342"/>
                      </a:lnTo>
                      <a:lnTo>
                        <a:pt x="225" y="342"/>
                      </a:lnTo>
                      <a:lnTo>
                        <a:pt x="225" y="342"/>
                      </a:lnTo>
                      <a:lnTo>
                        <a:pt x="223" y="342"/>
                      </a:lnTo>
                      <a:lnTo>
                        <a:pt x="223" y="344"/>
                      </a:lnTo>
                      <a:lnTo>
                        <a:pt x="225" y="344"/>
                      </a:lnTo>
                      <a:lnTo>
                        <a:pt x="225" y="344"/>
                      </a:lnTo>
                      <a:lnTo>
                        <a:pt x="225" y="344"/>
                      </a:lnTo>
                      <a:lnTo>
                        <a:pt x="229" y="344"/>
                      </a:lnTo>
                      <a:lnTo>
                        <a:pt x="231" y="344"/>
                      </a:lnTo>
                      <a:lnTo>
                        <a:pt x="232" y="342"/>
                      </a:lnTo>
                      <a:lnTo>
                        <a:pt x="232" y="340"/>
                      </a:lnTo>
                      <a:lnTo>
                        <a:pt x="234" y="338"/>
                      </a:lnTo>
                      <a:lnTo>
                        <a:pt x="236" y="338"/>
                      </a:lnTo>
                      <a:lnTo>
                        <a:pt x="240" y="338"/>
                      </a:lnTo>
                      <a:lnTo>
                        <a:pt x="240" y="337"/>
                      </a:lnTo>
                      <a:lnTo>
                        <a:pt x="240" y="337"/>
                      </a:lnTo>
                      <a:lnTo>
                        <a:pt x="240" y="337"/>
                      </a:lnTo>
                      <a:lnTo>
                        <a:pt x="238" y="335"/>
                      </a:lnTo>
                      <a:lnTo>
                        <a:pt x="236" y="333"/>
                      </a:lnTo>
                      <a:lnTo>
                        <a:pt x="236" y="333"/>
                      </a:lnTo>
                      <a:lnTo>
                        <a:pt x="238" y="331"/>
                      </a:lnTo>
                      <a:lnTo>
                        <a:pt x="238" y="331"/>
                      </a:lnTo>
                      <a:lnTo>
                        <a:pt x="240" y="331"/>
                      </a:lnTo>
                      <a:lnTo>
                        <a:pt x="244" y="333"/>
                      </a:lnTo>
                      <a:lnTo>
                        <a:pt x="244" y="333"/>
                      </a:lnTo>
                      <a:lnTo>
                        <a:pt x="246" y="333"/>
                      </a:lnTo>
                      <a:lnTo>
                        <a:pt x="248" y="331"/>
                      </a:lnTo>
                      <a:lnTo>
                        <a:pt x="248" y="329"/>
                      </a:lnTo>
                      <a:lnTo>
                        <a:pt x="250" y="329"/>
                      </a:lnTo>
                      <a:lnTo>
                        <a:pt x="250" y="331"/>
                      </a:lnTo>
                      <a:lnTo>
                        <a:pt x="250" y="331"/>
                      </a:lnTo>
                      <a:lnTo>
                        <a:pt x="250" y="331"/>
                      </a:lnTo>
                      <a:lnTo>
                        <a:pt x="252" y="331"/>
                      </a:lnTo>
                      <a:lnTo>
                        <a:pt x="252" y="331"/>
                      </a:lnTo>
                      <a:lnTo>
                        <a:pt x="252" y="329"/>
                      </a:lnTo>
                      <a:lnTo>
                        <a:pt x="253" y="329"/>
                      </a:lnTo>
                      <a:lnTo>
                        <a:pt x="253" y="331"/>
                      </a:lnTo>
                      <a:lnTo>
                        <a:pt x="253" y="331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5" y="333"/>
                      </a:lnTo>
                      <a:lnTo>
                        <a:pt x="257" y="331"/>
                      </a:lnTo>
                      <a:lnTo>
                        <a:pt x="259" y="331"/>
                      </a:lnTo>
                      <a:lnTo>
                        <a:pt x="263" y="329"/>
                      </a:lnTo>
                      <a:lnTo>
                        <a:pt x="263" y="327"/>
                      </a:lnTo>
                      <a:lnTo>
                        <a:pt x="263" y="327"/>
                      </a:lnTo>
                      <a:lnTo>
                        <a:pt x="265" y="327"/>
                      </a:lnTo>
                      <a:lnTo>
                        <a:pt x="265" y="327"/>
                      </a:lnTo>
                      <a:lnTo>
                        <a:pt x="265" y="327"/>
                      </a:lnTo>
                      <a:lnTo>
                        <a:pt x="267" y="325"/>
                      </a:lnTo>
                      <a:lnTo>
                        <a:pt x="271" y="325"/>
                      </a:lnTo>
                      <a:lnTo>
                        <a:pt x="271" y="325"/>
                      </a:lnTo>
                      <a:lnTo>
                        <a:pt x="273" y="321"/>
                      </a:lnTo>
                      <a:lnTo>
                        <a:pt x="274" y="321"/>
                      </a:lnTo>
                      <a:lnTo>
                        <a:pt x="274" y="321"/>
                      </a:lnTo>
                      <a:lnTo>
                        <a:pt x="276" y="323"/>
                      </a:lnTo>
                      <a:lnTo>
                        <a:pt x="276" y="323"/>
                      </a:lnTo>
                      <a:lnTo>
                        <a:pt x="278" y="321"/>
                      </a:lnTo>
                      <a:lnTo>
                        <a:pt x="278" y="319"/>
                      </a:lnTo>
                      <a:lnTo>
                        <a:pt x="280" y="318"/>
                      </a:lnTo>
                      <a:lnTo>
                        <a:pt x="280" y="318"/>
                      </a:lnTo>
                      <a:lnTo>
                        <a:pt x="282" y="316"/>
                      </a:lnTo>
                      <a:lnTo>
                        <a:pt x="282" y="314"/>
                      </a:lnTo>
                      <a:lnTo>
                        <a:pt x="282" y="310"/>
                      </a:lnTo>
                      <a:lnTo>
                        <a:pt x="280" y="308"/>
                      </a:lnTo>
                      <a:lnTo>
                        <a:pt x="280" y="308"/>
                      </a:lnTo>
                      <a:lnTo>
                        <a:pt x="278" y="306"/>
                      </a:lnTo>
                      <a:lnTo>
                        <a:pt x="276" y="306"/>
                      </a:lnTo>
                      <a:lnTo>
                        <a:pt x="278" y="302"/>
                      </a:lnTo>
                      <a:lnTo>
                        <a:pt x="278" y="300"/>
                      </a:lnTo>
                      <a:lnTo>
                        <a:pt x="276" y="298"/>
                      </a:lnTo>
                      <a:lnTo>
                        <a:pt x="280" y="300"/>
                      </a:lnTo>
                      <a:lnTo>
                        <a:pt x="280" y="298"/>
                      </a:lnTo>
                      <a:lnTo>
                        <a:pt x="280" y="295"/>
                      </a:lnTo>
                      <a:lnTo>
                        <a:pt x="280" y="293"/>
                      </a:lnTo>
                      <a:lnTo>
                        <a:pt x="284" y="291"/>
                      </a:lnTo>
                      <a:lnTo>
                        <a:pt x="282" y="291"/>
                      </a:lnTo>
                      <a:lnTo>
                        <a:pt x="280" y="291"/>
                      </a:lnTo>
                      <a:lnTo>
                        <a:pt x="280" y="289"/>
                      </a:lnTo>
                      <a:lnTo>
                        <a:pt x="280" y="289"/>
                      </a:lnTo>
                      <a:lnTo>
                        <a:pt x="280" y="289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7"/>
                      </a:lnTo>
                      <a:lnTo>
                        <a:pt x="282" y="285"/>
                      </a:lnTo>
                      <a:lnTo>
                        <a:pt x="284" y="285"/>
                      </a:lnTo>
                      <a:lnTo>
                        <a:pt x="284" y="285"/>
                      </a:lnTo>
                      <a:lnTo>
                        <a:pt x="282" y="283"/>
                      </a:lnTo>
                      <a:lnTo>
                        <a:pt x="280" y="283"/>
                      </a:lnTo>
                      <a:lnTo>
                        <a:pt x="280" y="283"/>
                      </a:lnTo>
                      <a:lnTo>
                        <a:pt x="278" y="281"/>
                      </a:lnTo>
                      <a:lnTo>
                        <a:pt x="278" y="281"/>
                      </a:lnTo>
                      <a:lnTo>
                        <a:pt x="278" y="279"/>
                      </a:lnTo>
                      <a:lnTo>
                        <a:pt x="276" y="278"/>
                      </a:lnTo>
                      <a:lnTo>
                        <a:pt x="278" y="276"/>
                      </a:lnTo>
                      <a:lnTo>
                        <a:pt x="280" y="270"/>
                      </a:lnTo>
                      <a:lnTo>
                        <a:pt x="278" y="270"/>
                      </a:lnTo>
                      <a:lnTo>
                        <a:pt x="276" y="270"/>
                      </a:lnTo>
                      <a:lnTo>
                        <a:pt x="276" y="266"/>
                      </a:lnTo>
                      <a:lnTo>
                        <a:pt x="276" y="266"/>
                      </a:lnTo>
                      <a:lnTo>
                        <a:pt x="276" y="266"/>
                      </a:lnTo>
                      <a:lnTo>
                        <a:pt x="274" y="266"/>
                      </a:lnTo>
                      <a:lnTo>
                        <a:pt x="273" y="266"/>
                      </a:lnTo>
                      <a:lnTo>
                        <a:pt x="273" y="264"/>
                      </a:lnTo>
                      <a:lnTo>
                        <a:pt x="273" y="264"/>
                      </a:lnTo>
                      <a:lnTo>
                        <a:pt x="273" y="262"/>
                      </a:lnTo>
                      <a:lnTo>
                        <a:pt x="273" y="262"/>
                      </a:lnTo>
                      <a:lnTo>
                        <a:pt x="273" y="262"/>
                      </a:lnTo>
                      <a:lnTo>
                        <a:pt x="271" y="262"/>
                      </a:lnTo>
                      <a:lnTo>
                        <a:pt x="271" y="262"/>
                      </a:lnTo>
                      <a:lnTo>
                        <a:pt x="269" y="262"/>
                      </a:lnTo>
                      <a:lnTo>
                        <a:pt x="269" y="262"/>
                      </a:lnTo>
                      <a:lnTo>
                        <a:pt x="269" y="262"/>
                      </a:lnTo>
                      <a:lnTo>
                        <a:pt x="269" y="260"/>
                      </a:lnTo>
                      <a:lnTo>
                        <a:pt x="269" y="260"/>
                      </a:lnTo>
                      <a:lnTo>
                        <a:pt x="267" y="260"/>
                      </a:lnTo>
                      <a:lnTo>
                        <a:pt x="267" y="259"/>
                      </a:lnTo>
                      <a:lnTo>
                        <a:pt x="265" y="259"/>
                      </a:lnTo>
                      <a:lnTo>
                        <a:pt x="265" y="257"/>
                      </a:lnTo>
                      <a:lnTo>
                        <a:pt x="265" y="257"/>
                      </a:lnTo>
                      <a:lnTo>
                        <a:pt x="259" y="257"/>
                      </a:lnTo>
                      <a:lnTo>
                        <a:pt x="257" y="259"/>
                      </a:lnTo>
                      <a:lnTo>
                        <a:pt x="255" y="259"/>
                      </a:lnTo>
                      <a:lnTo>
                        <a:pt x="255" y="260"/>
                      </a:lnTo>
                      <a:lnTo>
                        <a:pt x="255" y="260"/>
                      </a:lnTo>
                      <a:lnTo>
                        <a:pt x="255" y="262"/>
                      </a:lnTo>
                      <a:lnTo>
                        <a:pt x="255" y="262"/>
                      </a:lnTo>
                      <a:lnTo>
                        <a:pt x="255" y="262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5" y="264"/>
                      </a:lnTo>
                      <a:lnTo>
                        <a:pt x="252" y="266"/>
                      </a:lnTo>
                      <a:lnTo>
                        <a:pt x="248" y="264"/>
                      </a:lnTo>
                      <a:lnTo>
                        <a:pt x="246" y="262"/>
                      </a:lnTo>
                      <a:lnTo>
                        <a:pt x="244" y="262"/>
                      </a:lnTo>
                      <a:lnTo>
                        <a:pt x="244" y="260"/>
                      </a:lnTo>
                      <a:lnTo>
                        <a:pt x="242" y="260"/>
                      </a:lnTo>
                      <a:lnTo>
                        <a:pt x="242" y="259"/>
                      </a:lnTo>
                      <a:lnTo>
                        <a:pt x="242" y="257"/>
                      </a:lnTo>
                      <a:lnTo>
                        <a:pt x="240" y="257"/>
                      </a:lnTo>
                      <a:lnTo>
                        <a:pt x="240" y="255"/>
                      </a:lnTo>
                      <a:lnTo>
                        <a:pt x="234" y="253"/>
                      </a:lnTo>
                      <a:lnTo>
                        <a:pt x="234" y="253"/>
                      </a:lnTo>
                      <a:lnTo>
                        <a:pt x="232" y="253"/>
                      </a:lnTo>
                      <a:lnTo>
                        <a:pt x="232" y="253"/>
                      </a:lnTo>
                      <a:lnTo>
                        <a:pt x="232" y="255"/>
                      </a:lnTo>
                      <a:lnTo>
                        <a:pt x="232" y="255"/>
                      </a:lnTo>
                      <a:lnTo>
                        <a:pt x="231" y="255"/>
                      </a:lnTo>
                      <a:lnTo>
                        <a:pt x="225" y="255"/>
                      </a:lnTo>
                      <a:lnTo>
                        <a:pt x="223" y="257"/>
                      </a:lnTo>
                      <a:lnTo>
                        <a:pt x="221" y="255"/>
                      </a:lnTo>
                      <a:lnTo>
                        <a:pt x="221" y="255"/>
                      </a:lnTo>
                      <a:lnTo>
                        <a:pt x="221" y="255"/>
                      </a:lnTo>
                      <a:lnTo>
                        <a:pt x="221" y="253"/>
                      </a:lnTo>
                      <a:lnTo>
                        <a:pt x="221" y="253"/>
                      </a:lnTo>
                      <a:lnTo>
                        <a:pt x="219" y="251"/>
                      </a:lnTo>
                      <a:lnTo>
                        <a:pt x="219" y="251"/>
                      </a:lnTo>
                      <a:lnTo>
                        <a:pt x="219" y="251"/>
                      </a:lnTo>
                      <a:lnTo>
                        <a:pt x="219" y="249"/>
                      </a:lnTo>
                      <a:lnTo>
                        <a:pt x="221" y="247"/>
                      </a:lnTo>
                      <a:lnTo>
                        <a:pt x="221" y="245"/>
                      </a:lnTo>
                      <a:lnTo>
                        <a:pt x="223" y="245"/>
                      </a:lnTo>
                      <a:lnTo>
                        <a:pt x="223" y="245"/>
                      </a:lnTo>
                      <a:lnTo>
                        <a:pt x="225" y="243"/>
                      </a:lnTo>
                      <a:lnTo>
                        <a:pt x="225" y="243"/>
                      </a:lnTo>
                      <a:lnTo>
                        <a:pt x="227" y="243"/>
                      </a:lnTo>
                      <a:lnTo>
                        <a:pt x="227" y="241"/>
                      </a:lnTo>
                      <a:lnTo>
                        <a:pt x="227" y="240"/>
                      </a:lnTo>
                      <a:lnTo>
                        <a:pt x="229" y="240"/>
                      </a:lnTo>
                      <a:lnTo>
                        <a:pt x="229" y="238"/>
                      </a:lnTo>
                      <a:lnTo>
                        <a:pt x="229" y="236"/>
                      </a:lnTo>
                      <a:lnTo>
                        <a:pt x="229" y="236"/>
                      </a:lnTo>
                      <a:lnTo>
                        <a:pt x="229" y="234"/>
                      </a:lnTo>
                      <a:lnTo>
                        <a:pt x="229" y="234"/>
                      </a:lnTo>
                      <a:lnTo>
                        <a:pt x="229" y="228"/>
                      </a:lnTo>
                      <a:lnTo>
                        <a:pt x="229" y="226"/>
                      </a:lnTo>
                      <a:lnTo>
                        <a:pt x="229" y="226"/>
                      </a:lnTo>
                      <a:lnTo>
                        <a:pt x="229" y="224"/>
                      </a:lnTo>
                      <a:lnTo>
                        <a:pt x="231" y="222"/>
                      </a:lnTo>
                      <a:lnTo>
                        <a:pt x="232" y="222"/>
                      </a:lnTo>
                      <a:lnTo>
                        <a:pt x="234" y="221"/>
                      </a:lnTo>
                      <a:lnTo>
                        <a:pt x="236" y="221"/>
                      </a:lnTo>
                      <a:lnTo>
                        <a:pt x="238" y="221"/>
                      </a:lnTo>
                      <a:lnTo>
                        <a:pt x="240" y="219"/>
                      </a:lnTo>
                      <a:lnTo>
                        <a:pt x="240" y="219"/>
                      </a:lnTo>
                      <a:lnTo>
                        <a:pt x="240" y="219"/>
                      </a:lnTo>
                      <a:lnTo>
                        <a:pt x="246" y="219"/>
                      </a:lnTo>
                      <a:lnTo>
                        <a:pt x="246" y="221"/>
                      </a:lnTo>
                      <a:lnTo>
                        <a:pt x="248" y="221"/>
                      </a:lnTo>
                      <a:lnTo>
                        <a:pt x="248" y="221"/>
                      </a:lnTo>
                      <a:lnTo>
                        <a:pt x="252" y="219"/>
                      </a:lnTo>
                      <a:lnTo>
                        <a:pt x="253" y="217"/>
                      </a:lnTo>
                      <a:lnTo>
                        <a:pt x="253" y="215"/>
                      </a:lnTo>
                      <a:lnTo>
                        <a:pt x="253" y="215"/>
                      </a:lnTo>
                      <a:lnTo>
                        <a:pt x="253" y="215"/>
                      </a:lnTo>
                      <a:lnTo>
                        <a:pt x="253" y="213"/>
                      </a:lnTo>
                      <a:lnTo>
                        <a:pt x="253" y="211"/>
                      </a:lnTo>
                      <a:lnTo>
                        <a:pt x="250" y="209"/>
                      </a:lnTo>
                      <a:lnTo>
                        <a:pt x="250" y="207"/>
                      </a:lnTo>
                      <a:lnTo>
                        <a:pt x="252" y="207"/>
                      </a:lnTo>
                      <a:lnTo>
                        <a:pt x="252" y="205"/>
                      </a:lnTo>
                      <a:lnTo>
                        <a:pt x="250" y="201"/>
                      </a:lnTo>
                      <a:lnTo>
                        <a:pt x="248" y="196"/>
                      </a:lnTo>
                      <a:lnTo>
                        <a:pt x="248" y="196"/>
                      </a:lnTo>
                      <a:lnTo>
                        <a:pt x="248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6" y="194"/>
                      </a:lnTo>
                      <a:lnTo>
                        <a:pt x="248" y="192"/>
                      </a:lnTo>
                      <a:lnTo>
                        <a:pt x="248" y="192"/>
                      </a:lnTo>
                      <a:lnTo>
                        <a:pt x="246" y="177"/>
                      </a:lnTo>
                      <a:lnTo>
                        <a:pt x="246" y="175"/>
                      </a:lnTo>
                      <a:lnTo>
                        <a:pt x="248" y="175"/>
                      </a:lnTo>
                      <a:lnTo>
                        <a:pt x="248" y="173"/>
                      </a:lnTo>
                      <a:lnTo>
                        <a:pt x="248" y="171"/>
                      </a:lnTo>
                      <a:lnTo>
                        <a:pt x="246" y="171"/>
                      </a:lnTo>
                      <a:lnTo>
                        <a:pt x="246" y="169"/>
                      </a:lnTo>
                      <a:lnTo>
                        <a:pt x="246" y="167"/>
                      </a:lnTo>
                      <a:lnTo>
                        <a:pt x="246" y="165"/>
                      </a:lnTo>
                      <a:lnTo>
                        <a:pt x="246" y="165"/>
                      </a:lnTo>
                      <a:lnTo>
                        <a:pt x="248" y="163"/>
                      </a:lnTo>
                      <a:lnTo>
                        <a:pt x="248" y="163"/>
                      </a:lnTo>
                      <a:lnTo>
                        <a:pt x="248" y="162"/>
                      </a:lnTo>
                      <a:lnTo>
                        <a:pt x="246" y="162"/>
                      </a:lnTo>
                      <a:lnTo>
                        <a:pt x="244" y="162"/>
                      </a:lnTo>
                      <a:lnTo>
                        <a:pt x="240" y="162"/>
                      </a:lnTo>
                      <a:lnTo>
                        <a:pt x="240" y="162"/>
                      </a:lnTo>
                      <a:lnTo>
                        <a:pt x="240" y="160"/>
                      </a:lnTo>
                      <a:lnTo>
                        <a:pt x="244" y="156"/>
                      </a:lnTo>
                      <a:lnTo>
                        <a:pt x="246" y="154"/>
                      </a:lnTo>
                      <a:lnTo>
                        <a:pt x="244" y="154"/>
                      </a:lnTo>
                      <a:lnTo>
                        <a:pt x="240" y="154"/>
                      </a:lnTo>
                      <a:lnTo>
                        <a:pt x="240" y="152"/>
                      </a:lnTo>
                      <a:lnTo>
                        <a:pt x="240" y="152"/>
                      </a:lnTo>
                      <a:lnTo>
                        <a:pt x="240" y="152"/>
                      </a:lnTo>
                      <a:lnTo>
                        <a:pt x="240" y="150"/>
                      </a:lnTo>
                      <a:lnTo>
                        <a:pt x="240" y="148"/>
                      </a:lnTo>
                      <a:lnTo>
                        <a:pt x="240" y="148"/>
                      </a:lnTo>
                      <a:lnTo>
                        <a:pt x="240" y="146"/>
                      </a:lnTo>
                      <a:lnTo>
                        <a:pt x="240" y="146"/>
                      </a:lnTo>
                      <a:lnTo>
                        <a:pt x="242" y="144"/>
                      </a:lnTo>
                      <a:lnTo>
                        <a:pt x="242" y="144"/>
                      </a:lnTo>
                      <a:lnTo>
                        <a:pt x="244" y="144"/>
                      </a:lnTo>
                      <a:lnTo>
                        <a:pt x="242" y="143"/>
                      </a:lnTo>
                      <a:lnTo>
                        <a:pt x="242" y="141"/>
                      </a:lnTo>
                      <a:lnTo>
                        <a:pt x="242" y="141"/>
                      </a:lnTo>
                      <a:lnTo>
                        <a:pt x="242" y="139"/>
                      </a:lnTo>
                      <a:lnTo>
                        <a:pt x="242" y="137"/>
                      </a:lnTo>
                      <a:lnTo>
                        <a:pt x="244" y="133"/>
                      </a:lnTo>
                      <a:lnTo>
                        <a:pt x="244" y="131"/>
                      </a:lnTo>
                      <a:lnTo>
                        <a:pt x="246" y="131"/>
                      </a:lnTo>
                      <a:lnTo>
                        <a:pt x="246" y="129"/>
                      </a:lnTo>
                      <a:lnTo>
                        <a:pt x="248" y="129"/>
                      </a:lnTo>
                      <a:lnTo>
                        <a:pt x="246" y="127"/>
                      </a:lnTo>
                      <a:lnTo>
                        <a:pt x="246" y="127"/>
                      </a:lnTo>
                      <a:lnTo>
                        <a:pt x="246" y="125"/>
                      </a:lnTo>
                      <a:lnTo>
                        <a:pt x="246" y="125"/>
                      </a:lnTo>
                      <a:lnTo>
                        <a:pt x="248" y="124"/>
                      </a:lnTo>
                      <a:lnTo>
                        <a:pt x="248" y="124"/>
                      </a:lnTo>
                      <a:lnTo>
                        <a:pt x="248" y="125"/>
                      </a:lnTo>
                      <a:lnTo>
                        <a:pt x="250" y="124"/>
                      </a:lnTo>
                      <a:lnTo>
                        <a:pt x="250" y="122"/>
                      </a:lnTo>
                      <a:lnTo>
                        <a:pt x="253" y="108"/>
                      </a:lnTo>
                      <a:lnTo>
                        <a:pt x="253" y="104"/>
                      </a:lnTo>
                      <a:lnTo>
                        <a:pt x="255" y="103"/>
                      </a:lnTo>
                      <a:lnTo>
                        <a:pt x="255" y="103"/>
                      </a:lnTo>
                      <a:lnTo>
                        <a:pt x="259" y="99"/>
                      </a:lnTo>
                      <a:lnTo>
                        <a:pt x="259" y="97"/>
                      </a:lnTo>
                      <a:lnTo>
                        <a:pt x="259" y="97"/>
                      </a:lnTo>
                      <a:lnTo>
                        <a:pt x="259" y="97"/>
                      </a:lnTo>
                      <a:lnTo>
                        <a:pt x="261" y="95"/>
                      </a:lnTo>
                      <a:lnTo>
                        <a:pt x="261" y="95"/>
                      </a:lnTo>
                      <a:lnTo>
                        <a:pt x="261" y="97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3"/>
                      </a:lnTo>
                      <a:lnTo>
                        <a:pt x="263" y="93"/>
                      </a:lnTo>
                      <a:lnTo>
                        <a:pt x="265" y="93"/>
                      </a:lnTo>
                      <a:lnTo>
                        <a:pt x="269" y="89"/>
                      </a:lnTo>
                      <a:lnTo>
                        <a:pt x="271" y="87"/>
                      </a:lnTo>
                      <a:lnTo>
                        <a:pt x="271" y="85"/>
                      </a:lnTo>
                      <a:lnTo>
                        <a:pt x="273" y="84"/>
                      </a:lnTo>
                      <a:lnTo>
                        <a:pt x="274" y="82"/>
                      </a:lnTo>
                      <a:lnTo>
                        <a:pt x="280" y="76"/>
                      </a:lnTo>
                      <a:lnTo>
                        <a:pt x="284" y="72"/>
                      </a:lnTo>
                      <a:lnTo>
                        <a:pt x="286" y="70"/>
                      </a:lnTo>
                      <a:lnTo>
                        <a:pt x="288" y="65"/>
                      </a:lnTo>
                      <a:lnTo>
                        <a:pt x="288" y="61"/>
                      </a:lnTo>
                      <a:lnTo>
                        <a:pt x="288" y="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19" name="Google Shape;419;p13"/>
                <p:cNvSpPr/>
                <p:nvPr/>
              </p:nvSpPr>
              <p:spPr>
                <a:xfrm>
                  <a:off x="3921125" y="3048000"/>
                  <a:ext cx="925513" cy="735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" h="463" extrusionOk="0">
                      <a:moveTo>
                        <a:pt x="581" y="189"/>
                      </a:moveTo>
                      <a:lnTo>
                        <a:pt x="579" y="187"/>
                      </a:lnTo>
                      <a:lnTo>
                        <a:pt x="577" y="185"/>
                      </a:lnTo>
                      <a:lnTo>
                        <a:pt x="577" y="185"/>
                      </a:lnTo>
                      <a:lnTo>
                        <a:pt x="575" y="185"/>
                      </a:lnTo>
                      <a:lnTo>
                        <a:pt x="575" y="187"/>
                      </a:lnTo>
                      <a:lnTo>
                        <a:pt x="575" y="187"/>
                      </a:lnTo>
                      <a:lnTo>
                        <a:pt x="573" y="187"/>
                      </a:lnTo>
                      <a:lnTo>
                        <a:pt x="573" y="187"/>
                      </a:lnTo>
                      <a:lnTo>
                        <a:pt x="573" y="185"/>
                      </a:lnTo>
                      <a:lnTo>
                        <a:pt x="573" y="183"/>
                      </a:lnTo>
                      <a:lnTo>
                        <a:pt x="572" y="175"/>
                      </a:lnTo>
                      <a:lnTo>
                        <a:pt x="570" y="170"/>
                      </a:lnTo>
                      <a:lnTo>
                        <a:pt x="570" y="168"/>
                      </a:lnTo>
                      <a:lnTo>
                        <a:pt x="568" y="166"/>
                      </a:lnTo>
                      <a:lnTo>
                        <a:pt x="568" y="166"/>
                      </a:lnTo>
                      <a:lnTo>
                        <a:pt x="568" y="166"/>
                      </a:lnTo>
                      <a:lnTo>
                        <a:pt x="566" y="164"/>
                      </a:lnTo>
                      <a:lnTo>
                        <a:pt x="566" y="164"/>
                      </a:lnTo>
                      <a:lnTo>
                        <a:pt x="564" y="162"/>
                      </a:lnTo>
                      <a:lnTo>
                        <a:pt x="564" y="160"/>
                      </a:lnTo>
                      <a:lnTo>
                        <a:pt x="562" y="158"/>
                      </a:lnTo>
                      <a:lnTo>
                        <a:pt x="562" y="158"/>
                      </a:lnTo>
                      <a:lnTo>
                        <a:pt x="558" y="156"/>
                      </a:lnTo>
                      <a:lnTo>
                        <a:pt x="558" y="156"/>
                      </a:lnTo>
                      <a:lnTo>
                        <a:pt x="556" y="156"/>
                      </a:lnTo>
                      <a:lnTo>
                        <a:pt x="556" y="156"/>
                      </a:lnTo>
                      <a:lnTo>
                        <a:pt x="554" y="156"/>
                      </a:lnTo>
                      <a:lnTo>
                        <a:pt x="554" y="158"/>
                      </a:lnTo>
                      <a:lnTo>
                        <a:pt x="553" y="158"/>
                      </a:lnTo>
                      <a:lnTo>
                        <a:pt x="553" y="156"/>
                      </a:lnTo>
                      <a:lnTo>
                        <a:pt x="551" y="156"/>
                      </a:lnTo>
                      <a:lnTo>
                        <a:pt x="551" y="154"/>
                      </a:lnTo>
                      <a:lnTo>
                        <a:pt x="551" y="153"/>
                      </a:lnTo>
                      <a:lnTo>
                        <a:pt x="551" y="151"/>
                      </a:lnTo>
                      <a:lnTo>
                        <a:pt x="551" y="151"/>
                      </a:lnTo>
                      <a:lnTo>
                        <a:pt x="551" y="149"/>
                      </a:lnTo>
                      <a:lnTo>
                        <a:pt x="549" y="147"/>
                      </a:lnTo>
                      <a:lnTo>
                        <a:pt x="547" y="147"/>
                      </a:lnTo>
                      <a:lnTo>
                        <a:pt x="543" y="143"/>
                      </a:lnTo>
                      <a:lnTo>
                        <a:pt x="539" y="141"/>
                      </a:lnTo>
                      <a:lnTo>
                        <a:pt x="535" y="137"/>
                      </a:lnTo>
                      <a:lnTo>
                        <a:pt x="535" y="137"/>
                      </a:lnTo>
                      <a:lnTo>
                        <a:pt x="533" y="137"/>
                      </a:lnTo>
                      <a:lnTo>
                        <a:pt x="533" y="137"/>
                      </a:lnTo>
                      <a:lnTo>
                        <a:pt x="533" y="139"/>
                      </a:lnTo>
                      <a:lnTo>
                        <a:pt x="533" y="139"/>
                      </a:lnTo>
                      <a:lnTo>
                        <a:pt x="533" y="139"/>
                      </a:lnTo>
                      <a:lnTo>
                        <a:pt x="532" y="139"/>
                      </a:lnTo>
                      <a:lnTo>
                        <a:pt x="532" y="139"/>
                      </a:lnTo>
                      <a:lnTo>
                        <a:pt x="532" y="139"/>
                      </a:lnTo>
                      <a:lnTo>
                        <a:pt x="530" y="139"/>
                      </a:lnTo>
                      <a:lnTo>
                        <a:pt x="530" y="139"/>
                      </a:lnTo>
                      <a:lnTo>
                        <a:pt x="526" y="135"/>
                      </a:lnTo>
                      <a:lnTo>
                        <a:pt x="524" y="132"/>
                      </a:lnTo>
                      <a:lnTo>
                        <a:pt x="522" y="130"/>
                      </a:lnTo>
                      <a:lnTo>
                        <a:pt x="522" y="130"/>
                      </a:lnTo>
                      <a:lnTo>
                        <a:pt x="520" y="130"/>
                      </a:lnTo>
                      <a:lnTo>
                        <a:pt x="513" y="132"/>
                      </a:lnTo>
                      <a:lnTo>
                        <a:pt x="513" y="132"/>
                      </a:lnTo>
                      <a:lnTo>
                        <a:pt x="511" y="130"/>
                      </a:lnTo>
                      <a:lnTo>
                        <a:pt x="509" y="130"/>
                      </a:lnTo>
                      <a:lnTo>
                        <a:pt x="505" y="130"/>
                      </a:lnTo>
                      <a:lnTo>
                        <a:pt x="505" y="128"/>
                      </a:lnTo>
                      <a:lnTo>
                        <a:pt x="505" y="126"/>
                      </a:lnTo>
                      <a:lnTo>
                        <a:pt x="507" y="124"/>
                      </a:lnTo>
                      <a:lnTo>
                        <a:pt x="505" y="124"/>
                      </a:lnTo>
                      <a:lnTo>
                        <a:pt x="505" y="122"/>
                      </a:lnTo>
                      <a:lnTo>
                        <a:pt x="505" y="120"/>
                      </a:lnTo>
                      <a:lnTo>
                        <a:pt x="505" y="118"/>
                      </a:lnTo>
                      <a:lnTo>
                        <a:pt x="505" y="116"/>
                      </a:lnTo>
                      <a:lnTo>
                        <a:pt x="505" y="115"/>
                      </a:lnTo>
                      <a:lnTo>
                        <a:pt x="505" y="113"/>
                      </a:lnTo>
                      <a:lnTo>
                        <a:pt x="503" y="111"/>
                      </a:lnTo>
                      <a:lnTo>
                        <a:pt x="501" y="109"/>
                      </a:lnTo>
                      <a:lnTo>
                        <a:pt x="499" y="109"/>
                      </a:lnTo>
                      <a:lnTo>
                        <a:pt x="499" y="111"/>
                      </a:lnTo>
                      <a:lnTo>
                        <a:pt x="497" y="113"/>
                      </a:lnTo>
                      <a:lnTo>
                        <a:pt x="495" y="113"/>
                      </a:lnTo>
                      <a:lnTo>
                        <a:pt x="495" y="113"/>
                      </a:lnTo>
                      <a:lnTo>
                        <a:pt x="493" y="113"/>
                      </a:lnTo>
                      <a:lnTo>
                        <a:pt x="493" y="113"/>
                      </a:lnTo>
                      <a:lnTo>
                        <a:pt x="493" y="111"/>
                      </a:lnTo>
                      <a:lnTo>
                        <a:pt x="493" y="109"/>
                      </a:lnTo>
                      <a:lnTo>
                        <a:pt x="493" y="107"/>
                      </a:lnTo>
                      <a:lnTo>
                        <a:pt x="493" y="107"/>
                      </a:lnTo>
                      <a:lnTo>
                        <a:pt x="495" y="105"/>
                      </a:lnTo>
                      <a:lnTo>
                        <a:pt x="495" y="105"/>
                      </a:lnTo>
                      <a:lnTo>
                        <a:pt x="495" y="103"/>
                      </a:lnTo>
                      <a:lnTo>
                        <a:pt x="493" y="103"/>
                      </a:lnTo>
                      <a:lnTo>
                        <a:pt x="493" y="103"/>
                      </a:lnTo>
                      <a:lnTo>
                        <a:pt x="493" y="101"/>
                      </a:lnTo>
                      <a:lnTo>
                        <a:pt x="490" y="101"/>
                      </a:lnTo>
                      <a:lnTo>
                        <a:pt x="490" y="101"/>
                      </a:lnTo>
                      <a:lnTo>
                        <a:pt x="488" y="99"/>
                      </a:lnTo>
                      <a:lnTo>
                        <a:pt x="488" y="99"/>
                      </a:lnTo>
                      <a:lnTo>
                        <a:pt x="486" y="97"/>
                      </a:lnTo>
                      <a:lnTo>
                        <a:pt x="486" y="96"/>
                      </a:lnTo>
                      <a:lnTo>
                        <a:pt x="486" y="96"/>
                      </a:lnTo>
                      <a:lnTo>
                        <a:pt x="484" y="96"/>
                      </a:lnTo>
                      <a:lnTo>
                        <a:pt x="484" y="94"/>
                      </a:lnTo>
                      <a:lnTo>
                        <a:pt x="480" y="96"/>
                      </a:lnTo>
                      <a:lnTo>
                        <a:pt x="480" y="94"/>
                      </a:lnTo>
                      <a:lnTo>
                        <a:pt x="480" y="94"/>
                      </a:lnTo>
                      <a:lnTo>
                        <a:pt x="482" y="90"/>
                      </a:lnTo>
                      <a:lnTo>
                        <a:pt x="482" y="88"/>
                      </a:lnTo>
                      <a:lnTo>
                        <a:pt x="482" y="86"/>
                      </a:lnTo>
                      <a:lnTo>
                        <a:pt x="482" y="84"/>
                      </a:lnTo>
                      <a:lnTo>
                        <a:pt x="482" y="82"/>
                      </a:lnTo>
                      <a:lnTo>
                        <a:pt x="482" y="82"/>
                      </a:lnTo>
                      <a:lnTo>
                        <a:pt x="484" y="80"/>
                      </a:lnTo>
                      <a:lnTo>
                        <a:pt x="486" y="80"/>
                      </a:lnTo>
                      <a:lnTo>
                        <a:pt x="486" y="80"/>
                      </a:lnTo>
                      <a:lnTo>
                        <a:pt x="486" y="78"/>
                      </a:lnTo>
                      <a:lnTo>
                        <a:pt x="486" y="77"/>
                      </a:lnTo>
                      <a:lnTo>
                        <a:pt x="486" y="75"/>
                      </a:lnTo>
                      <a:lnTo>
                        <a:pt x="484" y="73"/>
                      </a:lnTo>
                      <a:lnTo>
                        <a:pt x="484" y="73"/>
                      </a:lnTo>
                      <a:lnTo>
                        <a:pt x="484" y="73"/>
                      </a:lnTo>
                      <a:lnTo>
                        <a:pt x="484" y="71"/>
                      </a:lnTo>
                      <a:lnTo>
                        <a:pt x="484" y="69"/>
                      </a:lnTo>
                      <a:lnTo>
                        <a:pt x="484" y="67"/>
                      </a:lnTo>
                      <a:lnTo>
                        <a:pt x="480" y="63"/>
                      </a:lnTo>
                      <a:lnTo>
                        <a:pt x="480" y="61"/>
                      </a:lnTo>
                      <a:lnTo>
                        <a:pt x="478" y="63"/>
                      </a:lnTo>
                      <a:lnTo>
                        <a:pt x="478" y="63"/>
                      </a:lnTo>
                      <a:lnTo>
                        <a:pt x="476" y="67"/>
                      </a:lnTo>
                      <a:lnTo>
                        <a:pt x="476" y="67"/>
                      </a:lnTo>
                      <a:lnTo>
                        <a:pt x="476" y="69"/>
                      </a:lnTo>
                      <a:lnTo>
                        <a:pt x="474" y="69"/>
                      </a:lnTo>
                      <a:lnTo>
                        <a:pt x="471" y="71"/>
                      </a:lnTo>
                      <a:lnTo>
                        <a:pt x="471" y="71"/>
                      </a:lnTo>
                      <a:lnTo>
                        <a:pt x="469" y="71"/>
                      </a:lnTo>
                      <a:lnTo>
                        <a:pt x="467" y="67"/>
                      </a:lnTo>
                      <a:lnTo>
                        <a:pt x="467" y="67"/>
                      </a:lnTo>
                      <a:lnTo>
                        <a:pt x="467" y="65"/>
                      </a:lnTo>
                      <a:lnTo>
                        <a:pt x="465" y="65"/>
                      </a:lnTo>
                      <a:lnTo>
                        <a:pt x="465" y="63"/>
                      </a:lnTo>
                      <a:lnTo>
                        <a:pt x="463" y="63"/>
                      </a:lnTo>
                      <a:lnTo>
                        <a:pt x="463" y="61"/>
                      </a:lnTo>
                      <a:lnTo>
                        <a:pt x="461" y="61"/>
                      </a:lnTo>
                      <a:lnTo>
                        <a:pt x="461" y="59"/>
                      </a:lnTo>
                      <a:lnTo>
                        <a:pt x="459" y="59"/>
                      </a:lnTo>
                      <a:lnTo>
                        <a:pt x="457" y="57"/>
                      </a:lnTo>
                      <a:lnTo>
                        <a:pt x="457" y="57"/>
                      </a:lnTo>
                      <a:lnTo>
                        <a:pt x="457" y="56"/>
                      </a:lnTo>
                      <a:lnTo>
                        <a:pt x="455" y="52"/>
                      </a:lnTo>
                      <a:lnTo>
                        <a:pt x="455" y="52"/>
                      </a:lnTo>
                      <a:lnTo>
                        <a:pt x="455" y="50"/>
                      </a:lnTo>
                      <a:lnTo>
                        <a:pt x="457" y="44"/>
                      </a:lnTo>
                      <a:lnTo>
                        <a:pt x="457" y="42"/>
                      </a:lnTo>
                      <a:lnTo>
                        <a:pt x="459" y="42"/>
                      </a:lnTo>
                      <a:lnTo>
                        <a:pt x="459" y="40"/>
                      </a:lnTo>
                      <a:lnTo>
                        <a:pt x="459" y="40"/>
                      </a:lnTo>
                      <a:lnTo>
                        <a:pt x="459" y="40"/>
                      </a:lnTo>
                      <a:lnTo>
                        <a:pt x="461" y="38"/>
                      </a:lnTo>
                      <a:lnTo>
                        <a:pt x="461" y="38"/>
                      </a:lnTo>
                      <a:lnTo>
                        <a:pt x="461" y="38"/>
                      </a:lnTo>
                      <a:lnTo>
                        <a:pt x="463" y="38"/>
                      </a:lnTo>
                      <a:lnTo>
                        <a:pt x="465" y="38"/>
                      </a:lnTo>
                      <a:lnTo>
                        <a:pt x="465" y="38"/>
                      </a:lnTo>
                      <a:lnTo>
                        <a:pt x="467" y="38"/>
                      </a:lnTo>
                      <a:lnTo>
                        <a:pt x="467" y="38"/>
                      </a:lnTo>
                      <a:lnTo>
                        <a:pt x="467" y="37"/>
                      </a:lnTo>
                      <a:lnTo>
                        <a:pt x="467" y="35"/>
                      </a:lnTo>
                      <a:lnTo>
                        <a:pt x="467" y="35"/>
                      </a:lnTo>
                      <a:lnTo>
                        <a:pt x="467" y="35"/>
                      </a:lnTo>
                      <a:lnTo>
                        <a:pt x="467" y="33"/>
                      </a:lnTo>
                      <a:lnTo>
                        <a:pt x="465" y="33"/>
                      </a:lnTo>
                      <a:lnTo>
                        <a:pt x="465" y="35"/>
                      </a:lnTo>
                      <a:lnTo>
                        <a:pt x="465" y="35"/>
                      </a:lnTo>
                      <a:lnTo>
                        <a:pt x="463" y="35"/>
                      </a:lnTo>
                      <a:lnTo>
                        <a:pt x="463" y="35"/>
                      </a:lnTo>
                      <a:lnTo>
                        <a:pt x="459" y="33"/>
                      </a:lnTo>
                      <a:lnTo>
                        <a:pt x="457" y="33"/>
                      </a:lnTo>
                      <a:lnTo>
                        <a:pt x="457" y="33"/>
                      </a:lnTo>
                      <a:lnTo>
                        <a:pt x="455" y="31"/>
                      </a:lnTo>
                      <a:lnTo>
                        <a:pt x="455" y="31"/>
                      </a:lnTo>
                      <a:lnTo>
                        <a:pt x="455" y="31"/>
                      </a:lnTo>
                      <a:lnTo>
                        <a:pt x="457" y="29"/>
                      </a:lnTo>
                      <a:lnTo>
                        <a:pt x="457" y="25"/>
                      </a:lnTo>
                      <a:lnTo>
                        <a:pt x="457" y="23"/>
                      </a:lnTo>
                      <a:lnTo>
                        <a:pt x="457" y="23"/>
                      </a:lnTo>
                      <a:lnTo>
                        <a:pt x="457" y="23"/>
                      </a:lnTo>
                      <a:lnTo>
                        <a:pt x="457" y="21"/>
                      </a:lnTo>
                      <a:lnTo>
                        <a:pt x="457" y="21"/>
                      </a:lnTo>
                      <a:lnTo>
                        <a:pt x="455" y="21"/>
                      </a:lnTo>
                      <a:lnTo>
                        <a:pt x="455" y="21"/>
                      </a:lnTo>
                      <a:lnTo>
                        <a:pt x="453" y="21"/>
                      </a:lnTo>
                      <a:lnTo>
                        <a:pt x="450" y="23"/>
                      </a:lnTo>
                      <a:lnTo>
                        <a:pt x="450" y="23"/>
                      </a:lnTo>
                      <a:lnTo>
                        <a:pt x="448" y="23"/>
                      </a:lnTo>
                      <a:lnTo>
                        <a:pt x="448" y="23"/>
                      </a:lnTo>
                      <a:lnTo>
                        <a:pt x="448" y="23"/>
                      </a:lnTo>
                      <a:lnTo>
                        <a:pt x="446" y="25"/>
                      </a:lnTo>
                      <a:lnTo>
                        <a:pt x="446" y="25"/>
                      </a:lnTo>
                      <a:lnTo>
                        <a:pt x="446" y="25"/>
                      </a:lnTo>
                      <a:lnTo>
                        <a:pt x="446" y="27"/>
                      </a:lnTo>
                      <a:lnTo>
                        <a:pt x="446" y="27"/>
                      </a:lnTo>
                      <a:lnTo>
                        <a:pt x="446" y="29"/>
                      </a:lnTo>
                      <a:lnTo>
                        <a:pt x="446" y="29"/>
                      </a:lnTo>
                      <a:lnTo>
                        <a:pt x="444" y="29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3"/>
                      </a:lnTo>
                      <a:lnTo>
                        <a:pt x="444" y="33"/>
                      </a:lnTo>
                      <a:lnTo>
                        <a:pt x="444" y="33"/>
                      </a:lnTo>
                      <a:lnTo>
                        <a:pt x="444" y="35"/>
                      </a:lnTo>
                      <a:lnTo>
                        <a:pt x="442" y="35"/>
                      </a:lnTo>
                      <a:lnTo>
                        <a:pt x="440" y="37"/>
                      </a:lnTo>
                      <a:lnTo>
                        <a:pt x="440" y="37"/>
                      </a:lnTo>
                      <a:lnTo>
                        <a:pt x="438" y="37"/>
                      </a:lnTo>
                      <a:lnTo>
                        <a:pt x="434" y="35"/>
                      </a:lnTo>
                      <a:lnTo>
                        <a:pt x="432" y="35"/>
                      </a:lnTo>
                      <a:lnTo>
                        <a:pt x="429" y="35"/>
                      </a:lnTo>
                      <a:lnTo>
                        <a:pt x="425" y="35"/>
                      </a:lnTo>
                      <a:lnTo>
                        <a:pt x="423" y="35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19" y="31"/>
                      </a:lnTo>
                      <a:lnTo>
                        <a:pt x="419" y="31"/>
                      </a:lnTo>
                      <a:lnTo>
                        <a:pt x="417" y="27"/>
                      </a:lnTo>
                      <a:lnTo>
                        <a:pt x="417" y="27"/>
                      </a:lnTo>
                      <a:lnTo>
                        <a:pt x="417" y="27"/>
                      </a:lnTo>
                      <a:lnTo>
                        <a:pt x="415" y="25"/>
                      </a:lnTo>
                      <a:lnTo>
                        <a:pt x="415" y="25"/>
                      </a:lnTo>
                      <a:lnTo>
                        <a:pt x="413" y="25"/>
                      </a:lnTo>
                      <a:lnTo>
                        <a:pt x="412" y="25"/>
                      </a:lnTo>
                      <a:lnTo>
                        <a:pt x="412" y="25"/>
                      </a:lnTo>
                      <a:lnTo>
                        <a:pt x="406" y="21"/>
                      </a:lnTo>
                      <a:lnTo>
                        <a:pt x="406" y="21"/>
                      </a:lnTo>
                      <a:lnTo>
                        <a:pt x="404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3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398" y="29"/>
                      </a:lnTo>
                      <a:lnTo>
                        <a:pt x="398" y="29"/>
                      </a:lnTo>
                      <a:lnTo>
                        <a:pt x="398" y="29"/>
                      </a:lnTo>
                      <a:lnTo>
                        <a:pt x="396" y="29"/>
                      </a:lnTo>
                      <a:lnTo>
                        <a:pt x="396" y="27"/>
                      </a:lnTo>
                      <a:lnTo>
                        <a:pt x="394" y="25"/>
                      </a:lnTo>
                      <a:lnTo>
                        <a:pt x="394" y="25"/>
                      </a:lnTo>
                      <a:lnTo>
                        <a:pt x="394" y="23"/>
                      </a:lnTo>
                      <a:lnTo>
                        <a:pt x="394" y="23"/>
                      </a:lnTo>
                      <a:lnTo>
                        <a:pt x="394" y="21"/>
                      </a:lnTo>
                      <a:lnTo>
                        <a:pt x="394" y="21"/>
                      </a:lnTo>
                      <a:lnTo>
                        <a:pt x="394" y="21"/>
                      </a:lnTo>
                      <a:lnTo>
                        <a:pt x="394" y="19"/>
                      </a:lnTo>
                      <a:lnTo>
                        <a:pt x="392" y="19"/>
                      </a:lnTo>
                      <a:lnTo>
                        <a:pt x="391" y="19"/>
                      </a:lnTo>
                      <a:lnTo>
                        <a:pt x="391" y="19"/>
                      </a:lnTo>
                      <a:lnTo>
                        <a:pt x="389" y="19"/>
                      </a:lnTo>
                      <a:lnTo>
                        <a:pt x="389" y="19"/>
                      </a:lnTo>
                      <a:lnTo>
                        <a:pt x="387" y="19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5" y="16"/>
                      </a:lnTo>
                      <a:lnTo>
                        <a:pt x="383" y="16"/>
                      </a:lnTo>
                      <a:lnTo>
                        <a:pt x="381" y="16"/>
                      </a:lnTo>
                      <a:lnTo>
                        <a:pt x="381" y="16"/>
                      </a:lnTo>
                      <a:lnTo>
                        <a:pt x="379" y="14"/>
                      </a:lnTo>
                      <a:lnTo>
                        <a:pt x="379" y="14"/>
                      </a:lnTo>
                      <a:lnTo>
                        <a:pt x="377" y="12"/>
                      </a:lnTo>
                      <a:lnTo>
                        <a:pt x="379" y="12"/>
                      </a:lnTo>
                      <a:lnTo>
                        <a:pt x="379" y="12"/>
                      </a:lnTo>
                      <a:lnTo>
                        <a:pt x="379" y="12"/>
                      </a:lnTo>
                      <a:lnTo>
                        <a:pt x="383" y="12"/>
                      </a:lnTo>
                      <a:lnTo>
                        <a:pt x="385" y="10"/>
                      </a:lnTo>
                      <a:lnTo>
                        <a:pt x="385" y="10"/>
                      </a:lnTo>
                      <a:lnTo>
                        <a:pt x="387" y="10"/>
                      </a:lnTo>
                      <a:lnTo>
                        <a:pt x="387" y="10"/>
                      </a:lnTo>
                      <a:lnTo>
                        <a:pt x="387" y="8"/>
                      </a:lnTo>
                      <a:lnTo>
                        <a:pt x="385" y="8"/>
                      </a:lnTo>
                      <a:lnTo>
                        <a:pt x="385" y="8"/>
                      </a:lnTo>
                      <a:lnTo>
                        <a:pt x="383" y="8"/>
                      </a:lnTo>
                      <a:lnTo>
                        <a:pt x="379" y="8"/>
                      </a:lnTo>
                      <a:lnTo>
                        <a:pt x="373" y="10"/>
                      </a:lnTo>
                      <a:lnTo>
                        <a:pt x="371" y="8"/>
                      </a:lnTo>
                      <a:lnTo>
                        <a:pt x="364" y="6"/>
                      </a:lnTo>
                      <a:lnTo>
                        <a:pt x="362" y="6"/>
                      </a:lnTo>
                      <a:lnTo>
                        <a:pt x="362" y="2"/>
                      </a:lnTo>
                      <a:lnTo>
                        <a:pt x="360" y="2"/>
                      </a:lnTo>
                      <a:lnTo>
                        <a:pt x="360" y="0"/>
                      </a:lnTo>
                      <a:lnTo>
                        <a:pt x="358" y="2"/>
                      </a:lnTo>
                      <a:lnTo>
                        <a:pt x="354" y="2"/>
                      </a:lnTo>
                      <a:lnTo>
                        <a:pt x="352" y="2"/>
                      </a:lnTo>
                      <a:lnTo>
                        <a:pt x="352" y="4"/>
                      </a:lnTo>
                      <a:lnTo>
                        <a:pt x="351" y="4"/>
                      </a:lnTo>
                      <a:lnTo>
                        <a:pt x="351" y="6"/>
                      </a:lnTo>
                      <a:lnTo>
                        <a:pt x="349" y="6"/>
                      </a:lnTo>
                      <a:lnTo>
                        <a:pt x="349" y="6"/>
                      </a:lnTo>
                      <a:lnTo>
                        <a:pt x="347" y="6"/>
                      </a:lnTo>
                      <a:lnTo>
                        <a:pt x="345" y="6"/>
                      </a:lnTo>
                      <a:lnTo>
                        <a:pt x="345" y="4"/>
                      </a:lnTo>
                      <a:lnTo>
                        <a:pt x="345" y="4"/>
                      </a:lnTo>
                      <a:lnTo>
                        <a:pt x="343" y="4"/>
                      </a:lnTo>
                      <a:lnTo>
                        <a:pt x="343" y="4"/>
                      </a:lnTo>
                      <a:lnTo>
                        <a:pt x="341" y="4"/>
                      </a:lnTo>
                      <a:lnTo>
                        <a:pt x="339" y="4"/>
                      </a:lnTo>
                      <a:lnTo>
                        <a:pt x="339" y="6"/>
                      </a:lnTo>
                      <a:lnTo>
                        <a:pt x="339" y="6"/>
                      </a:lnTo>
                      <a:lnTo>
                        <a:pt x="339" y="8"/>
                      </a:lnTo>
                      <a:lnTo>
                        <a:pt x="339" y="8"/>
                      </a:lnTo>
                      <a:lnTo>
                        <a:pt x="339" y="8"/>
                      </a:lnTo>
                      <a:lnTo>
                        <a:pt x="337" y="8"/>
                      </a:lnTo>
                      <a:lnTo>
                        <a:pt x="335" y="8"/>
                      </a:lnTo>
                      <a:lnTo>
                        <a:pt x="335" y="8"/>
                      </a:lnTo>
                      <a:lnTo>
                        <a:pt x="333" y="6"/>
                      </a:lnTo>
                      <a:lnTo>
                        <a:pt x="333" y="4"/>
                      </a:lnTo>
                      <a:lnTo>
                        <a:pt x="333" y="4"/>
                      </a:lnTo>
                      <a:lnTo>
                        <a:pt x="331" y="4"/>
                      </a:lnTo>
                      <a:lnTo>
                        <a:pt x="324" y="6"/>
                      </a:lnTo>
                      <a:lnTo>
                        <a:pt x="322" y="6"/>
                      </a:lnTo>
                      <a:lnTo>
                        <a:pt x="320" y="6"/>
                      </a:lnTo>
                      <a:lnTo>
                        <a:pt x="320" y="6"/>
                      </a:lnTo>
                      <a:lnTo>
                        <a:pt x="318" y="4"/>
                      </a:lnTo>
                      <a:lnTo>
                        <a:pt x="316" y="4"/>
                      </a:lnTo>
                      <a:lnTo>
                        <a:pt x="312" y="4"/>
                      </a:lnTo>
                      <a:lnTo>
                        <a:pt x="307" y="4"/>
                      </a:lnTo>
                      <a:lnTo>
                        <a:pt x="305" y="4"/>
                      </a:lnTo>
                      <a:lnTo>
                        <a:pt x="303" y="4"/>
                      </a:lnTo>
                      <a:lnTo>
                        <a:pt x="301" y="6"/>
                      </a:lnTo>
                      <a:lnTo>
                        <a:pt x="299" y="8"/>
                      </a:lnTo>
                      <a:lnTo>
                        <a:pt x="297" y="8"/>
                      </a:lnTo>
                      <a:lnTo>
                        <a:pt x="295" y="8"/>
                      </a:lnTo>
                      <a:lnTo>
                        <a:pt x="293" y="6"/>
                      </a:lnTo>
                      <a:lnTo>
                        <a:pt x="293" y="6"/>
                      </a:lnTo>
                      <a:lnTo>
                        <a:pt x="290" y="6"/>
                      </a:lnTo>
                      <a:lnTo>
                        <a:pt x="290" y="6"/>
                      </a:lnTo>
                      <a:lnTo>
                        <a:pt x="288" y="8"/>
                      </a:lnTo>
                      <a:lnTo>
                        <a:pt x="286" y="8"/>
                      </a:lnTo>
                      <a:lnTo>
                        <a:pt x="284" y="8"/>
                      </a:lnTo>
                      <a:lnTo>
                        <a:pt x="284" y="8"/>
                      </a:lnTo>
                      <a:lnTo>
                        <a:pt x="274" y="6"/>
                      </a:lnTo>
                      <a:lnTo>
                        <a:pt x="270" y="4"/>
                      </a:lnTo>
                      <a:lnTo>
                        <a:pt x="269" y="2"/>
                      </a:lnTo>
                      <a:lnTo>
                        <a:pt x="269" y="4"/>
                      </a:lnTo>
                      <a:lnTo>
                        <a:pt x="267" y="6"/>
                      </a:lnTo>
                      <a:lnTo>
                        <a:pt x="261" y="8"/>
                      </a:lnTo>
                      <a:lnTo>
                        <a:pt x="259" y="10"/>
                      </a:lnTo>
                      <a:lnTo>
                        <a:pt x="259" y="14"/>
                      </a:lnTo>
                      <a:lnTo>
                        <a:pt x="259" y="18"/>
                      </a:lnTo>
                      <a:lnTo>
                        <a:pt x="261" y="18"/>
                      </a:lnTo>
                      <a:lnTo>
                        <a:pt x="261" y="19"/>
                      </a:lnTo>
                      <a:lnTo>
                        <a:pt x="261" y="19"/>
                      </a:lnTo>
                      <a:lnTo>
                        <a:pt x="261" y="19"/>
                      </a:lnTo>
                      <a:lnTo>
                        <a:pt x="261" y="21"/>
                      </a:lnTo>
                      <a:lnTo>
                        <a:pt x="261" y="23"/>
                      </a:lnTo>
                      <a:lnTo>
                        <a:pt x="261" y="23"/>
                      </a:lnTo>
                      <a:lnTo>
                        <a:pt x="261" y="25"/>
                      </a:lnTo>
                      <a:lnTo>
                        <a:pt x="261" y="25"/>
                      </a:lnTo>
                      <a:lnTo>
                        <a:pt x="261" y="25"/>
                      </a:lnTo>
                      <a:lnTo>
                        <a:pt x="263" y="27"/>
                      </a:lnTo>
                      <a:lnTo>
                        <a:pt x="267" y="27"/>
                      </a:lnTo>
                      <a:lnTo>
                        <a:pt x="270" y="29"/>
                      </a:lnTo>
                      <a:lnTo>
                        <a:pt x="270" y="31"/>
                      </a:lnTo>
                      <a:lnTo>
                        <a:pt x="270" y="33"/>
                      </a:lnTo>
                      <a:lnTo>
                        <a:pt x="265" y="35"/>
                      </a:lnTo>
                      <a:lnTo>
                        <a:pt x="265" y="35"/>
                      </a:lnTo>
                      <a:lnTo>
                        <a:pt x="263" y="37"/>
                      </a:lnTo>
                      <a:lnTo>
                        <a:pt x="263" y="37"/>
                      </a:lnTo>
                      <a:lnTo>
                        <a:pt x="261" y="37"/>
                      </a:lnTo>
                      <a:lnTo>
                        <a:pt x="259" y="37"/>
                      </a:lnTo>
                      <a:lnTo>
                        <a:pt x="257" y="37"/>
                      </a:lnTo>
                      <a:lnTo>
                        <a:pt x="255" y="37"/>
                      </a:lnTo>
                      <a:lnTo>
                        <a:pt x="250" y="40"/>
                      </a:lnTo>
                      <a:lnTo>
                        <a:pt x="248" y="42"/>
                      </a:lnTo>
                      <a:lnTo>
                        <a:pt x="250" y="44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48" y="46"/>
                      </a:lnTo>
                      <a:lnTo>
                        <a:pt x="246" y="48"/>
                      </a:lnTo>
                      <a:lnTo>
                        <a:pt x="242" y="50"/>
                      </a:lnTo>
                      <a:lnTo>
                        <a:pt x="240" y="50"/>
                      </a:lnTo>
                      <a:lnTo>
                        <a:pt x="229" y="48"/>
                      </a:lnTo>
                      <a:lnTo>
                        <a:pt x="225" y="46"/>
                      </a:lnTo>
                      <a:lnTo>
                        <a:pt x="223" y="46"/>
                      </a:lnTo>
                      <a:lnTo>
                        <a:pt x="223" y="44"/>
                      </a:lnTo>
                      <a:lnTo>
                        <a:pt x="221" y="40"/>
                      </a:lnTo>
                      <a:lnTo>
                        <a:pt x="221" y="37"/>
                      </a:lnTo>
                      <a:lnTo>
                        <a:pt x="221" y="35"/>
                      </a:lnTo>
                      <a:lnTo>
                        <a:pt x="221" y="35"/>
                      </a:lnTo>
                      <a:lnTo>
                        <a:pt x="223" y="33"/>
                      </a:lnTo>
                      <a:lnTo>
                        <a:pt x="223" y="33"/>
                      </a:lnTo>
                      <a:lnTo>
                        <a:pt x="223" y="31"/>
                      </a:lnTo>
                      <a:lnTo>
                        <a:pt x="219" y="31"/>
                      </a:lnTo>
                      <a:lnTo>
                        <a:pt x="210" y="33"/>
                      </a:lnTo>
                      <a:lnTo>
                        <a:pt x="206" y="35"/>
                      </a:lnTo>
                      <a:lnTo>
                        <a:pt x="204" y="37"/>
                      </a:lnTo>
                      <a:lnTo>
                        <a:pt x="198" y="37"/>
                      </a:lnTo>
                      <a:lnTo>
                        <a:pt x="196" y="37"/>
                      </a:lnTo>
                      <a:lnTo>
                        <a:pt x="192" y="40"/>
                      </a:lnTo>
                      <a:lnTo>
                        <a:pt x="190" y="40"/>
                      </a:lnTo>
                      <a:lnTo>
                        <a:pt x="189" y="40"/>
                      </a:lnTo>
                      <a:lnTo>
                        <a:pt x="185" y="42"/>
                      </a:lnTo>
                      <a:lnTo>
                        <a:pt x="181" y="42"/>
                      </a:lnTo>
                      <a:lnTo>
                        <a:pt x="179" y="42"/>
                      </a:lnTo>
                      <a:lnTo>
                        <a:pt x="179" y="44"/>
                      </a:lnTo>
                      <a:lnTo>
                        <a:pt x="177" y="50"/>
                      </a:lnTo>
                      <a:lnTo>
                        <a:pt x="175" y="52"/>
                      </a:lnTo>
                      <a:lnTo>
                        <a:pt x="171" y="56"/>
                      </a:lnTo>
                      <a:lnTo>
                        <a:pt x="168" y="56"/>
                      </a:lnTo>
                      <a:lnTo>
                        <a:pt x="149" y="56"/>
                      </a:lnTo>
                      <a:lnTo>
                        <a:pt x="145" y="56"/>
                      </a:lnTo>
                      <a:lnTo>
                        <a:pt x="141" y="54"/>
                      </a:lnTo>
                      <a:lnTo>
                        <a:pt x="133" y="46"/>
                      </a:lnTo>
                      <a:lnTo>
                        <a:pt x="129" y="44"/>
                      </a:lnTo>
                      <a:lnTo>
                        <a:pt x="105" y="44"/>
                      </a:lnTo>
                      <a:lnTo>
                        <a:pt x="97" y="46"/>
                      </a:lnTo>
                      <a:lnTo>
                        <a:pt x="93" y="48"/>
                      </a:lnTo>
                      <a:lnTo>
                        <a:pt x="91" y="46"/>
                      </a:lnTo>
                      <a:lnTo>
                        <a:pt x="88" y="44"/>
                      </a:lnTo>
                      <a:lnTo>
                        <a:pt x="84" y="44"/>
                      </a:lnTo>
                      <a:lnTo>
                        <a:pt x="82" y="44"/>
                      </a:lnTo>
                      <a:lnTo>
                        <a:pt x="80" y="46"/>
                      </a:lnTo>
                      <a:lnTo>
                        <a:pt x="76" y="48"/>
                      </a:lnTo>
                      <a:lnTo>
                        <a:pt x="74" y="46"/>
                      </a:lnTo>
                      <a:lnTo>
                        <a:pt x="74" y="46"/>
                      </a:lnTo>
                      <a:lnTo>
                        <a:pt x="72" y="42"/>
                      </a:lnTo>
                      <a:lnTo>
                        <a:pt x="70" y="42"/>
                      </a:lnTo>
                      <a:lnTo>
                        <a:pt x="70" y="40"/>
                      </a:lnTo>
                      <a:lnTo>
                        <a:pt x="69" y="40"/>
                      </a:lnTo>
                      <a:lnTo>
                        <a:pt x="69" y="40"/>
                      </a:lnTo>
                      <a:lnTo>
                        <a:pt x="69" y="40"/>
                      </a:lnTo>
                      <a:lnTo>
                        <a:pt x="67" y="42"/>
                      </a:lnTo>
                      <a:lnTo>
                        <a:pt x="67" y="42"/>
                      </a:lnTo>
                      <a:lnTo>
                        <a:pt x="65" y="48"/>
                      </a:lnTo>
                      <a:lnTo>
                        <a:pt x="63" y="50"/>
                      </a:lnTo>
                      <a:lnTo>
                        <a:pt x="61" y="48"/>
                      </a:lnTo>
                      <a:lnTo>
                        <a:pt x="61" y="42"/>
                      </a:lnTo>
                      <a:lnTo>
                        <a:pt x="59" y="40"/>
                      </a:lnTo>
                      <a:lnTo>
                        <a:pt x="55" y="40"/>
                      </a:lnTo>
                      <a:lnTo>
                        <a:pt x="53" y="44"/>
                      </a:lnTo>
                      <a:lnTo>
                        <a:pt x="53" y="52"/>
                      </a:lnTo>
                      <a:lnTo>
                        <a:pt x="53" y="63"/>
                      </a:lnTo>
                      <a:lnTo>
                        <a:pt x="53" y="77"/>
                      </a:lnTo>
                      <a:lnTo>
                        <a:pt x="46" y="77"/>
                      </a:lnTo>
                      <a:lnTo>
                        <a:pt x="36" y="77"/>
                      </a:lnTo>
                      <a:lnTo>
                        <a:pt x="27" y="77"/>
                      </a:lnTo>
                      <a:lnTo>
                        <a:pt x="21" y="77"/>
                      </a:lnTo>
                      <a:lnTo>
                        <a:pt x="19" y="78"/>
                      </a:lnTo>
                      <a:lnTo>
                        <a:pt x="19" y="78"/>
                      </a:lnTo>
                      <a:lnTo>
                        <a:pt x="19" y="77"/>
                      </a:lnTo>
                      <a:lnTo>
                        <a:pt x="19" y="77"/>
                      </a:lnTo>
                      <a:lnTo>
                        <a:pt x="17" y="77"/>
                      </a:lnTo>
                      <a:lnTo>
                        <a:pt x="17" y="77"/>
                      </a:lnTo>
                      <a:lnTo>
                        <a:pt x="17" y="77"/>
                      </a:lnTo>
                      <a:lnTo>
                        <a:pt x="17" y="78"/>
                      </a:lnTo>
                      <a:lnTo>
                        <a:pt x="17" y="78"/>
                      </a:lnTo>
                      <a:lnTo>
                        <a:pt x="15" y="80"/>
                      </a:lnTo>
                      <a:lnTo>
                        <a:pt x="15" y="82"/>
                      </a:lnTo>
                      <a:lnTo>
                        <a:pt x="13" y="82"/>
                      </a:lnTo>
                      <a:lnTo>
                        <a:pt x="13" y="82"/>
                      </a:lnTo>
                      <a:lnTo>
                        <a:pt x="11" y="80"/>
                      </a:lnTo>
                      <a:lnTo>
                        <a:pt x="11" y="80"/>
                      </a:lnTo>
                      <a:lnTo>
                        <a:pt x="11" y="78"/>
                      </a:lnTo>
                      <a:lnTo>
                        <a:pt x="9" y="78"/>
                      </a:lnTo>
                      <a:lnTo>
                        <a:pt x="9" y="80"/>
                      </a:lnTo>
                      <a:lnTo>
                        <a:pt x="9" y="80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4"/>
                      </a:lnTo>
                      <a:lnTo>
                        <a:pt x="9" y="84"/>
                      </a:lnTo>
                      <a:lnTo>
                        <a:pt x="9" y="84"/>
                      </a:lnTo>
                      <a:lnTo>
                        <a:pt x="8" y="84"/>
                      </a:lnTo>
                      <a:lnTo>
                        <a:pt x="8" y="84"/>
                      </a:lnTo>
                      <a:lnTo>
                        <a:pt x="8" y="84"/>
                      </a:lnTo>
                      <a:lnTo>
                        <a:pt x="6" y="84"/>
                      </a:lnTo>
                      <a:lnTo>
                        <a:pt x="6" y="86"/>
                      </a:lnTo>
                      <a:lnTo>
                        <a:pt x="4" y="88"/>
                      </a:lnTo>
                      <a:lnTo>
                        <a:pt x="4" y="88"/>
                      </a:lnTo>
                      <a:lnTo>
                        <a:pt x="4" y="90"/>
                      </a:lnTo>
                      <a:lnTo>
                        <a:pt x="2" y="90"/>
                      </a:lnTo>
                      <a:lnTo>
                        <a:pt x="2" y="94"/>
                      </a:lnTo>
                      <a:lnTo>
                        <a:pt x="2" y="96"/>
                      </a:lnTo>
                      <a:lnTo>
                        <a:pt x="2" y="97"/>
                      </a:lnTo>
                      <a:lnTo>
                        <a:pt x="2" y="97"/>
                      </a:lnTo>
                      <a:lnTo>
                        <a:pt x="2" y="97"/>
                      </a:lnTo>
                      <a:lnTo>
                        <a:pt x="4" y="96"/>
                      </a:lnTo>
                      <a:lnTo>
                        <a:pt x="4" y="97"/>
                      </a:lnTo>
                      <a:lnTo>
                        <a:pt x="4" y="99"/>
                      </a:lnTo>
                      <a:lnTo>
                        <a:pt x="4" y="101"/>
                      </a:lnTo>
                      <a:lnTo>
                        <a:pt x="6" y="103"/>
                      </a:lnTo>
                      <a:lnTo>
                        <a:pt x="8" y="105"/>
                      </a:lnTo>
                      <a:lnTo>
                        <a:pt x="8" y="105"/>
                      </a:lnTo>
                      <a:lnTo>
                        <a:pt x="9" y="105"/>
                      </a:lnTo>
                      <a:lnTo>
                        <a:pt x="11" y="105"/>
                      </a:lnTo>
                      <a:lnTo>
                        <a:pt x="11" y="107"/>
                      </a:lnTo>
                      <a:lnTo>
                        <a:pt x="9" y="107"/>
                      </a:lnTo>
                      <a:lnTo>
                        <a:pt x="9" y="107"/>
                      </a:lnTo>
                      <a:lnTo>
                        <a:pt x="8" y="109"/>
                      </a:lnTo>
                      <a:lnTo>
                        <a:pt x="6" y="107"/>
                      </a:lnTo>
                      <a:lnTo>
                        <a:pt x="6" y="107"/>
                      </a:lnTo>
                      <a:lnTo>
                        <a:pt x="4" y="107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" y="109"/>
                      </a:lnTo>
                      <a:lnTo>
                        <a:pt x="2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3"/>
                      </a:lnTo>
                      <a:lnTo>
                        <a:pt x="0" y="113"/>
                      </a:lnTo>
                      <a:lnTo>
                        <a:pt x="2" y="115"/>
                      </a:lnTo>
                      <a:lnTo>
                        <a:pt x="8" y="115"/>
                      </a:lnTo>
                      <a:lnTo>
                        <a:pt x="13" y="115"/>
                      </a:lnTo>
                      <a:lnTo>
                        <a:pt x="15" y="115"/>
                      </a:lnTo>
                      <a:lnTo>
                        <a:pt x="15" y="115"/>
                      </a:lnTo>
                      <a:lnTo>
                        <a:pt x="17" y="115"/>
                      </a:lnTo>
                      <a:lnTo>
                        <a:pt x="17" y="113"/>
                      </a:lnTo>
                      <a:lnTo>
                        <a:pt x="19" y="113"/>
                      </a:lnTo>
                      <a:lnTo>
                        <a:pt x="19" y="113"/>
                      </a:lnTo>
                      <a:lnTo>
                        <a:pt x="19" y="111"/>
                      </a:lnTo>
                      <a:lnTo>
                        <a:pt x="17" y="111"/>
                      </a:lnTo>
                      <a:lnTo>
                        <a:pt x="25" y="103"/>
                      </a:lnTo>
                      <a:lnTo>
                        <a:pt x="25" y="101"/>
                      </a:lnTo>
                      <a:lnTo>
                        <a:pt x="27" y="101"/>
                      </a:lnTo>
                      <a:lnTo>
                        <a:pt x="30" y="99"/>
                      </a:lnTo>
                      <a:lnTo>
                        <a:pt x="32" y="99"/>
                      </a:lnTo>
                      <a:lnTo>
                        <a:pt x="34" y="97"/>
                      </a:lnTo>
                      <a:lnTo>
                        <a:pt x="36" y="97"/>
                      </a:lnTo>
                      <a:lnTo>
                        <a:pt x="38" y="96"/>
                      </a:lnTo>
                      <a:lnTo>
                        <a:pt x="40" y="96"/>
                      </a:lnTo>
                      <a:lnTo>
                        <a:pt x="42" y="96"/>
                      </a:lnTo>
                      <a:lnTo>
                        <a:pt x="42" y="94"/>
                      </a:lnTo>
                      <a:lnTo>
                        <a:pt x="44" y="90"/>
                      </a:lnTo>
                      <a:lnTo>
                        <a:pt x="44" y="90"/>
                      </a:lnTo>
                      <a:lnTo>
                        <a:pt x="46" y="90"/>
                      </a:lnTo>
                      <a:lnTo>
                        <a:pt x="49" y="90"/>
                      </a:lnTo>
                      <a:lnTo>
                        <a:pt x="51" y="90"/>
                      </a:lnTo>
                      <a:lnTo>
                        <a:pt x="55" y="88"/>
                      </a:lnTo>
                      <a:lnTo>
                        <a:pt x="57" y="86"/>
                      </a:lnTo>
                      <a:lnTo>
                        <a:pt x="57" y="86"/>
                      </a:lnTo>
                      <a:lnTo>
                        <a:pt x="61" y="84"/>
                      </a:lnTo>
                      <a:lnTo>
                        <a:pt x="61" y="86"/>
                      </a:lnTo>
                      <a:lnTo>
                        <a:pt x="57" y="90"/>
                      </a:lnTo>
                      <a:lnTo>
                        <a:pt x="55" y="90"/>
                      </a:lnTo>
                      <a:lnTo>
                        <a:pt x="55" y="90"/>
                      </a:lnTo>
                      <a:lnTo>
                        <a:pt x="53" y="92"/>
                      </a:lnTo>
                      <a:lnTo>
                        <a:pt x="51" y="92"/>
                      </a:lnTo>
                      <a:lnTo>
                        <a:pt x="49" y="92"/>
                      </a:lnTo>
                      <a:lnTo>
                        <a:pt x="48" y="92"/>
                      </a:lnTo>
                      <a:lnTo>
                        <a:pt x="46" y="94"/>
                      </a:lnTo>
                      <a:lnTo>
                        <a:pt x="46" y="97"/>
                      </a:lnTo>
                      <a:lnTo>
                        <a:pt x="42" y="97"/>
                      </a:lnTo>
                      <a:lnTo>
                        <a:pt x="40" y="99"/>
                      </a:lnTo>
                      <a:lnTo>
                        <a:pt x="38" y="103"/>
                      </a:lnTo>
                      <a:lnTo>
                        <a:pt x="36" y="105"/>
                      </a:lnTo>
                      <a:lnTo>
                        <a:pt x="36" y="105"/>
                      </a:lnTo>
                      <a:lnTo>
                        <a:pt x="34" y="105"/>
                      </a:lnTo>
                      <a:lnTo>
                        <a:pt x="32" y="105"/>
                      </a:lnTo>
                      <a:lnTo>
                        <a:pt x="30" y="107"/>
                      </a:lnTo>
                      <a:lnTo>
                        <a:pt x="28" y="107"/>
                      </a:lnTo>
                      <a:lnTo>
                        <a:pt x="28" y="107"/>
                      </a:lnTo>
                      <a:lnTo>
                        <a:pt x="28" y="109"/>
                      </a:lnTo>
                      <a:lnTo>
                        <a:pt x="30" y="109"/>
                      </a:lnTo>
                      <a:lnTo>
                        <a:pt x="30" y="109"/>
                      </a:lnTo>
                      <a:lnTo>
                        <a:pt x="32" y="109"/>
                      </a:lnTo>
                      <a:lnTo>
                        <a:pt x="30" y="111"/>
                      </a:lnTo>
                      <a:lnTo>
                        <a:pt x="30" y="111"/>
                      </a:lnTo>
                      <a:lnTo>
                        <a:pt x="25" y="111"/>
                      </a:lnTo>
                      <a:lnTo>
                        <a:pt x="23" y="111"/>
                      </a:lnTo>
                      <a:lnTo>
                        <a:pt x="23" y="113"/>
                      </a:lnTo>
                      <a:lnTo>
                        <a:pt x="25" y="118"/>
                      </a:lnTo>
                      <a:lnTo>
                        <a:pt x="23" y="122"/>
                      </a:lnTo>
                      <a:lnTo>
                        <a:pt x="25" y="124"/>
                      </a:lnTo>
                      <a:lnTo>
                        <a:pt x="27" y="124"/>
                      </a:lnTo>
                      <a:lnTo>
                        <a:pt x="27" y="122"/>
                      </a:lnTo>
                      <a:lnTo>
                        <a:pt x="27" y="122"/>
                      </a:lnTo>
                      <a:lnTo>
                        <a:pt x="27" y="120"/>
                      </a:lnTo>
                      <a:lnTo>
                        <a:pt x="27" y="118"/>
                      </a:lnTo>
                      <a:lnTo>
                        <a:pt x="27" y="118"/>
                      </a:lnTo>
                      <a:lnTo>
                        <a:pt x="28" y="120"/>
                      </a:lnTo>
                      <a:lnTo>
                        <a:pt x="28" y="120"/>
                      </a:lnTo>
                      <a:lnTo>
                        <a:pt x="28" y="122"/>
                      </a:lnTo>
                      <a:lnTo>
                        <a:pt x="30" y="120"/>
                      </a:lnTo>
                      <a:lnTo>
                        <a:pt x="30" y="120"/>
                      </a:lnTo>
                      <a:lnTo>
                        <a:pt x="30" y="122"/>
                      </a:lnTo>
                      <a:lnTo>
                        <a:pt x="28" y="122"/>
                      </a:lnTo>
                      <a:lnTo>
                        <a:pt x="27" y="124"/>
                      </a:lnTo>
                      <a:lnTo>
                        <a:pt x="27" y="126"/>
                      </a:lnTo>
                      <a:lnTo>
                        <a:pt x="25" y="128"/>
                      </a:lnTo>
                      <a:lnTo>
                        <a:pt x="27" y="130"/>
                      </a:lnTo>
                      <a:lnTo>
                        <a:pt x="27" y="130"/>
                      </a:lnTo>
                      <a:lnTo>
                        <a:pt x="28" y="130"/>
                      </a:lnTo>
                      <a:lnTo>
                        <a:pt x="28" y="128"/>
                      </a:lnTo>
                      <a:lnTo>
                        <a:pt x="28" y="130"/>
                      </a:lnTo>
                      <a:lnTo>
                        <a:pt x="28" y="132"/>
                      </a:lnTo>
                      <a:lnTo>
                        <a:pt x="28" y="132"/>
                      </a:lnTo>
                      <a:lnTo>
                        <a:pt x="30" y="134"/>
                      </a:lnTo>
                      <a:lnTo>
                        <a:pt x="30" y="132"/>
                      </a:lnTo>
                      <a:lnTo>
                        <a:pt x="32" y="132"/>
                      </a:lnTo>
                      <a:lnTo>
                        <a:pt x="32" y="132"/>
                      </a:lnTo>
                      <a:lnTo>
                        <a:pt x="34" y="132"/>
                      </a:lnTo>
                      <a:lnTo>
                        <a:pt x="34" y="132"/>
                      </a:lnTo>
                      <a:lnTo>
                        <a:pt x="34" y="130"/>
                      </a:lnTo>
                      <a:lnTo>
                        <a:pt x="36" y="132"/>
                      </a:lnTo>
                      <a:lnTo>
                        <a:pt x="36" y="132"/>
                      </a:lnTo>
                      <a:lnTo>
                        <a:pt x="34" y="132"/>
                      </a:lnTo>
                      <a:lnTo>
                        <a:pt x="34" y="132"/>
                      </a:lnTo>
                      <a:lnTo>
                        <a:pt x="34" y="134"/>
                      </a:lnTo>
                      <a:lnTo>
                        <a:pt x="34" y="134"/>
                      </a:lnTo>
                      <a:lnTo>
                        <a:pt x="34" y="135"/>
                      </a:lnTo>
                      <a:lnTo>
                        <a:pt x="34" y="135"/>
                      </a:lnTo>
                      <a:lnTo>
                        <a:pt x="34" y="137"/>
                      </a:lnTo>
                      <a:lnTo>
                        <a:pt x="36" y="137"/>
                      </a:lnTo>
                      <a:lnTo>
                        <a:pt x="36" y="137"/>
                      </a:lnTo>
                      <a:lnTo>
                        <a:pt x="36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9"/>
                      </a:lnTo>
                      <a:lnTo>
                        <a:pt x="40" y="139"/>
                      </a:lnTo>
                      <a:lnTo>
                        <a:pt x="40" y="139"/>
                      </a:lnTo>
                      <a:lnTo>
                        <a:pt x="42" y="139"/>
                      </a:lnTo>
                      <a:lnTo>
                        <a:pt x="42" y="141"/>
                      </a:lnTo>
                      <a:lnTo>
                        <a:pt x="42" y="141"/>
                      </a:lnTo>
                      <a:lnTo>
                        <a:pt x="38" y="141"/>
                      </a:lnTo>
                      <a:lnTo>
                        <a:pt x="38" y="141"/>
                      </a:lnTo>
                      <a:lnTo>
                        <a:pt x="36" y="145"/>
                      </a:lnTo>
                      <a:lnTo>
                        <a:pt x="36" y="147"/>
                      </a:lnTo>
                      <a:lnTo>
                        <a:pt x="40" y="147"/>
                      </a:lnTo>
                      <a:lnTo>
                        <a:pt x="42" y="147"/>
                      </a:lnTo>
                      <a:lnTo>
                        <a:pt x="44" y="147"/>
                      </a:lnTo>
                      <a:lnTo>
                        <a:pt x="44" y="147"/>
                      </a:lnTo>
                      <a:lnTo>
                        <a:pt x="44" y="149"/>
                      </a:lnTo>
                      <a:lnTo>
                        <a:pt x="42" y="151"/>
                      </a:lnTo>
                      <a:lnTo>
                        <a:pt x="42" y="149"/>
                      </a:lnTo>
                      <a:lnTo>
                        <a:pt x="42" y="149"/>
                      </a:lnTo>
                      <a:lnTo>
                        <a:pt x="42" y="151"/>
                      </a:lnTo>
                      <a:lnTo>
                        <a:pt x="42" y="153"/>
                      </a:lnTo>
                      <a:lnTo>
                        <a:pt x="44" y="154"/>
                      </a:lnTo>
                      <a:lnTo>
                        <a:pt x="46" y="154"/>
                      </a:lnTo>
                      <a:lnTo>
                        <a:pt x="46" y="156"/>
                      </a:lnTo>
                      <a:lnTo>
                        <a:pt x="46" y="156"/>
                      </a:lnTo>
                      <a:lnTo>
                        <a:pt x="46" y="158"/>
                      </a:lnTo>
                      <a:lnTo>
                        <a:pt x="48" y="158"/>
                      </a:lnTo>
                      <a:lnTo>
                        <a:pt x="49" y="160"/>
                      </a:lnTo>
                      <a:lnTo>
                        <a:pt x="67" y="172"/>
                      </a:lnTo>
                      <a:lnTo>
                        <a:pt x="82" y="179"/>
                      </a:lnTo>
                      <a:lnTo>
                        <a:pt x="91" y="185"/>
                      </a:lnTo>
                      <a:lnTo>
                        <a:pt x="97" y="189"/>
                      </a:lnTo>
                      <a:lnTo>
                        <a:pt x="101" y="189"/>
                      </a:lnTo>
                      <a:lnTo>
                        <a:pt x="110" y="191"/>
                      </a:lnTo>
                      <a:lnTo>
                        <a:pt x="112" y="191"/>
                      </a:lnTo>
                      <a:lnTo>
                        <a:pt x="116" y="193"/>
                      </a:lnTo>
                      <a:lnTo>
                        <a:pt x="118" y="193"/>
                      </a:lnTo>
                      <a:lnTo>
                        <a:pt x="122" y="194"/>
                      </a:lnTo>
                      <a:lnTo>
                        <a:pt x="122" y="194"/>
                      </a:lnTo>
                      <a:lnTo>
                        <a:pt x="124" y="194"/>
                      </a:lnTo>
                      <a:lnTo>
                        <a:pt x="124" y="194"/>
                      </a:lnTo>
                      <a:lnTo>
                        <a:pt x="124" y="194"/>
                      </a:lnTo>
                      <a:lnTo>
                        <a:pt x="126" y="194"/>
                      </a:lnTo>
                      <a:lnTo>
                        <a:pt x="129" y="194"/>
                      </a:lnTo>
                      <a:lnTo>
                        <a:pt x="129" y="196"/>
                      </a:lnTo>
                      <a:lnTo>
                        <a:pt x="131" y="196"/>
                      </a:lnTo>
                      <a:lnTo>
                        <a:pt x="133" y="196"/>
                      </a:lnTo>
                      <a:lnTo>
                        <a:pt x="139" y="198"/>
                      </a:lnTo>
                      <a:lnTo>
                        <a:pt x="143" y="198"/>
                      </a:lnTo>
                      <a:lnTo>
                        <a:pt x="145" y="198"/>
                      </a:lnTo>
                      <a:lnTo>
                        <a:pt x="145" y="198"/>
                      </a:lnTo>
                      <a:lnTo>
                        <a:pt x="149" y="193"/>
                      </a:lnTo>
                      <a:lnTo>
                        <a:pt x="150" y="191"/>
                      </a:lnTo>
                      <a:lnTo>
                        <a:pt x="152" y="189"/>
                      </a:lnTo>
                      <a:lnTo>
                        <a:pt x="156" y="187"/>
                      </a:lnTo>
                      <a:lnTo>
                        <a:pt x="156" y="187"/>
                      </a:lnTo>
                      <a:lnTo>
                        <a:pt x="160" y="187"/>
                      </a:lnTo>
                      <a:lnTo>
                        <a:pt x="166" y="185"/>
                      </a:lnTo>
                      <a:lnTo>
                        <a:pt x="170" y="185"/>
                      </a:lnTo>
                      <a:lnTo>
                        <a:pt x="177" y="181"/>
                      </a:lnTo>
                      <a:lnTo>
                        <a:pt x="181" y="181"/>
                      </a:lnTo>
                      <a:lnTo>
                        <a:pt x="183" y="181"/>
                      </a:lnTo>
                      <a:lnTo>
                        <a:pt x="183" y="179"/>
                      </a:lnTo>
                      <a:lnTo>
                        <a:pt x="181" y="177"/>
                      </a:lnTo>
                      <a:lnTo>
                        <a:pt x="181" y="177"/>
                      </a:lnTo>
                      <a:lnTo>
                        <a:pt x="183" y="173"/>
                      </a:lnTo>
                      <a:lnTo>
                        <a:pt x="183" y="175"/>
                      </a:lnTo>
                      <a:lnTo>
                        <a:pt x="183" y="175"/>
                      </a:lnTo>
                      <a:lnTo>
                        <a:pt x="183" y="177"/>
                      </a:lnTo>
                      <a:lnTo>
                        <a:pt x="183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9"/>
                      </a:lnTo>
                      <a:lnTo>
                        <a:pt x="187" y="179"/>
                      </a:lnTo>
                      <a:lnTo>
                        <a:pt x="187" y="177"/>
                      </a:lnTo>
                      <a:lnTo>
                        <a:pt x="187" y="177"/>
                      </a:lnTo>
                      <a:lnTo>
                        <a:pt x="189" y="177"/>
                      </a:lnTo>
                      <a:lnTo>
                        <a:pt x="190" y="177"/>
                      </a:lnTo>
                      <a:lnTo>
                        <a:pt x="192" y="175"/>
                      </a:lnTo>
                      <a:lnTo>
                        <a:pt x="192" y="173"/>
                      </a:lnTo>
                      <a:lnTo>
                        <a:pt x="194" y="175"/>
                      </a:lnTo>
                      <a:lnTo>
                        <a:pt x="194" y="175"/>
                      </a:lnTo>
                      <a:lnTo>
                        <a:pt x="196" y="177"/>
                      </a:lnTo>
                      <a:lnTo>
                        <a:pt x="198" y="177"/>
                      </a:lnTo>
                      <a:lnTo>
                        <a:pt x="198" y="177"/>
                      </a:lnTo>
                      <a:lnTo>
                        <a:pt x="198" y="179"/>
                      </a:lnTo>
                      <a:lnTo>
                        <a:pt x="198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2" y="179"/>
                      </a:lnTo>
                      <a:lnTo>
                        <a:pt x="202" y="179"/>
                      </a:lnTo>
                      <a:lnTo>
                        <a:pt x="202" y="179"/>
                      </a:lnTo>
                      <a:lnTo>
                        <a:pt x="202" y="181"/>
                      </a:lnTo>
                      <a:lnTo>
                        <a:pt x="204" y="179"/>
                      </a:lnTo>
                      <a:lnTo>
                        <a:pt x="204" y="179"/>
                      </a:lnTo>
                      <a:lnTo>
                        <a:pt x="204" y="179"/>
                      </a:lnTo>
                      <a:lnTo>
                        <a:pt x="206" y="179"/>
                      </a:lnTo>
                      <a:lnTo>
                        <a:pt x="208" y="179"/>
                      </a:lnTo>
                      <a:lnTo>
                        <a:pt x="208" y="179"/>
                      </a:lnTo>
                      <a:lnTo>
                        <a:pt x="208" y="177"/>
                      </a:lnTo>
                      <a:lnTo>
                        <a:pt x="208" y="177"/>
                      </a:lnTo>
                      <a:lnTo>
                        <a:pt x="208" y="175"/>
                      </a:lnTo>
                      <a:lnTo>
                        <a:pt x="208" y="173"/>
                      </a:lnTo>
                      <a:lnTo>
                        <a:pt x="208" y="173"/>
                      </a:lnTo>
                      <a:lnTo>
                        <a:pt x="208" y="172"/>
                      </a:lnTo>
                      <a:lnTo>
                        <a:pt x="208" y="170"/>
                      </a:lnTo>
                      <a:lnTo>
                        <a:pt x="208" y="170"/>
                      </a:lnTo>
                      <a:lnTo>
                        <a:pt x="208" y="168"/>
                      </a:lnTo>
                      <a:lnTo>
                        <a:pt x="208" y="166"/>
                      </a:lnTo>
                      <a:lnTo>
                        <a:pt x="208" y="164"/>
                      </a:lnTo>
                      <a:lnTo>
                        <a:pt x="211" y="162"/>
                      </a:lnTo>
                      <a:lnTo>
                        <a:pt x="213" y="162"/>
                      </a:lnTo>
                      <a:lnTo>
                        <a:pt x="213" y="160"/>
                      </a:lnTo>
                      <a:lnTo>
                        <a:pt x="215" y="160"/>
                      </a:lnTo>
                      <a:lnTo>
                        <a:pt x="217" y="162"/>
                      </a:lnTo>
                      <a:lnTo>
                        <a:pt x="219" y="164"/>
                      </a:lnTo>
                      <a:lnTo>
                        <a:pt x="219" y="166"/>
                      </a:lnTo>
                      <a:lnTo>
                        <a:pt x="219" y="168"/>
                      </a:lnTo>
                      <a:lnTo>
                        <a:pt x="219" y="172"/>
                      </a:lnTo>
                      <a:lnTo>
                        <a:pt x="219" y="173"/>
                      </a:lnTo>
                      <a:lnTo>
                        <a:pt x="217" y="173"/>
                      </a:lnTo>
                      <a:lnTo>
                        <a:pt x="217" y="175"/>
                      </a:lnTo>
                      <a:lnTo>
                        <a:pt x="217" y="177"/>
                      </a:lnTo>
                      <a:lnTo>
                        <a:pt x="215" y="177"/>
                      </a:lnTo>
                      <a:lnTo>
                        <a:pt x="215" y="177"/>
                      </a:lnTo>
                      <a:lnTo>
                        <a:pt x="213" y="177"/>
                      </a:lnTo>
                      <a:lnTo>
                        <a:pt x="213" y="177"/>
                      </a:lnTo>
                      <a:lnTo>
                        <a:pt x="211" y="177"/>
                      </a:lnTo>
                      <a:lnTo>
                        <a:pt x="208" y="181"/>
                      </a:lnTo>
                      <a:lnTo>
                        <a:pt x="206" y="183"/>
                      </a:lnTo>
                      <a:lnTo>
                        <a:pt x="206" y="183"/>
                      </a:lnTo>
                      <a:lnTo>
                        <a:pt x="202" y="189"/>
                      </a:lnTo>
                      <a:lnTo>
                        <a:pt x="200" y="191"/>
                      </a:lnTo>
                      <a:lnTo>
                        <a:pt x="200" y="191"/>
                      </a:lnTo>
                      <a:lnTo>
                        <a:pt x="200" y="193"/>
                      </a:lnTo>
                      <a:lnTo>
                        <a:pt x="200" y="194"/>
                      </a:lnTo>
                      <a:lnTo>
                        <a:pt x="200" y="196"/>
                      </a:lnTo>
                      <a:lnTo>
                        <a:pt x="196" y="202"/>
                      </a:lnTo>
                      <a:lnTo>
                        <a:pt x="192" y="208"/>
                      </a:lnTo>
                      <a:lnTo>
                        <a:pt x="190" y="212"/>
                      </a:lnTo>
                      <a:lnTo>
                        <a:pt x="189" y="215"/>
                      </a:lnTo>
                      <a:lnTo>
                        <a:pt x="187" y="217"/>
                      </a:lnTo>
                      <a:lnTo>
                        <a:pt x="185" y="219"/>
                      </a:lnTo>
                      <a:lnTo>
                        <a:pt x="175" y="217"/>
                      </a:lnTo>
                      <a:lnTo>
                        <a:pt x="173" y="217"/>
                      </a:lnTo>
                      <a:lnTo>
                        <a:pt x="171" y="219"/>
                      </a:lnTo>
                      <a:lnTo>
                        <a:pt x="170" y="219"/>
                      </a:lnTo>
                      <a:lnTo>
                        <a:pt x="168" y="219"/>
                      </a:lnTo>
                      <a:lnTo>
                        <a:pt x="168" y="219"/>
                      </a:lnTo>
                      <a:lnTo>
                        <a:pt x="168" y="219"/>
                      </a:lnTo>
                      <a:lnTo>
                        <a:pt x="162" y="225"/>
                      </a:lnTo>
                      <a:lnTo>
                        <a:pt x="160" y="227"/>
                      </a:lnTo>
                      <a:lnTo>
                        <a:pt x="158" y="227"/>
                      </a:lnTo>
                      <a:lnTo>
                        <a:pt x="156" y="227"/>
                      </a:lnTo>
                      <a:lnTo>
                        <a:pt x="156" y="227"/>
                      </a:lnTo>
                      <a:lnTo>
                        <a:pt x="156" y="227"/>
                      </a:lnTo>
                      <a:lnTo>
                        <a:pt x="154" y="229"/>
                      </a:lnTo>
                      <a:lnTo>
                        <a:pt x="154" y="229"/>
                      </a:lnTo>
                      <a:lnTo>
                        <a:pt x="154" y="231"/>
                      </a:lnTo>
                      <a:lnTo>
                        <a:pt x="152" y="231"/>
                      </a:lnTo>
                      <a:lnTo>
                        <a:pt x="152" y="231"/>
                      </a:lnTo>
                      <a:lnTo>
                        <a:pt x="150" y="231"/>
                      </a:lnTo>
                      <a:lnTo>
                        <a:pt x="147" y="227"/>
                      </a:lnTo>
                      <a:lnTo>
                        <a:pt x="147" y="225"/>
                      </a:lnTo>
                      <a:lnTo>
                        <a:pt x="145" y="227"/>
                      </a:lnTo>
                      <a:lnTo>
                        <a:pt x="143" y="231"/>
                      </a:lnTo>
                      <a:lnTo>
                        <a:pt x="143" y="232"/>
                      </a:lnTo>
                      <a:lnTo>
                        <a:pt x="143" y="232"/>
                      </a:lnTo>
                      <a:lnTo>
                        <a:pt x="141" y="232"/>
                      </a:lnTo>
                      <a:lnTo>
                        <a:pt x="141" y="232"/>
                      </a:lnTo>
                      <a:lnTo>
                        <a:pt x="141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4"/>
                      </a:lnTo>
                      <a:lnTo>
                        <a:pt x="139" y="234"/>
                      </a:lnTo>
                      <a:lnTo>
                        <a:pt x="137" y="234"/>
                      </a:lnTo>
                      <a:lnTo>
                        <a:pt x="137" y="236"/>
                      </a:lnTo>
                      <a:lnTo>
                        <a:pt x="137" y="234"/>
                      </a:lnTo>
                      <a:lnTo>
                        <a:pt x="135" y="236"/>
                      </a:lnTo>
                      <a:lnTo>
                        <a:pt x="135" y="236"/>
                      </a:lnTo>
                      <a:lnTo>
                        <a:pt x="135" y="238"/>
                      </a:lnTo>
                      <a:lnTo>
                        <a:pt x="133" y="236"/>
                      </a:lnTo>
                      <a:lnTo>
                        <a:pt x="131" y="236"/>
                      </a:lnTo>
                      <a:lnTo>
                        <a:pt x="129" y="236"/>
                      </a:lnTo>
                      <a:lnTo>
                        <a:pt x="129" y="234"/>
                      </a:lnTo>
                      <a:lnTo>
                        <a:pt x="129" y="232"/>
                      </a:lnTo>
                      <a:lnTo>
                        <a:pt x="129" y="229"/>
                      </a:lnTo>
                      <a:lnTo>
                        <a:pt x="128" y="229"/>
                      </a:lnTo>
                      <a:lnTo>
                        <a:pt x="128" y="229"/>
                      </a:lnTo>
                      <a:lnTo>
                        <a:pt x="126" y="229"/>
                      </a:lnTo>
                      <a:lnTo>
                        <a:pt x="126" y="229"/>
                      </a:lnTo>
                      <a:lnTo>
                        <a:pt x="126" y="231"/>
                      </a:lnTo>
                      <a:lnTo>
                        <a:pt x="126" y="232"/>
                      </a:lnTo>
                      <a:lnTo>
                        <a:pt x="126" y="232"/>
                      </a:lnTo>
                      <a:lnTo>
                        <a:pt x="128" y="234"/>
                      </a:lnTo>
                      <a:lnTo>
                        <a:pt x="126" y="236"/>
                      </a:lnTo>
                      <a:lnTo>
                        <a:pt x="126" y="236"/>
                      </a:lnTo>
                      <a:lnTo>
                        <a:pt x="126" y="236"/>
                      </a:lnTo>
                      <a:lnTo>
                        <a:pt x="124" y="236"/>
                      </a:lnTo>
                      <a:lnTo>
                        <a:pt x="124" y="236"/>
                      </a:lnTo>
                      <a:lnTo>
                        <a:pt x="124" y="238"/>
                      </a:lnTo>
                      <a:lnTo>
                        <a:pt x="122" y="238"/>
                      </a:lnTo>
                      <a:lnTo>
                        <a:pt x="122" y="240"/>
                      </a:lnTo>
                      <a:lnTo>
                        <a:pt x="118" y="240"/>
                      </a:lnTo>
                      <a:lnTo>
                        <a:pt x="112" y="240"/>
                      </a:lnTo>
                      <a:lnTo>
                        <a:pt x="110" y="240"/>
                      </a:lnTo>
                      <a:lnTo>
                        <a:pt x="109" y="242"/>
                      </a:lnTo>
                      <a:lnTo>
                        <a:pt x="105" y="244"/>
                      </a:lnTo>
                      <a:lnTo>
                        <a:pt x="97" y="246"/>
                      </a:lnTo>
                      <a:lnTo>
                        <a:pt x="97" y="246"/>
                      </a:lnTo>
                      <a:lnTo>
                        <a:pt x="95" y="244"/>
                      </a:lnTo>
                      <a:lnTo>
                        <a:pt x="95" y="242"/>
                      </a:lnTo>
                      <a:lnTo>
                        <a:pt x="93" y="240"/>
                      </a:lnTo>
                      <a:lnTo>
                        <a:pt x="95" y="238"/>
                      </a:lnTo>
                      <a:lnTo>
                        <a:pt x="95" y="236"/>
                      </a:lnTo>
                      <a:lnTo>
                        <a:pt x="97" y="234"/>
                      </a:lnTo>
                      <a:lnTo>
                        <a:pt x="97" y="232"/>
                      </a:lnTo>
                      <a:lnTo>
                        <a:pt x="95" y="231"/>
                      </a:lnTo>
                      <a:lnTo>
                        <a:pt x="95" y="231"/>
                      </a:lnTo>
                      <a:lnTo>
                        <a:pt x="93" y="231"/>
                      </a:lnTo>
                      <a:lnTo>
                        <a:pt x="93" y="232"/>
                      </a:lnTo>
                      <a:lnTo>
                        <a:pt x="91" y="232"/>
                      </a:lnTo>
                      <a:lnTo>
                        <a:pt x="91" y="232"/>
                      </a:lnTo>
                      <a:lnTo>
                        <a:pt x="91" y="232"/>
                      </a:lnTo>
                      <a:lnTo>
                        <a:pt x="89" y="232"/>
                      </a:lnTo>
                      <a:lnTo>
                        <a:pt x="89" y="232"/>
                      </a:lnTo>
                      <a:lnTo>
                        <a:pt x="88" y="234"/>
                      </a:lnTo>
                      <a:lnTo>
                        <a:pt x="86" y="234"/>
                      </a:lnTo>
                      <a:lnTo>
                        <a:pt x="86" y="232"/>
                      </a:lnTo>
                      <a:lnTo>
                        <a:pt x="84" y="232"/>
                      </a:lnTo>
                      <a:lnTo>
                        <a:pt x="82" y="231"/>
                      </a:lnTo>
                      <a:lnTo>
                        <a:pt x="84" y="229"/>
                      </a:lnTo>
                      <a:lnTo>
                        <a:pt x="86" y="229"/>
                      </a:lnTo>
                      <a:lnTo>
                        <a:pt x="86" y="227"/>
                      </a:lnTo>
                      <a:lnTo>
                        <a:pt x="86" y="227"/>
                      </a:lnTo>
                      <a:lnTo>
                        <a:pt x="86" y="225"/>
                      </a:lnTo>
                      <a:lnTo>
                        <a:pt x="86" y="225"/>
                      </a:lnTo>
                      <a:lnTo>
                        <a:pt x="82" y="227"/>
                      </a:lnTo>
                      <a:lnTo>
                        <a:pt x="80" y="229"/>
                      </a:lnTo>
                      <a:lnTo>
                        <a:pt x="78" y="231"/>
                      </a:lnTo>
                      <a:lnTo>
                        <a:pt x="76" y="231"/>
                      </a:lnTo>
                      <a:lnTo>
                        <a:pt x="76" y="232"/>
                      </a:lnTo>
                      <a:lnTo>
                        <a:pt x="76" y="234"/>
                      </a:lnTo>
                      <a:lnTo>
                        <a:pt x="74" y="236"/>
                      </a:lnTo>
                      <a:lnTo>
                        <a:pt x="74" y="238"/>
                      </a:lnTo>
                      <a:lnTo>
                        <a:pt x="74" y="240"/>
                      </a:lnTo>
                      <a:lnTo>
                        <a:pt x="72" y="242"/>
                      </a:lnTo>
                      <a:lnTo>
                        <a:pt x="72" y="244"/>
                      </a:lnTo>
                      <a:lnTo>
                        <a:pt x="74" y="246"/>
                      </a:lnTo>
                      <a:lnTo>
                        <a:pt x="76" y="250"/>
                      </a:lnTo>
                      <a:lnTo>
                        <a:pt x="78" y="253"/>
                      </a:lnTo>
                      <a:lnTo>
                        <a:pt x="80" y="255"/>
                      </a:lnTo>
                      <a:lnTo>
                        <a:pt x="82" y="257"/>
                      </a:lnTo>
                      <a:lnTo>
                        <a:pt x="88" y="263"/>
                      </a:lnTo>
                      <a:lnTo>
                        <a:pt x="88" y="265"/>
                      </a:lnTo>
                      <a:lnTo>
                        <a:pt x="89" y="267"/>
                      </a:lnTo>
                      <a:lnTo>
                        <a:pt x="91" y="269"/>
                      </a:lnTo>
                      <a:lnTo>
                        <a:pt x="97" y="274"/>
                      </a:lnTo>
                      <a:lnTo>
                        <a:pt x="97" y="276"/>
                      </a:lnTo>
                      <a:lnTo>
                        <a:pt x="101" y="278"/>
                      </a:lnTo>
                      <a:lnTo>
                        <a:pt x="109" y="288"/>
                      </a:lnTo>
                      <a:lnTo>
                        <a:pt x="110" y="288"/>
                      </a:lnTo>
                      <a:lnTo>
                        <a:pt x="112" y="288"/>
                      </a:lnTo>
                      <a:lnTo>
                        <a:pt x="114" y="286"/>
                      </a:lnTo>
                      <a:lnTo>
                        <a:pt x="114" y="288"/>
                      </a:lnTo>
                      <a:lnTo>
                        <a:pt x="114" y="290"/>
                      </a:lnTo>
                      <a:lnTo>
                        <a:pt x="114" y="291"/>
                      </a:lnTo>
                      <a:lnTo>
                        <a:pt x="118" y="295"/>
                      </a:lnTo>
                      <a:lnTo>
                        <a:pt x="120" y="297"/>
                      </a:lnTo>
                      <a:lnTo>
                        <a:pt x="122" y="297"/>
                      </a:lnTo>
                      <a:lnTo>
                        <a:pt x="124" y="301"/>
                      </a:lnTo>
                      <a:lnTo>
                        <a:pt x="126" y="303"/>
                      </a:lnTo>
                      <a:lnTo>
                        <a:pt x="129" y="307"/>
                      </a:lnTo>
                      <a:lnTo>
                        <a:pt x="131" y="309"/>
                      </a:lnTo>
                      <a:lnTo>
                        <a:pt x="137" y="310"/>
                      </a:lnTo>
                      <a:lnTo>
                        <a:pt x="149" y="324"/>
                      </a:lnTo>
                      <a:lnTo>
                        <a:pt x="150" y="326"/>
                      </a:lnTo>
                      <a:lnTo>
                        <a:pt x="150" y="326"/>
                      </a:lnTo>
                      <a:lnTo>
                        <a:pt x="152" y="326"/>
                      </a:lnTo>
                      <a:lnTo>
                        <a:pt x="154" y="329"/>
                      </a:lnTo>
                      <a:lnTo>
                        <a:pt x="156" y="333"/>
                      </a:lnTo>
                      <a:lnTo>
                        <a:pt x="162" y="341"/>
                      </a:lnTo>
                      <a:lnTo>
                        <a:pt x="168" y="345"/>
                      </a:lnTo>
                      <a:lnTo>
                        <a:pt x="168" y="347"/>
                      </a:lnTo>
                      <a:lnTo>
                        <a:pt x="168" y="347"/>
                      </a:lnTo>
                      <a:lnTo>
                        <a:pt x="175" y="358"/>
                      </a:lnTo>
                      <a:lnTo>
                        <a:pt x="185" y="364"/>
                      </a:lnTo>
                      <a:lnTo>
                        <a:pt x="194" y="373"/>
                      </a:lnTo>
                      <a:lnTo>
                        <a:pt x="198" y="377"/>
                      </a:lnTo>
                      <a:lnTo>
                        <a:pt x="202" y="379"/>
                      </a:lnTo>
                      <a:lnTo>
                        <a:pt x="208" y="381"/>
                      </a:lnTo>
                      <a:lnTo>
                        <a:pt x="210" y="383"/>
                      </a:lnTo>
                      <a:lnTo>
                        <a:pt x="211" y="387"/>
                      </a:lnTo>
                      <a:lnTo>
                        <a:pt x="213" y="387"/>
                      </a:lnTo>
                      <a:lnTo>
                        <a:pt x="215" y="388"/>
                      </a:lnTo>
                      <a:lnTo>
                        <a:pt x="221" y="390"/>
                      </a:lnTo>
                      <a:lnTo>
                        <a:pt x="234" y="398"/>
                      </a:lnTo>
                      <a:lnTo>
                        <a:pt x="238" y="400"/>
                      </a:lnTo>
                      <a:lnTo>
                        <a:pt x="238" y="400"/>
                      </a:lnTo>
                      <a:lnTo>
                        <a:pt x="240" y="400"/>
                      </a:lnTo>
                      <a:lnTo>
                        <a:pt x="242" y="400"/>
                      </a:lnTo>
                      <a:lnTo>
                        <a:pt x="242" y="400"/>
                      </a:lnTo>
                      <a:lnTo>
                        <a:pt x="244" y="400"/>
                      </a:lnTo>
                      <a:lnTo>
                        <a:pt x="244" y="402"/>
                      </a:lnTo>
                      <a:lnTo>
                        <a:pt x="246" y="402"/>
                      </a:lnTo>
                      <a:lnTo>
                        <a:pt x="248" y="402"/>
                      </a:lnTo>
                      <a:lnTo>
                        <a:pt x="261" y="402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61" y="398"/>
                      </a:lnTo>
                      <a:lnTo>
                        <a:pt x="261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5" y="398"/>
                      </a:lnTo>
                      <a:lnTo>
                        <a:pt x="267" y="398"/>
                      </a:lnTo>
                      <a:lnTo>
                        <a:pt x="269" y="398"/>
                      </a:lnTo>
                      <a:lnTo>
                        <a:pt x="270" y="398"/>
                      </a:lnTo>
                      <a:lnTo>
                        <a:pt x="270" y="396"/>
                      </a:lnTo>
                      <a:lnTo>
                        <a:pt x="272" y="396"/>
                      </a:lnTo>
                      <a:lnTo>
                        <a:pt x="272" y="396"/>
                      </a:lnTo>
                      <a:lnTo>
                        <a:pt x="274" y="396"/>
                      </a:lnTo>
                      <a:lnTo>
                        <a:pt x="276" y="396"/>
                      </a:lnTo>
                      <a:lnTo>
                        <a:pt x="291" y="387"/>
                      </a:lnTo>
                      <a:lnTo>
                        <a:pt x="297" y="387"/>
                      </a:lnTo>
                      <a:lnTo>
                        <a:pt x="305" y="383"/>
                      </a:lnTo>
                      <a:lnTo>
                        <a:pt x="307" y="383"/>
                      </a:lnTo>
                      <a:lnTo>
                        <a:pt x="309" y="381"/>
                      </a:lnTo>
                      <a:lnTo>
                        <a:pt x="309" y="379"/>
                      </a:lnTo>
                      <a:lnTo>
                        <a:pt x="312" y="375"/>
                      </a:lnTo>
                      <a:lnTo>
                        <a:pt x="314" y="375"/>
                      </a:lnTo>
                      <a:lnTo>
                        <a:pt x="316" y="375"/>
                      </a:lnTo>
                      <a:lnTo>
                        <a:pt x="314" y="375"/>
                      </a:lnTo>
                      <a:lnTo>
                        <a:pt x="314" y="375"/>
                      </a:lnTo>
                      <a:lnTo>
                        <a:pt x="314" y="377"/>
                      </a:lnTo>
                      <a:lnTo>
                        <a:pt x="316" y="377"/>
                      </a:lnTo>
                      <a:lnTo>
                        <a:pt x="322" y="373"/>
                      </a:lnTo>
                      <a:lnTo>
                        <a:pt x="326" y="371"/>
                      </a:lnTo>
                      <a:lnTo>
                        <a:pt x="330" y="369"/>
                      </a:lnTo>
                      <a:lnTo>
                        <a:pt x="330" y="369"/>
                      </a:lnTo>
                      <a:lnTo>
                        <a:pt x="331" y="369"/>
                      </a:lnTo>
                      <a:lnTo>
                        <a:pt x="333" y="369"/>
                      </a:lnTo>
                      <a:lnTo>
                        <a:pt x="335" y="367"/>
                      </a:lnTo>
                      <a:lnTo>
                        <a:pt x="337" y="366"/>
                      </a:lnTo>
                      <a:lnTo>
                        <a:pt x="349" y="360"/>
                      </a:lnTo>
                      <a:lnTo>
                        <a:pt x="352" y="360"/>
                      </a:lnTo>
                      <a:lnTo>
                        <a:pt x="354" y="358"/>
                      </a:lnTo>
                      <a:lnTo>
                        <a:pt x="360" y="356"/>
                      </a:lnTo>
                      <a:lnTo>
                        <a:pt x="362" y="354"/>
                      </a:lnTo>
                      <a:lnTo>
                        <a:pt x="362" y="354"/>
                      </a:lnTo>
                      <a:lnTo>
                        <a:pt x="362" y="354"/>
                      </a:lnTo>
                      <a:lnTo>
                        <a:pt x="364" y="354"/>
                      </a:lnTo>
                      <a:lnTo>
                        <a:pt x="364" y="354"/>
                      </a:lnTo>
                      <a:lnTo>
                        <a:pt x="366" y="352"/>
                      </a:lnTo>
                      <a:lnTo>
                        <a:pt x="366" y="350"/>
                      </a:lnTo>
                      <a:lnTo>
                        <a:pt x="364" y="348"/>
                      </a:lnTo>
                      <a:lnTo>
                        <a:pt x="364" y="347"/>
                      </a:lnTo>
                      <a:lnTo>
                        <a:pt x="364" y="347"/>
                      </a:lnTo>
                      <a:lnTo>
                        <a:pt x="364" y="347"/>
                      </a:lnTo>
                      <a:lnTo>
                        <a:pt x="364" y="345"/>
                      </a:lnTo>
                      <a:lnTo>
                        <a:pt x="364" y="345"/>
                      </a:lnTo>
                      <a:lnTo>
                        <a:pt x="366" y="343"/>
                      </a:lnTo>
                      <a:lnTo>
                        <a:pt x="366" y="343"/>
                      </a:lnTo>
                      <a:lnTo>
                        <a:pt x="366" y="343"/>
                      </a:lnTo>
                      <a:lnTo>
                        <a:pt x="366" y="341"/>
                      </a:lnTo>
                      <a:lnTo>
                        <a:pt x="366" y="341"/>
                      </a:lnTo>
                      <a:lnTo>
                        <a:pt x="370" y="337"/>
                      </a:lnTo>
                      <a:lnTo>
                        <a:pt x="370" y="335"/>
                      </a:lnTo>
                      <a:lnTo>
                        <a:pt x="371" y="333"/>
                      </a:lnTo>
                      <a:lnTo>
                        <a:pt x="375" y="328"/>
                      </a:lnTo>
                      <a:lnTo>
                        <a:pt x="377" y="324"/>
                      </a:lnTo>
                      <a:lnTo>
                        <a:pt x="381" y="312"/>
                      </a:lnTo>
                      <a:lnTo>
                        <a:pt x="381" y="312"/>
                      </a:lnTo>
                      <a:lnTo>
                        <a:pt x="383" y="312"/>
                      </a:lnTo>
                      <a:lnTo>
                        <a:pt x="383" y="310"/>
                      </a:lnTo>
                      <a:lnTo>
                        <a:pt x="383" y="310"/>
                      </a:lnTo>
                      <a:lnTo>
                        <a:pt x="383" y="309"/>
                      </a:lnTo>
                      <a:lnTo>
                        <a:pt x="383" y="309"/>
                      </a:lnTo>
                      <a:lnTo>
                        <a:pt x="383" y="307"/>
                      </a:lnTo>
                      <a:lnTo>
                        <a:pt x="383" y="307"/>
                      </a:lnTo>
                      <a:lnTo>
                        <a:pt x="381" y="307"/>
                      </a:lnTo>
                      <a:lnTo>
                        <a:pt x="381" y="305"/>
                      </a:lnTo>
                      <a:lnTo>
                        <a:pt x="381" y="305"/>
                      </a:lnTo>
                      <a:lnTo>
                        <a:pt x="379" y="303"/>
                      </a:lnTo>
                      <a:lnTo>
                        <a:pt x="379" y="305"/>
                      </a:lnTo>
                      <a:lnTo>
                        <a:pt x="377" y="303"/>
                      </a:lnTo>
                      <a:lnTo>
                        <a:pt x="377" y="303"/>
                      </a:lnTo>
                      <a:lnTo>
                        <a:pt x="375" y="303"/>
                      </a:lnTo>
                      <a:lnTo>
                        <a:pt x="375" y="303"/>
                      </a:lnTo>
                      <a:lnTo>
                        <a:pt x="375" y="301"/>
                      </a:lnTo>
                      <a:lnTo>
                        <a:pt x="373" y="299"/>
                      </a:lnTo>
                      <a:lnTo>
                        <a:pt x="373" y="297"/>
                      </a:lnTo>
                      <a:lnTo>
                        <a:pt x="373" y="297"/>
                      </a:lnTo>
                      <a:lnTo>
                        <a:pt x="371" y="297"/>
                      </a:lnTo>
                      <a:lnTo>
                        <a:pt x="371" y="295"/>
                      </a:lnTo>
                      <a:lnTo>
                        <a:pt x="371" y="293"/>
                      </a:lnTo>
                      <a:lnTo>
                        <a:pt x="371" y="293"/>
                      </a:lnTo>
                      <a:lnTo>
                        <a:pt x="366" y="295"/>
                      </a:lnTo>
                      <a:lnTo>
                        <a:pt x="364" y="295"/>
                      </a:lnTo>
                      <a:lnTo>
                        <a:pt x="364" y="295"/>
                      </a:lnTo>
                      <a:lnTo>
                        <a:pt x="362" y="293"/>
                      </a:lnTo>
                      <a:lnTo>
                        <a:pt x="360" y="295"/>
                      </a:lnTo>
                      <a:lnTo>
                        <a:pt x="358" y="295"/>
                      </a:lnTo>
                      <a:lnTo>
                        <a:pt x="358" y="295"/>
                      </a:lnTo>
                      <a:lnTo>
                        <a:pt x="358" y="293"/>
                      </a:lnTo>
                      <a:lnTo>
                        <a:pt x="358" y="293"/>
                      </a:lnTo>
                      <a:lnTo>
                        <a:pt x="356" y="293"/>
                      </a:lnTo>
                      <a:lnTo>
                        <a:pt x="356" y="293"/>
                      </a:lnTo>
                      <a:lnTo>
                        <a:pt x="356" y="293"/>
                      </a:lnTo>
                      <a:lnTo>
                        <a:pt x="354" y="293"/>
                      </a:lnTo>
                      <a:lnTo>
                        <a:pt x="354" y="291"/>
                      </a:lnTo>
                      <a:lnTo>
                        <a:pt x="354" y="290"/>
                      </a:lnTo>
                      <a:lnTo>
                        <a:pt x="354" y="288"/>
                      </a:lnTo>
                      <a:lnTo>
                        <a:pt x="356" y="288"/>
                      </a:lnTo>
                      <a:lnTo>
                        <a:pt x="362" y="290"/>
                      </a:lnTo>
                      <a:lnTo>
                        <a:pt x="364" y="290"/>
                      </a:lnTo>
                      <a:lnTo>
                        <a:pt x="366" y="290"/>
                      </a:lnTo>
                      <a:lnTo>
                        <a:pt x="364" y="286"/>
                      </a:lnTo>
                      <a:lnTo>
                        <a:pt x="362" y="286"/>
                      </a:lnTo>
                      <a:lnTo>
                        <a:pt x="362" y="286"/>
                      </a:lnTo>
                      <a:lnTo>
                        <a:pt x="360" y="286"/>
                      </a:lnTo>
                      <a:lnTo>
                        <a:pt x="360" y="286"/>
                      </a:lnTo>
                      <a:lnTo>
                        <a:pt x="360" y="286"/>
                      </a:lnTo>
                      <a:lnTo>
                        <a:pt x="360" y="284"/>
                      </a:lnTo>
                      <a:lnTo>
                        <a:pt x="362" y="284"/>
                      </a:lnTo>
                      <a:lnTo>
                        <a:pt x="364" y="286"/>
                      </a:lnTo>
                      <a:lnTo>
                        <a:pt x="366" y="286"/>
                      </a:lnTo>
                      <a:lnTo>
                        <a:pt x="366" y="288"/>
                      </a:lnTo>
                      <a:lnTo>
                        <a:pt x="368" y="288"/>
                      </a:lnTo>
                      <a:lnTo>
                        <a:pt x="370" y="290"/>
                      </a:lnTo>
                      <a:lnTo>
                        <a:pt x="371" y="290"/>
                      </a:lnTo>
                      <a:lnTo>
                        <a:pt x="370" y="288"/>
                      </a:lnTo>
                      <a:lnTo>
                        <a:pt x="370" y="286"/>
                      </a:lnTo>
                      <a:lnTo>
                        <a:pt x="371" y="286"/>
                      </a:lnTo>
                      <a:lnTo>
                        <a:pt x="371" y="284"/>
                      </a:lnTo>
                      <a:lnTo>
                        <a:pt x="370" y="284"/>
                      </a:lnTo>
                      <a:lnTo>
                        <a:pt x="370" y="282"/>
                      </a:lnTo>
                      <a:lnTo>
                        <a:pt x="370" y="282"/>
                      </a:lnTo>
                      <a:lnTo>
                        <a:pt x="370" y="282"/>
                      </a:lnTo>
                      <a:lnTo>
                        <a:pt x="370" y="280"/>
                      </a:lnTo>
                      <a:lnTo>
                        <a:pt x="368" y="280"/>
                      </a:lnTo>
                      <a:lnTo>
                        <a:pt x="366" y="282"/>
                      </a:lnTo>
                      <a:lnTo>
                        <a:pt x="364" y="282"/>
                      </a:lnTo>
                      <a:lnTo>
                        <a:pt x="358" y="280"/>
                      </a:lnTo>
                      <a:lnTo>
                        <a:pt x="358" y="278"/>
                      </a:lnTo>
                      <a:lnTo>
                        <a:pt x="360" y="278"/>
                      </a:lnTo>
                      <a:lnTo>
                        <a:pt x="362" y="278"/>
                      </a:lnTo>
                      <a:lnTo>
                        <a:pt x="364" y="278"/>
                      </a:lnTo>
                      <a:lnTo>
                        <a:pt x="364" y="278"/>
                      </a:lnTo>
                      <a:lnTo>
                        <a:pt x="364" y="278"/>
                      </a:lnTo>
                      <a:lnTo>
                        <a:pt x="366" y="278"/>
                      </a:lnTo>
                      <a:lnTo>
                        <a:pt x="366" y="278"/>
                      </a:lnTo>
                      <a:lnTo>
                        <a:pt x="362" y="276"/>
                      </a:lnTo>
                      <a:lnTo>
                        <a:pt x="362" y="274"/>
                      </a:lnTo>
                      <a:lnTo>
                        <a:pt x="366" y="276"/>
                      </a:lnTo>
                      <a:lnTo>
                        <a:pt x="368" y="276"/>
                      </a:lnTo>
                      <a:lnTo>
                        <a:pt x="368" y="274"/>
                      </a:lnTo>
                      <a:lnTo>
                        <a:pt x="366" y="274"/>
                      </a:lnTo>
                      <a:lnTo>
                        <a:pt x="364" y="272"/>
                      </a:lnTo>
                      <a:lnTo>
                        <a:pt x="366" y="272"/>
                      </a:lnTo>
                      <a:lnTo>
                        <a:pt x="368" y="272"/>
                      </a:lnTo>
                      <a:lnTo>
                        <a:pt x="370" y="274"/>
                      </a:lnTo>
                      <a:lnTo>
                        <a:pt x="370" y="274"/>
                      </a:lnTo>
                      <a:lnTo>
                        <a:pt x="370" y="276"/>
                      </a:lnTo>
                      <a:lnTo>
                        <a:pt x="371" y="276"/>
                      </a:lnTo>
                      <a:lnTo>
                        <a:pt x="371" y="274"/>
                      </a:lnTo>
                      <a:lnTo>
                        <a:pt x="373" y="274"/>
                      </a:lnTo>
                      <a:lnTo>
                        <a:pt x="373" y="274"/>
                      </a:lnTo>
                      <a:lnTo>
                        <a:pt x="373" y="272"/>
                      </a:lnTo>
                      <a:lnTo>
                        <a:pt x="373" y="272"/>
                      </a:lnTo>
                      <a:lnTo>
                        <a:pt x="373" y="274"/>
                      </a:lnTo>
                      <a:lnTo>
                        <a:pt x="375" y="274"/>
                      </a:lnTo>
                      <a:lnTo>
                        <a:pt x="375" y="272"/>
                      </a:lnTo>
                      <a:lnTo>
                        <a:pt x="375" y="272"/>
                      </a:lnTo>
                      <a:lnTo>
                        <a:pt x="377" y="272"/>
                      </a:lnTo>
                      <a:lnTo>
                        <a:pt x="379" y="272"/>
                      </a:lnTo>
                      <a:lnTo>
                        <a:pt x="379" y="272"/>
                      </a:lnTo>
                      <a:lnTo>
                        <a:pt x="381" y="270"/>
                      </a:lnTo>
                      <a:lnTo>
                        <a:pt x="381" y="270"/>
                      </a:lnTo>
                      <a:lnTo>
                        <a:pt x="381" y="269"/>
                      </a:lnTo>
                      <a:lnTo>
                        <a:pt x="383" y="269"/>
                      </a:lnTo>
                      <a:lnTo>
                        <a:pt x="383" y="269"/>
                      </a:lnTo>
                      <a:lnTo>
                        <a:pt x="383" y="267"/>
                      </a:lnTo>
                      <a:lnTo>
                        <a:pt x="383" y="265"/>
                      </a:lnTo>
                      <a:lnTo>
                        <a:pt x="385" y="255"/>
                      </a:lnTo>
                      <a:lnTo>
                        <a:pt x="383" y="250"/>
                      </a:lnTo>
                      <a:lnTo>
                        <a:pt x="379" y="251"/>
                      </a:lnTo>
                      <a:lnTo>
                        <a:pt x="377" y="250"/>
                      </a:lnTo>
                      <a:lnTo>
                        <a:pt x="377" y="250"/>
                      </a:lnTo>
                      <a:lnTo>
                        <a:pt x="377" y="248"/>
                      </a:lnTo>
                      <a:lnTo>
                        <a:pt x="377" y="246"/>
                      </a:lnTo>
                      <a:lnTo>
                        <a:pt x="377" y="246"/>
                      </a:lnTo>
                      <a:lnTo>
                        <a:pt x="377" y="244"/>
                      </a:lnTo>
                      <a:lnTo>
                        <a:pt x="375" y="248"/>
                      </a:lnTo>
                      <a:lnTo>
                        <a:pt x="373" y="248"/>
                      </a:lnTo>
                      <a:lnTo>
                        <a:pt x="371" y="248"/>
                      </a:lnTo>
                      <a:lnTo>
                        <a:pt x="370" y="246"/>
                      </a:lnTo>
                      <a:lnTo>
                        <a:pt x="370" y="246"/>
                      </a:lnTo>
                      <a:lnTo>
                        <a:pt x="373" y="246"/>
                      </a:lnTo>
                      <a:lnTo>
                        <a:pt x="373" y="244"/>
                      </a:lnTo>
                      <a:lnTo>
                        <a:pt x="375" y="244"/>
                      </a:lnTo>
                      <a:lnTo>
                        <a:pt x="375" y="244"/>
                      </a:lnTo>
                      <a:lnTo>
                        <a:pt x="377" y="244"/>
                      </a:lnTo>
                      <a:lnTo>
                        <a:pt x="379" y="244"/>
                      </a:lnTo>
                      <a:lnTo>
                        <a:pt x="379" y="244"/>
                      </a:lnTo>
                      <a:lnTo>
                        <a:pt x="379" y="246"/>
                      </a:lnTo>
                      <a:lnTo>
                        <a:pt x="381" y="248"/>
                      </a:lnTo>
                      <a:lnTo>
                        <a:pt x="381" y="248"/>
                      </a:lnTo>
                      <a:lnTo>
                        <a:pt x="383" y="248"/>
                      </a:lnTo>
                      <a:lnTo>
                        <a:pt x="385" y="248"/>
                      </a:lnTo>
                      <a:lnTo>
                        <a:pt x="387" y="244"/>
                      </a:lnTo>
                      <a:lnTo>
                        <a:pt x="387" y="244"/>
                      </a:lnTo>
                      <a:lnTo>
                        <a:pt x="387" y="240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92" y="236"/>
                      </a:lnTo>
                      <a:lnTo>
                        <a:pt x="392" y="238"/>
                      </a:lnTo>
                      <a:lnTo>
                        <a:pt x="392" y="240"/>
                      </a:lnTo>
                      <a:lnTo>
                        <a:pt x="391" y="242"/>
                      </a:lnTo>
                      <a:lnTo>
                        <a:pt x="391" y="242"/>
                      </a:lnTo>
                      <a:lnTo>
                        <a:pt x="391" y="244"/>
                      </a:lnTo>
                      <a:lnTo>
                        <a:pt x="391" y="246"/>
                      </a:lnTo>
                      <a:lnTo>
                        <a:pt x="391" y="248"/>
                      </a:lnTo>
                      <a:lnTo>
                        <a:pt x="394" y="248"/>
                      </a:lnTo>
                      <a:lnTo>
                        <a:pt x="394" y="248"/>
                      </a:lnTo>
                      <a:lnTo>
                        <a:pt x="396" y="246"/>
                      </a:lnTo>
                      <a:lnTo>
                        <a:pt x="398" y="248"/>
                      </a:lnTo>
                      <a:lnTo>
                        <a:pt x="398" y="248"/>
                      </a:lnTo>
                      <a:lnTo>
                        <a:pt x="398" y="250"/>
                      </a:lnTo>
                      <a:lnTo>
                        <a:pt x="398" y="250"/>
                      </a:lnTo>
                      <a:lnTo>
                        <a:pt x="398" y="250"/>
                      </a:lnTo>
                      <a:lnTo>
                        <a:pt x="400" y="250"/>
                      </a:lnTo>
                      <a:lnTo>
                        <a:pt x="402" y="250"/>
                      </a:lnTo>
                      <a:lnTo>
                        <a:pt x="404" y="248"/>
                      </a:lnTo>
                      <a:lnTo>
                        <a:pt x="406" y="246"/>
                      </a:lnTo>
                      <a:lnTo>
                        <a:pt x="408" y="244"/>
                      </a:lnTo>
                      <a:lnTo>
                        <a:pt x="410" y="244"/>
                      </a:lnTo>
                      <a:lnTo>
                        <a:pt x="412" y="246"/>
                      </a:lnTo>
                      <a:lnTo>
                        <a:pt x="413" y="246"/>
                      </a:lnTo>
                      <a:lnTo>
                        <a:pt x="413" y="246"/>
                      </a:lnTo>
                      <a:lnTo>
                        <a:pt x="415" y="246"/>
                      </a:lnTo>
                      <a:lnTo>
                        <a:pt x="415" y="246"/>
                      </a:lnTo>
                      <a:lnTo>
                        <a:pt x="423" y="248"/>
                      </a:lnTo>
                      <a:lnTo>
                        <a:pt x="425" y="250"/>
                      </a:lnTo>
                      <a:lnTo>
                        <a:pt x="429" y="248"/>
                      </a:lnTo>
                      <a:lnTo>
                        <a:pt x="429" y="246"/>
                      </a:lnTo>
                      <a:lnTo>
                        <a:pt x="431" y="246"/>
                      </a:lnTo>
                      <a:lnTo>
                        <a:pt x="432" y="246"/>
                      </a:lnTo>
                      <a:lnTo>
                        <a:pt x="434" y="246"/>
                      </a:lnTo>
                      <a:lnTo>
                        <a:pt x="436" y="248"/>
                      </a:lnTo>
                      <a:lnTo>
                        <a:pt x="436" y="248"/>
                      </a:lnTo>
                      <a:lnTo>
                        <a:pt x="438" y="246"/>
                      </a:lnTo>
                      <a:lnTo>
                        <a:pt x="438" y="246"/>
                      </a:lnTo>
                      <a:lnTo>
                        <a:pt x="440" y="246"/>
                      </a:lnTo>
                      <a:lnTo>
                        <a:pt x="440" y="248"/>
                      </a:lnTo>
                      <a:lnTo>
                        <a:pt x="440" y="250"/>
                      </a:lnTo>
                      <a:lnTo>
                        <a:pt x="440" y="251"/>
                      </a:lnTo>
                      <a:lnTo>
                        <a:pt x="438" y="251"/>
                      </a:lnTo>
                      <a:lnTo>
                        <a:pt x="436" y="251"/>
                      </a:lnTo>
                      <a:lnTo>
                        <a:pt x="434" y="250"/>
                      </a:lnTo>
                      <a:lnTo>
                        <a:pt x="434" y="250"/>
                      </a:lnTo>
                      <a:lnTo>
                        <a:pt x="431" y="250"/>
                      </a:lnTo>
                      <a:lnTo>
                        <a:pt x="429" y="251"/>
                      </a:lnTo>
                      <a:lnTo>
                        <a:pt x="425" y="257"/>
                      </a:lnTo>
                      <a:lnTo>
                        <a:pt x="423" y="255"/>
                      </a:lnTo>
                      <a:lnTo>
                        <a:pt x="421" y="255"/>
                      </a:lnTo>
                      <a:lnTo>
                        <a:pt x="421" y="255"/>
                      </a:lnTo>
                      <a:lnTo>
                        <a:pt x="419" y="255"/>
                      </a:lnTo>
                      <a:lnTo>
                        <a:pt x="419" y="255"/>
                      </a:lnTo>
                      <a:lnTo>
                        <a:pt x="419" y="255"/>
                      </a:lnTo>
                      <a:lnTo>
                        <a:pt x="417" y="253"/>
                      </a:lnTo>
                      <a:lnTo>
                        <a:pt x="415" y="253"/>
                      </a:lnTo>
                      <a:lnTo>
                        <a:pt x="413" y="251"/>
                      </a:lnTo>
                      <a:lnTo>
                        <a:pt x="412" y="251"/>
                      </a:lnTo>
                      <a:lnTo>
                        <a:pt x="410" y="253"/>
                      </a:lnTo>
                      <a:lnTo>
                        <a:pt x="408" y="253"/>
                      </a:lnTo>
                      <a:lnTo>
                        <a:pt x="406" y="255"/>
                      </a:lnTo>
                      <a:lnTo>
                        <a:pt x="406" y="257"/>
                      </a:lnTo>
                      <a:lnTo>
                        <a:pt x="404" y="259"/>
                      </a:lnTo>
                      <a:lnTo>
                        <a:pt x="404" y="261"/>
                      </a:lnTo>
                      <a:lnTo>
                        <a:pt x="404" y="263"/>
                      </a:lnTo>
                      <a:lnTo>
                        <a:pt x="404" y="265"/>
                      </a:lnTo>
                      <a:lnTo>
                        <a:pt x="404" y="265"/>
                      </a:lnTo>
                      <a:lnTo>
                        <a:pt x="404" y="267"/>
                      </a:lnTo>
                      <a:lnTo>
                        <a:pt x="404" y="269"/>
                      </a:lnTo>
                      <a:lnTo>
                        <a:pt x="404" y="270"/>
                      </a:lnTo>
                      <a:lnTo>
                        <a:pt x="402" y="274"/>
                      </a:lnTo>
                      <a:lnTo>
                        <a:pt x="402" y="276"/>
                      </a:lnTo>
                      <a:lnTo>
                        <a:pt x="402" y="276"/>
                      </a:lnTo>
                      <a:lnTo>
                        <a:pt x="404" y="282"/>
                      </a:lnTo>
                      <a:lnTo>
                        <a:pt x="406" y="282"/>
                      </a:lnTo>
                      <a:lnTo>
                        <a:pt x="408" y="282"/>
                      </a:lnTo>
                      <a:lnTo>
                        <a:pt x="410" y="280"/>
                      </a:lnTo>
                      <a:lnTo>
                        <a:pt x="412" y="278"/>
                      </a:lnTo>
                      <a:lnTo>
                        <a:pt x="412" y="278"/>
                      </a:lnTo>
                      <a:lnTo>
                        <a:pt x="413" y="276"/>
                      </a:lnTo>
                      <a:lnTo>
                        <a:pt x="419" y="276"/>
                      </a:lnTo>
                      <a:lnTo>
                        <a:pt x="419" y="276"/>
                      </a:lnTo>
                      <a:lnTo>
                        <a:pt x="419" y="274"/>
                      </a:lnTo>
                      <a:lnTo>
                        <a:pt x="419" y="274"/>
                      </a:lnTo>
                      <a:lnTo>
                        <a:pt x="421" y="274"/>
                      </a:lnTo>
                      <a:lnTo>
                        <a:pt x="421" y="274"/>
                      </a:lnTo>
                      <a:lnTo>
                        <a:pt x="421" y="274"/>
                      </a:lnTo>
                      <a:lnTo>
                        <a:pt x="423" y="274"/>
                      </a:lnTo>
                      <a:lnTo>
                        <a:pt x="423" y="274"/>
                      </a:lnTo>
                      <a:lnTo>
                        <a:pt x="423" y="274"/>
                      </a:lnTo>
                      <a:lnTo>
                        <a:pt x="421" y="274"/>
                      </a:lnTo>
                      <a:lnTo>
                        <a:pt x="421" y="276"/>
                      </a:lnTo>
                      <a:lnTo>
                        <a:pt x="421" y="278"/>
                      </a:lnTo>
                      <a:lnTo>
                        <a:pt x="419" y="280"/>
                      </a:lnTo>
                      <a:lnTo>
                        <a:pt x="415" y="278"/>
                      </a:lnTo>
                      <a:lnTo>
                        <a:pt x="413" y="280"/>
                      </a:lnTo>
                      <a:lnTo>
                        <a:pt x="412" y="280"/>
                      </a:lnTo>
                      <a:lnTo>
                        <a:pt x="410" y="286"/>
                      </a:lnTo>
                      <a:lnTo>
                        <a:pt x="410" y="288"/>
                      </a:lnTo>
                      <a:lnTo>
                        <a:pt x="408" y="288"/>
                      </a:lnTo>
                      <a:lnTo>
                        <a:pt x="408" y="290"/>
                      </a:lnTo>
                      <a:lnTo>
                        <a:pt x="406" y="295"/>
                      </a:lnTo>
                      <a:lnTo>
                        <a:pt x="406" y="297"/>
                      </a:lnTo>
                      <a:lnTo>
                        <a:pt x="404" y="301"/>
                      </a:lnTo>
                      <a:lnTo>
                        <a:pt x="404" y="303"/>
                      </a:lnTo>
                      <a:lnTo>
                        <a:pt x="404" y="305"/>
                      </a:lnTo>
                      <a:lnTo>
                        <a:pt x="406" y="307"/>
                      </a:lnTo>
                      <a:lnTo>
                        <a:pt x="408" y="307"/>
                      </a:lnTo>
                      <a:lnTo>
                        <a:pt x="412" y="305"/>
                      </a:lnTo>
                      <a:lnTo>
                        <a:pt x="413" y="305"/>
                      </a:lnTo>
                      <a:lnTo>
                        <a:pt x="415" y="305"/>
                      </a:lnTo>
                      <a:lnTo>
                        <a:pt x="417" y="305"/>
                      </a:lnTo>
                      <a:lnTo>
                        <a:pt x="423" y="305"/>
                      </a:lnTo>
                      <a:lnTo>
                        <a:pt x="425" y="305"/>
                      </a:lnTo>
                      <a:lnTo>
                        <a:pt x="429" y="305"/>
                      </a:lnTo>
                      <a:lnTo>
                        <a:pt x="431" y="305"/>
                      </a:lnTo>
                      <a:lnTo>
                        <a:pt x="432" y="305"/>
                      </a:lnTo>
                      <a:lnTo>
                        <a:pt x="434" y="303"/>
                      </a:lnTo>
                      <a:lnTo>
                        <a:pt x="436" y="303"/>
                      </a:lnTo>
                      <a:lnTo>
                        <a:pt x="440" y="305"/>
                      </a:lnTo>
                      <a:lnTo>
                        <a:pt x="444" y="305"/>
                      </a:lnTo>
                      <a:lnTo>
                        <a:pt x="448" y="303"/>
                      </a:lnTo>
                      <a:lnTo>
                        <a:pt x="450" y="301"/>
                      </a:lnTo>
                      <a:lnTo>
                        <a:pt x="450" y="301"/>
                      </a:lnTo>
                      <a:lnTo>
                        <a:pt x="452" y="299"/>
                      </a:lnTo>
                      <a:lnTo>
                        <a:pt x="452" y="299"/>
                      </a:lnTo>
                      <a:lnTo>
                        <a:pt x="455" y="299"/>
                      </a:lnTo>
                      <a:lnTo>
                        <a:pt x="459" y="297"/>
                      </a:lnTo>
                      <a:lnTo>
                        <a:pt x="459" y="297"/>
                      </a:lnTo>
                      <a:lnTo>
                        <a:pt x="459" y="297"/>
                      </a:lnTo>
                      <a:lnTo>
                        <a:pt x="459" y="299"/>
                      </a:lnTo>
                      <a:lnTo>
                        <a:pt x="459" y="299"/>
                      </a:lnTo>
                      <a:lnTo>
                        <a:pt x="457" y="299"/>
                      </a:lnTo>
                      <a:lnTo>
                        <a:pt x="455" y="299"/>
                      </a:lnTo>
                      <a:lnTo>
                        <a:pt x="450" y="303"/>
                      </a:lnTo>
                      <a:lnTo>
                        <a:pt x="444" y="305"/>
                      </a:lnTo>
                      <a:lnTo>
                        <a:pt x="442" y="307"/>
                      </a:lnTo>
                      <a:lnTo>
                        <a:pt x="438" y="309"/>
                      </a:lnTo>
                      <a:lnTo>
                        <a:pt x="436" y="309"/>
                      </a:lnTo>
                      <a:lnTo>
                        <a:pt x="434" y="309"/>
                      </a:lnTo>
                      <a:lnTo>
                        <a:pt x="432" y="309"/>
                      </a:lnTo>
                      <a:lnTo>
                        <a:pt x="431" y="309"/>
                      </a:lnTo>
                      <a:lnTo>
                        <a:pt x="431" y="309"/>
                      </a:lnTo>
                      <a:lnTo>
                        <a:pt x="429" y="312"/>
                      </a:lnTo>
                      <a:lnTo>
                        <a:pt x="427" y="314"/>
                      </a:lnTo>
                      <a:lnTo>
                        <a:pt x="425" y="316"/>
                      </a:lnTo>
                      <a:lnTo>
                        <a:pt x="423" y="318"/>
                      </a:lnTo>
                      <a:lnTo>
                        <a:pt x="421" y="318"/>
                      </a:lnTo>
                      <a:lnTo>
                        <a:pt x="419" y="318"/>
                      </a:lnTo>
                      <a:lnTo>
                        <a:pt x="415" y="322"/>
                      </a:lnTo>
                      <a:lnTo>
                        <a:pt x="413" y="322"/>
                      </a:lnTo>
                      <a:lnTo>
                        <a:pt x="413" y="324"/>
                      </a:lnTo>
                      <a:lnTo>
                        <a:pt x="410" y="329"/>
                      </a:lnTo>
                      <a:lnTo>
                        <a:pt x="410" y="331"/>
                      </a:lnTo>
                      <a:lnTo>
                        <a:pt x="412" y="331"/>
                      </a:lnTo>
                      <a:lnTo>
                        <a:pt x="417" y="328"/>
                      </a:lnTo>
                      <a:lnTo>
                        <a:pt x="419" y="326"/>
                      </a:lnTo>
                      <a:lnTo>
                        <a:pt x="423" y="324"/>
                      </a:lnTo>
                      <a:lnTo>
                        <a:pt x="425" y="326"/>
                      </a:lnTo>
                      <a:lnTo>
                        <a:pt x="425" y="326"/>
                      </a:lnTo>
                      <a:lnTo>
                        <a:pt x="425" y="328"/>
                      </a:lnTo>
                      <a:lnTo>
                        <a:pt x="423" y="326"/>
                      </a:lnTo>
                      <a:lnTo>
                        <a:pt x="417" y="329"/>
                      </a:lnTo>
                      <a:lnTo>
                        <a:pt x="417" y="329"/>
                      </a:lnTo>
                      <a:lnTo>
                        <a:pt x="413" y="331"/>
                      </a:lnTo>
                      <a:lnTo>
                        <a:pt x="408" y="333"/>
                      </a:lnTo>
                      <a:lnTo>
                        <a:pt x="408" y="333"/>
                      </a:lnTo>
                      <a:lnTo>
                        <a:pt x="408" y="335"/>
                      </a:lnTo>
                      <a:lnTo>
                        <a:pt x="410" y="335"/>
                      </a:lnTo>
                      <a:lnTo>
                        <a:pt x="410" y="337"/>
                      </a:lnTo>
                      <a:lnTo>
                        <a:pt x="413" y="335"/>
                      </a:lnTo>
                      <a:lnTo>
                        <a:pt x="413" y="335"/>
                      </a:lnTo>
                      <a:lnTo>
                        <a:pt x="415" y="337"/>
                      </a:lnTo>
                      <a:lnTo>
                        <a:pt x="413" y="337"/>
                      </a:lnTo>
                      <a:lnTo>
                        <a:pt x="412" y="337"/>
                      </a:lnTo>
                      <a:lnTo>
                        <a:pt x="410" y="337"/>
                      </a:lnTo>
                      <a:lnTo>
                        <a:pt x="410" y="339"/>
                      </a:lnTo>
                      <a:lnTo>
                        <a:pt x="410" y="339"/>
                      </a:lnTo>
                      <a:lnTo>
                        <a:pt x="410" y="341"/>
                      </a:lnTo>
                      <a:lnTo>
                        <a:pt x="412" y="345"/>
                      </a:lnTo>
                      <a:lnTo>
                        <a:pt x="412" y="347"/>
                      </a:lnTo>
                      <a:lnTo>
                        <a:pt x="412" y="347"/>
                      </a:lnTo>
                      <a:lnTo>
                        <a:pt x="413" y="347"/>
                      </a:lnTo>
                      <a:lnTo>
                        <a:pt x="415" y="345"/>
                      </a:lnTo>
                      <a:lnTo>
                        <a:pt x="415" y="347"/>
                      </a:lnTo>
                      <a:lnTo>
                        <a:pt x="415" y="348"/>
                      </a:lnTo>
                      <a:lnTo>
                        <a:pt x="417" y="348"/>
                      </a:lnTo>
                      <a:lnTo>
                        <a:pt x="417" y="350"/>
                      </a:lnTo>
                      <a:lnTo>
                        <a:pt x="419" y="350"/>
                      </a:lnTo>
                      <a:lnTo>
                        <a:pt x="423" y="352"/>
                      </a:lnTo>
                      <a:lnTo>
                        <a:pt x="423" y="352"/>
                      </a:lnTo>
                      <a:lnTo>
                        <a:pt x="421" y="352"/>
                      </a:lnTo>
                      <a:lnTo>
                        <a:pt x="421" y="352"/>
                      </a:lnTo>
                      <a:lnTo>
                        <a:pt x="419" y="354"/>
                      </a:lnTo>
                      <a:lnTo>
                        <a:pt x="413" y="358"/>
                      </a:lnTo>
                      <a:lnTo>
                        <a:pt x="412" y="360"/>
                      </a:lnTo>
                      <a:lnTo>
                        <a:pt x="412" y="362"/>
                      </a:lnTo>
                      <a:lnTo>
                        <a:pt x="413" y="364"/>
                      </a:lnTo>
                      <a:lnTo>
                        <a:pt x="413" y="364"/>
                      </a:lnTo>
                      <a:lnTo>
                        <a:pt x="415" y="362"/>
                      </a:lnTo>
                      <a:lnTo>
                        <a:pt x="417" y="362"/>
                      </a:lnTo>
                      <a:lnTo>
                        <a:pt x="417" y="362"/>
                      </a:lnTo>
                      <a:lnTo>
                        <a:pt x="417" y="362"/>
                      </a:lnTo>
                      <a:lnTo>
                        <a:pt x="417" y="358"/>
                      </a:lnTo>
                      <a:lnTo>
                        <a:pt x="417" y="358"/>
                      </a:lnTo>
                      <a:lnTo>
                        <a:pt x="417" y="356"/>
                      </a:lnTo>
                      <a:lnTo>
                        <a:pt x="419" y="356"/>
                      </a:lnTo>
                      <a:lnTo>
                        <a:pt x="421" y="356"/>
                      </a:lnTo>
                      <a:lnTo>
                        <a:pt x="421" y="356"/>
                      </a:lnTo>
                      <a:lnTo>
                        <a:pt x="423" y="358"/>
                      </a:lnTo>
                      <a:lnTo>
                        <a:pt x="421" y="360"/>
                      </a:lnTo>
                      <a:lnTo>
                        <a:pt x="421" y="362"/>
                      </a:lnTo>
                      <a:lnTo>
                        <a:pt x="419" y="366"/>
                      </a:lnTo>
                      <a:lnTo>
                        <a:pt x="423" y="364"/>
                      </a:lnTo>
                      <a:lnTo>
                        <a:pt x="423" y="364"/>
                      </a:lnTo>
                      <a:lnTo>
                        <a:pt x="423" y="362"/>
                      </a:lnTo>
                      <a:lnTo>
                        <a:pt x="423" y="360"/>
                      </a:lnTo>
                      <a:lnTo>
                        <a:pt x="423" y="360"/>
                      </a:lnTo>
                      <a:lnTo>
                        <a:pt x="425" y="360"/>
                      </a:lnTo>
                      <a:lnTo>
                        <a:pt x="425" y="362"/>
                      </a:lnTo>
                      <a:lnTo>
                        <a:pt x="425" y="362"/>
                      </a:lnTo>
                      <a:lnTo>
                        <a:pt x="429" y="360"/>
                      </a:lnTo>
                      <a:lnTo>
                        <a:pt x="431" y="360"/>
                      </a:lnTo>
                      <a:lnTo>
                        <a:pt x="431" y="360"/>
                      </a:lnTo>
                      <a:lnTo>
                        <a:pt x="434" y="367"/>
                      </a:lnTo>
                      <a:lnTo>
                        <a:pt x="432" y="367"/>
                      </a:lnTo>
                      <a:lnTo>
                        <a:pt x="431" y="369"/>
                      </a:lnTo>
                      <a:lnTo>
                        <a:pt x="427" y="367"/>
                      </a:lnTo>
                      <a:lnTo>
                        <a:pt x="427" y="367"/>
                      </a:lnTo>
                      <a:lnTo>
                        <a:pt x="427" y="369"/>
                      </a:lnTo>
                      <a:lnTo>
                        <a:pt x="427" y="371"/>
                      </a:lnTo>
                      <a:lnTo>
                        <a:pt x="429" y="371"/>
                      </a:lnTo>
                      <a:lnTo>
                        <a:pt x="429" y="371"/>
                      </a:lnTo>
                      <a:lnTo>
                        <a:pt x="431" y="371"/>
                      </a:lnTo>
                      <a:lnTo>
                        <a:pt x="431" y="371"/>
                      </a:lnTo>
                      <a:lnTo>
                        <a:pt x="431" y="373"/>
                      </a:lnTo>
                      <a:lnTo>
                        <a:pt x="431" y="373"/>
                      </a:lnTo>
                      <a:lnTo>
                        <a:pt x="432" y="375"/>
                      </a:lnTo>
                      <a:lnTo>
                        <a:pt x="434" y="375"/>
                      </a:lnTo>
                      <a:lnTo>
                        <a:pt x="436" y="373"/>
                      </a:lnTo>
                      <a:lnTo>
                        <a:pt x="438" y="373"/>
                      </a:lnTo>
                      <a:lnTo>
                        <a:pt x="436" y="375"/>
                      </a:lnTo>
                      <a:lnTo>
                        <a:pt x="434" y="377"/>
                      </a:lnTo>
                      <a:lnTo>
                        <a:pt x="432" y="379"/>
                      </a:lnTo>
                      <a:lnTo>
                        <a:pt x="434" y="383"/>
                      </a:lnTo>
                      <a:lnTo>
                        <a:pt x="434" y="383"/>
                      </a:lnTo>
                      <a:lnTo>
                        <a:pt x="432" y="387"/>
                      </a:lnTo>
                      <a:lnTo>
                        <a:pt x="432" y="388"/>
                      </a:lnTo>
                      <a:lnTo>
                        <a:pt x="436" y="387"/>
                      </a:lnTo>
                      <a:lnTo>
                        <a:pt x="436" y="385"/>
                      </a:lnTo>
                      <a:lnTo>
                        <a:pt x="438" y="385"/>
                      </a:lnTo>
                      <a:lnTo>
                        <a:pt x="438" y="385"/>
                      </a:lnTo>
                      <a:lnTo>
                        <a:pt x="438" y="387"/>
                      </a:lnTo>
                      <a:lnTo>
                        <a:pt x="436" y="388"/>
                      </a:lnTo>
                      <a:lnTo>
                        <a:pt x="436" y="390"/>
                      </a:lnTo>
                      <a:lnTo>
                        <a:pt x="438" y="392"/>
                      </a:lnTo>
                      <a:lnTo>
                        <a:pt x="440" y="390"/>
                      </a:lnTo>
                      <a:lnTo>
                        <a:pt x="440" y="390"/>
                      </a:lnTo>
                      <a:lnTo>
                        <a:pt x="440" y="392"/>
                      </a:lnTo>
                      <a:lnTo>
                        <a:pt x="440" y="392"/>
                      </a:lnTo>
                      <a:lnTo>
                        <a:pt x="440" y="392"/>
                      </a:lnTo>
                      <a:lnTo>
                        <a:pt x="440" y="394"/>
                      </a:lnTo>
                      <a:lnTo>
                        <a:pt x="442" y="394"/>
                      </a:lnTo>
                      <a:lnTo>
                        <a:pt x="442" y="394"/>
                      </a:lnTo>
                      <a:lnTo>
                        <a:pt x="442" y="396"/>
                      </a:lnTo>
                      <a:lnTo>
                        <a:pt x="442" y="396"/>
                      </a:lnTo>
                      <a:lnTo>
                        <a:pt x="438" y="398"/>
                      </a:lnTo>
                      <a:lnTo>
                        <a:pt x="438" y="400"/>
                      </a:lnTo>
                      <a:lnTo>
                        <a:pt x="440" y="402"/>
                      </a:lnTo>
                      <a:lnTo>
                        <a:pt x="438" y="406"/>
                      </a:lnTo>
                      <a:lnTo>
                        <a:pt x="438" y="407"/>
                      </a:lnTo>
                      <a:lnTo>
                        <a:pt x="438" y="409"/>
                      </a:lnTo>
                      <a:lnTo>
                        <a:pt x="436" y="409"/>
                      </a:lnTo>
                      <a:lnTo>
                        <a:pt x="436" y="411"/>
                      </a:lnTo>
                      <a:lnTo>
                        <a:pt x="438" y="413"/>
                      </a:lnTo>
                      <a:lnTo>
                        <a:pt x="438" y="413"/>
                      </a:lnTo>
                      <a:lnTo>
                        <a:pt x="438" y="417"/>
                      </a:lnTo>
                      <a:lnTo>
                        <a:pt x="436" y="419"/>
                      </a:lnTo>
                      <a:lnTo>
                        <a:pt x="436" y="421"/>
                      </a:lnTo>
                      <a:lnTo>
                        <a:pt x="434" y="425"/>
                      </a:lnTo>
                      <a:lnTo>
                        <a:pt x="434" y="425"/>
                      </a:lnTo>
                      <a:lnTo>
                        <a:pt x="436" y="426"/>
                      </a:lnTo>
                      <a:lnTo>
                        <a:pt x="436" y="430"/>
                      </a:lnTo>
                      <a:lnTo>
                        <a:pt x="436" y="432"/>
                      </a:lnTo>
                      <a:lnTo>
                        <a:pt x="434" y="434"/>
                      </a:lnTo>
                      <a:lnTo>
                        <a:pt x="432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29" y="436"/>
                      </a:lnTo>
                      <a:lnTo>
                        <a:pt x="429" y="436"/>
                      </a:lnTo>
                      <a:lnTo>
                        <a:pt x="427" y="436"/>
                      </a:lnTo>
                      <a:lnTo>
                        <a:pt x="427" y="438"/>
                      </a:lnTo>
                      <a:lnTo>
                        <a:pt x="427" y="440"/>
                      </a:lnTo>
                      <a:lnTo>
                        <a:pt x="425" y="442"/>
                      </a:lnTo>
                      <a:lnTo>
                        <a:pt x="425" y="444"/>
                      </a:lnTo>
                      <a:lnTo>
                        <a:pt x="423" y="445"/>
                      </a:lnTo>
                      <a:lnTo>
                        <a:pt x="423" y="447"/>
                      </a:lnTo>
                      <a:lnTo>
                        <a:pt x="423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51"/>
                      </a:lnTo>
                      <a:lnTo>
                        <a:pt x="423" y="453"/>
                      </a:lnTo>
                      <a:lnTo>
                        <a:pt x="423" y="453"/>
                      </a:lnTo>
                      <a:lnTo>
                        <a:pt x="423" y="457"/>
                      </a:lnTo>
                      <a:lnTo>
                        <a:pt x="421" y="463"/>
                      </a:lnTo>
                      <a:lnTo>
                        <a:pt x="421" y="463"/>
                      </a:lnTo>
                      <a:lnTo>
                        <a:pt x="421" y="463"/>
                      </a:lnTo>
                      <a:lnTo>
                        <a:pt x="423" y="463"/>
                      </a:lnTo>
                      <a:lnTo>
                        <a:pt x="425" y="463"/>
                      </a:lnTo>
                      <a:lnTo>
                        <a:pt x="425" y="461"/>
                      </a:lnTo>
                      <a:lnTo>
                        <a:pt x="427" y="461"/>
                      </a:lnTo>
                      <a:lnTo>
                        <a:pt x="427" y="461"/>
                      </a:lnTo>
                      <a:lnTo>
                        <a:pt x="427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2" y="461"/>
                      </a:lnTo>
                      <a:lnTo>
                        <a:pt x="434" y="461"/>
                      </a:lnTo>
                      <a:lnTo>
                        <a:pt x="436" y="461"/>
                      </a:lnTo>
                      <a:lnTo>
                        <a:pt x="438" y="461"/>
                      </a:lnTo>
                      <a:lnTo>
                        <a:pt x="442" y="459"/>
                      </a:lnTo>
                      <a:lnTo>
                        <a:pt x="442" y="457"/>
                      </a:lnTo>
                      <a:lnTo>
                        <a:pt x="442" y="453"/>
                      </a:lnTo>
                      <a:lnTo>
                        <a:pt x="442" y="453"/>
                      </a:lnTo>
                      <a:lnTo>
                        <a:pt x="442" y="451"/>
                      </a:lnTo>
                      <a:lnTo>
                        <a:pt x="442" y="451"/>
                      </a:lnTo>
                      <a:lnTo>
                        <a:pt x="440" y="451"/>
                      </a:lnTo>
                      <a:lnTo>
                        <a:pt x="438" y="449"/>
                      </a:lnTo>
                      <a:lnTo>
                        <a:pt x="438" y="449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5"/>
                      </a:lnTo>
                      <a:lnTo>
                        <a:pt x="438" y="445"/>
                      </a:lnTo>
                      <a:lnTo>
                        <a:pt x="438" y="445"/>
                      </a:lnTo>
                      <a:lnTo>
                        <a:pt x="440" y="445"/>
                      </a:lnTo>
                      <a:lnTo>
                        <a:pt x="440" y="445"/>
                      </a:lnTo>
                      <a:lnTo>
                        <a:pt x="442" y="445"/>
                      </a:lnTo>
                      <a:lnTo>
                        <a:pt x="442" y="445"/>
                      </a:lnTo>
                      <a:lnTo>
                        <a:pt x="442" y="445"/>
                      </a:lnTo>
                      <a:lnTo>
                        <a:pt x="444" y="442"/>
                      </a:lnTo>
                      <a:lnTo>
                        <a:pt x="444" y="442"/>
                      </a:lnTo>
                      <a:lnTo>
                        <a:pt x="444" y="442"/>
                      </a:lnTo>
                      <a:lnTo>
                        <a:pt x="446" y="442"/>
                      </a:lnTo>
                      <a:lnTo>
                        <a:pt x="446" y="442"/>
                      </a:lnTo>
                      <a:lnTo>
                        <a:pt x="448" y="442"/>
                      </a:lnTo>
                      <a:lnTo>
                        <a:pt x="448" y="442"/>
                      </a:lnTo>
                      <a:lnTo>
                        <a:pt x="450" y="440"/>
                      </a:lnTo>
                      <a:lnTo>
                        <a:pt x="452" y="438"/>
                      </a:lnTo>
                      <a:lnTo>
                        <a:pt x="453" y="438"/>
                      </a:lnTo>
                      <a:lnTo>
                        <a:pt x="453" y="438"/>
                      </a:lnTo>
                      <a:lnTo>
                        <a:pt x="453" y="438"/>
                      </a:lnTo>
                      <a:lnTo>
                        <a:pt x="455" y="438"/>
                      </a:lnTo>
                      <a:lnTo>
                        <a:pt x="455" y="440"/>
                      </a:lnTo>
                      <a:lnTo>
                        <a:pt x="453" y="440"/>
                      </a:lnTo>
                      <a:lnTo>
                        <a:pt x="453" y="442"/>
                      </a:lnTo>
                      <a:lnTo>
                        <a:pt x="455" y="442"/>
                      </a:lnTo>
                      <a:lnTo>
                        <a:pt x="455" y="442"/>
                      </a:lnTo>
                      <a:lnTo>
                        <a:pt x="455" y="442"/>
                      </a:lnTo>
                      <a:lnTo>
                        <a:pt x="457" y="442"/>
                      </a:lnTo>
                      <a:lnTo>
                        <a:pt x="457" y="442"/>
                      </a:lnTo>
                      <a:lnTo>
                        <a:pt x="459" y="442"/>
                      </a:lnTo>
                      <a:lnTo>
                        <a:pt x="459" y="444"/>
                      </a:lnTo>
                      <a:lnTo>
                        <a:pt x="459" y="444"/>
                      </a:lnTo>
                      <a:lnTo>
                        <a:pt x="459" y="444"/>
                      </a:lnTo>
                      <a:lnTo>
                        <a:pt x="459" y="445"/>
                      </a:lnTo>
                      <a:lnTo>
                        <a:pt x="457" y="445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51"/>
                      </a:lnTo>
                      <a:lnTo>
                        <a:pt x="452" y="451"/>
                      </a:lnTo>
                      <a:lnTo>
                        <a:pt x="452" y="451"/>
                      </a:lnTo>
                      <a:lnTo>
                        <a:pt x="452" y="455"/>
                      </a:lnTo>
                      <a:lnTo>
                        <a:pt x="452" y="455"/>
                      </a:lnTo>
                      <a:lnTo>
                        <a:pt x="453" y="457"/>
                      </a:lnTo>
                      <a:lnTo>
                        <a:pt x="453" y="457"/>
                      </a:lnTo>
                      <a:lnTo>
                        <a:pt x="455" y="457"/>
                      </a:lnTo>
                      <a:lnTo>
                        <a:pt x="457" y="457"/>
                      </a:lnTo>
                      <a:lnTo>
                        <a:pt x="457" y="457"/>
                      </a:lnTo>
                      <a:lnTo>
                        <a:pt x="457" y="455"/>
                      </a:lnTo>
                      <a:lnTo>
                        <a:pt x="457" y="455"/>
                      </a:lnTo>
                      <a:lnTo>
                        <a:pt x="457" y="453"/>
                      </a:lnTo>
                      <a:lnTo>
                        <a:pt x="457" y="453"/>
                      </a:lnTo>
                      <a:lnTo>
                        <a:pt x="457" y="453"/>
                      </a:lnTo>
                      <a:lnTo>
                        <a:pt x="459" y="453"/>
                      </a:lnTo>
                      <a:lnTo>
                        <a:pt x="461" y="453"/>
                      </a:lnTo>
                      <a:lnTo>
                        <a:pt x="463" y="453"/>
                      </a:lnTo>
                      <a:lnTo>
                        <a:pt x="463" y="455"/>
                      </a:lnTo>
                      <a:lnTo>
                        <a:pt x="463" y="459"/>
                      </a:lnTo>
                      <a:lnTo>
                        <a:pt x="465" y="459"/>
                      </a:lnTo>
                      <a:lnTo>
                        <a:pt x="467" y="459"/>
                      </a:lnTo>
                      <a:lnTo>
                        <a:pt x="467" y="459"/>
                      </a:lnTo>
                      <a:lnTo>
                        <a:pt x="469" y="459"/>
                      </a:lnTo>
                      <a:lnTo>
                        <a:pt x="469" y="457"/>
                      </a:lnTo>
                      <a:lnTo>
                        <a:pt x="471" y="457"/>
                      </a:lnTo>
                      <a:lnTo>
                        <a:pt x="471" y="457"/>
                      </a:lnTo>
                      <a:lnTo>
                        <a:pt x="471" y="455"/>
                      </a:lnTo>
                      <a:lnTo>
                        <a:pt x="471" y="455"/>
                      </a:lnTo>
                      <a:lnTo>
                        <a:pt x="471" y="455"/>
                      </a:lnTo>
                      <a:lnTo>
                        <a:pt x="471" y="453"/>
                      </a:lnTo>
                      <a:lnTo>
                        <a:pt x="471" y="453"/>
                      </a:lnTo>
                      <a:lnTo>
                        <a:pt x="472" y="451"/>
                      </a:lnTo>
                      <a:lnTo>
                        <a:pt x="472" y="451"/>
                      </a:lnTo>
                      <a:lnTo>
                        <a:pt x="478" y="453"/>
                      </a:lnTo>
                      <a:lnTo>
                        <a:pt x="480" y="453"/>
                      </a:lnTo>
                      <a:lnTo>
                        <a:pt x="482" y="453"/>
                      </a:lnTo>
                      <a:lnTo>
                        <a:pt x="482" y="453"/>
                      </a:lnTo>
                      <a:lnTo>
                        <a:pt x="482" y="453"/>
                      </a:lnTo>
                      <a:lnTo>
                        <a:pt x="484" y="451"/>
                      </a:lnTo>
                      <a:lnTo>
                        <a:pt x="482" y="449"/>
                      </a:lnTo>
                      <a:lnTo>
                        <a:pt x="482" y="449"/>
                      </a:lnTo>
                      <a:lnTo>
                        <a:pt x="482" y="447"/>
                      </a:lnTo>
                      <a:lnTo>
                        <a:pt x="484" y="447"/>
                      </a:lnTo>
                      <a:lnTo>
                        <a:pt x="484" y="445"/>
                      </a:lnTo>
                      <a:lnTo>
                        <a:pt x="484" y="444"/>
                      </a:lnTo>
                      <a:lnTo>
                        <a:pt x="484" y="440"/>
                      </a:lnTo>
                      <a:lnTo>
                        <a:pt x="484" y="438"/>
                      </a:lnTo>
                      <a:lnTo>
                        <a:pt x="484" y="438"/>
                      </a:lnTo>
                      <a:lnTo>
                        <a:pt x="484" y="436"/>
                      </a:lnTo>
                      <a:lnTo>
                        <a:pt x="482" y="436"/>
                      </a:lnTo>
                      <a:lnTo>
                        <a:pt x="482" y="436"/>
                      </a:lnTo>
                      <a:lnTo>
                        <a:pt x="482" y="436"/>
                      </a:lnTo>
                      <a:lnTo>
                        <a:pt x="482" y="434"/>
                      </a:lnTo>
                      <a:lnTo>
                        <a:pt x="480" y="434"/>
                      </a:lnTo>
                      <a:lnTo>
                        <a:pt x="482" y="432"/>
                      </a:lnTo>
                      <a:lnTo>
                        <a:pt x="484" y="430"/>
                      </a:lnTo>
                      <a:lnTo>
                        <a:pt x="488" y="423"/>
                      </a:lnTo>
                      <a:lnTo>
                        <a:pt x="490" y="419"/>
                      </a:lnTo>
                      <a:lnTo>
                        <a:pt x="490" y="417"/>
                      </a:lnTo>
                      <a:lnTo>
                        <a:pt x="490" y="415"/>
                      </a:lnTo>
                      <a:lnTo>
                        <a:pt x="490" y="413"/>
                      </a:lnTo>
                      <a:lnTo>
                        <a:pt x="490" y="413"/>
                      </a:lnTo>
                      <a:lnTo>
                        <a:pt x="488" y="413"/>
                      </a:lnTo>
                      <a:lnTo>
                        <a:pt x="488" y="413"/>
                      </a:lnTo>
                      <a:lnTo>
                        <a:pt x="488" y="413"/>
                      </a:lnTo>
                      <a:lnTo>
                        <a:pt x="486" y="413"/>
                      </a:lnTo>
                      <a:lnTo>
                        <a:pt x="486" y="413"/>
                      </a:lnTo>
                      <a:lnTo>
                        <a:pt x="486" y="411"/>
                      </a:lnTo>
                      <a:lnTo>
                        <a:pt x="486" y="411"/>
                      </a:lnTo>
                      <a:lnTo>
                        <a:pt x="486" y="409"/>
                      </a:lnTo>
                      <a:lnTo>
                        <a:pt x="486" y="409"/>
                      </a:lnTo>
                      <a:lnTo>
                        <a:pt x="484" y="407"/>
                      </a:lnTo>
                      <a:lnTo>
                        <a:pt x="484" y="407"/>
                      </a:lnTo>
                      <a:lnTo>
                        <a:pt x="484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6"/>
                      </a:lnTo>
                      <a:lnTo>
                        <a:pt x="482" y="406"/>
                      </a:lnTo>
                      <a:lnTo>
                        <a:pt x="486" y="406"/>
                      </a:lnTo>
                      <a:lnTo>
                        <a:pt x="486" y="404"/>
                      </a:lnTo>
                      <a:lnTo>
                        <a:pt x="488" y="400"/>
                      </a:lnTo>
                      <a:lnTo>
                        <a:pt x="488" y="400"/>
                      </a:lnTo>
                      <a:lnTo>
                        <a:pt x="488" y="400"/>
                      </a:lnTo>
                      <a:lnTo>
                        <a:pt x="490" y="400"/>
                      </a:lnTo>
                      <a:lnTo>
                        <a:pt x="490" y="400"/>
                      </a:lnTo>
                      <a:lnTo>
                        <a:pt x="490" y="400"/>
                      </a:lnTo>
                      <a:lnTo>
                        <a:pt x="490" y="402"/>
                      </a:lnTo>
                      <a:lnTo>
                        <a:pt x="492" y="404"/>
                      </a:lnTo>
                      <a:lnTo>
                        <a:pt x="492" y="404"/>
                      </a:lnTo>
                      <a:lnTo>
                        <a:pt x="493" y="406"/>
                      </a:lnTo>
                      <a:lnTo>
                        <a:pt x="493" y="406"/>
                      </a:lnTo>
                      <a:lnTo>
                        <a:pt x="493" y="406"/>
                      </a:lnTo>
                      <a:lnTo>
                        <a:pt x="497" y="407"/>
                      </a:lnTo>
                      <a:lnTo>
                        <a:pt x="501" y="409"/>
                      </a:lnTo>
                      <a:lnTo>
                        <a:pt x="501" y="409"/>
                      </a:lnTo>
                      <a:lnTo>
                        <a:pt x="503" y="411"/>
                      </a:lnTo>
                      <a:lnTo>
                        <a:pt x="505" y="415"/>
                      </a:lnTo>
                      <a:lnTo>
                        <a:pt x="505" y="415"/>
                      </a:lnTo>
                      <a:lnTo>
                        <a:pt x="507" y="415"/>
                      </a:lnTo>
                      <a:lnTo>
                        <a:pt x="507" y="415"/>
                      </a:lnTo>
                      <a:lnTo>
                        <a:pt x="513" y="415"/>
                      </a:lnTo>
                      <a:lnTo>
                        <a:pt x="513" y="415"/>
                      </a:lnTo>
                      <a:lnTo>
                        <a:pt x="516" y="413"/>
                      </a:lnTo>
                      <a:lnTo>
                        <a:pt x="518" y="413"/>
                      </a:lnTo>
                      <a:lnTo>
                        <a:pt x="520" y="411"/>
                      </a:lnTo>
                      <a:lnTo>
                        <a:pt x="520" y="411"/>
                      </a:lnTo>
                      <a:lnTo>
                        <a:pt x="522" y="409"/>
                      </a:lnTo>
                      <a:lnTo>
                        <a:pt x="522" y="409"/>
                      </a:lnTo>
                      <a:lnTo>
                        <a:pt x="522" y="407"/>
                      </a:lnTo>
                      <a:lnTo>
                        <a:pt x="522" y="407"/>
                      </a:lnTo>
                      <a:lnTo>
                        <a:pt x="522" y="406"/>
                      </a:lnTo>
                      <a:lnTo>
                        <a:pt x="522" y="404"/>
                      </a:lnTo>
                      <a:lnTo>
                        <a:pt x="526" y="402"/>
                      </a:lnTo>
                      <a:lnTo>
                        <a:pt x="530" y="398"/>
                      </a:lnTo>
                      <a:lnTo>
                        <a:pt x="530" y="396"/>
                      </a:lnTo>
                      <a:lnTo>
                        <a:pt x="532" y="396"/>
                      </a:lnTo>
                      <a:lnTo>
                        <a:pt x="532" y="394"/>
                      </a:lnTo>
                      <a:lnTo>
                        <a:pt x="532" y="392"/>
                      </a:lnTo>
                      <a:lnTo>
                        <a:pt x="532" y="390"/>
                      </a:lnTo>
                      <a:lnTo>
                        <a:pt x="532" y="383"/>
                      </a:lnTo>
                      <a:lnTo>
                        <a:pt x="530" y="381"/>
                      </a:lnTo>
                      <a:lnTo>
                        <a:pt x="530" y="379"/>
                      </a:lnTo>
                      <a:lnTo>
                        <a:pt x="528" y="375"/>
                      </a:lnTo>
                      <a:lnTo>
                        <a:pt x="528" y="375"/>
                      </a:lnTo>
                      <a:lnTo>
                        <a:pt x="528" y="373"/>
                      </a:lnTo>
                      <a:lnTo>
                        <a:pt x="526" y="373"/>
                      </a:lnTo>
                      <a:lnTo>
                        <a:pt x="524" y="371"/>
                      </a:lnTo>
                      <a:lnTo>
                        <a:pt x="522" y="369"/>
                      </a:lnTo>
                      <a:lnTo>
                        <a:pt x="522" y="367"/>
                      </a:lnTo>
                      <a:lnTo>
                        <a:pt x="520" y="366"/>
                      </a:lnTo>
                      <a:lnTo>
                        <a:pt x="518" y="366"/>
                      </a:lnTo>
                      <a:lnTo>
                        <a:pt x="516" y="366"/>
                      </a:lnTo>
                      <a:lnTo>
                        <a:pt x="514" y="364"/>
                      </a:lnTo>
                      <a:lnTo>
                        <a:pt x="514" y="362"/>
                      </a:lnTo>
                      <a:lnTo>
                        <a:pt x="514" y="362"/>
                      </a:lnTo>
                      <a:lnTo>
                        <a:pt x="513" y="360"/>
                      </a:lnTo>
                      <a:lnTo>
                        <a:pt x="513" y="360"/>
                      </a:lnTo>
                      <a:lnTo>
                        <a:pt x="511" y="360"/>
                      </a:lnTo>
                      <a:lnTo>
                        <a:pt x="511" y="360"/>
                      </a:lnTo>
                      <a:lnTo>
                        <a:pt x="509" y="360"/>
                      </a:lnTo>
                      <a:lnTo>
                        <a:pt x="509" y="360"/>
                      </a:lnTo>
                      <a:lnTo>
                        <a:pt x="507" y="360"/>
                      </a:lnTo>
                      <a:lnTo>
                        <a:pt x="503" y="358"/>
                      </a:lnTo>
                      <a:lnTo>
                        <a:pt x="499" y="354"/>
                      </a:lnTo>
                      <a:lnTo>
                        <a:pt x="499" y="354"/>
                      </a:lnTo>
                      <a:lnTo>
                        <a:pt x="499" y="354"/>
                      </a:lnTo>
                      <a:lnTo>
                        <a:pt x="499" y="352"/>
                      </a:lnTo>
                      <a:lnTo>
                        <a:pt x="499" y="352"/>
                      </a:lnTo>
                      <a:lnTo>
                        <a:pt x="499" y="352"/>
                      </a:lnTo>
                      <a:lnTo>
                        <a:pt x="501" y="352"/>
                      </a:lnTo>
                      <a:lnTo>
                        <a:pt x="507" y="356"/>
                      </a:lnTo>
                      <a:lnTo>
                        <a:pt x="507" y="356"/>
                      </a:lnTo>
                      <a:lnTo>
                        <a:pt x="507" y="356"/>
                      </a:lnTo>
                      <a:lnTo>
                        <a:pt x="509" y="356"/>
                      </a:lnTo>
                      <a:lnTo>
                        <a:pt x="509" y="354"/>
                      </a:lnTo>
                      <a:lnTo>
                        <a:pt x="509" y="356"/>
                      </a:lnTo>
                      <a:lnTo>
                        <a:pt x="511" y="356"/>
                      </a:lnTo>
                      <a:lnTo>
                        <a:pt x="511" y="356"/>
                      </a:lnTo>
                      <a:lnTo>
                        <a:pt x="513" y="356"/>
                      </a:lnTo>
                      <a:lnTo>
                        <a:pt x="513" y="356"/>
                      </a:lnTo>
                      <a:lnTo>
                        <a:pt x="513" y="356"/>
                      </a:lnTo>
                      <a:lnTo>
                        <a:pt x="514" y="354"/>
                      </a:lnTo>
                      <a:lnTo>
                        <a:pt x="514" y="354"/>
                      </a:lnTo>
                      <a:lnTo>
                        <a:pt x="514" y="354"/>
                      </a:lnTo>
                      <a:lnTo>
                        <a:pt x="516" y="352"/>
                      </a:lnTo>
                      <a:lnTo>
                        <a:pt x="518" y="352"/>
                      </a:lnTo>
                      <a:lnTo>
                        <a:pt x="518" y="352"/>
                      </a:lnTo>
                      <a:lnTo>
                        <a:pt x="520" y="350"/>
                      </a:lnTo>
                      <a:lnTo>
                        <a:pt x="520" y="347"/>
                      </a:lnTo>
                      <a:lnTo>
                        <a:pt x="522" y="345"/>
                      </a:lnTo>
                      <a:lnTo>
                        <a:pt x="522" y="345"/>
                      </a:lnTo>
                      <a:lnTo>
                        <a:pt x="522" y="345"/>
                      </a:lnTo>
                      <a:lnTo>
                        <a:pt x="524" y="345"/>
                      </a:lnTo>
                      <a:lnTo>
                        <a:pt x="526" y="347"/>
                      </a:lnTo>
                      <a:lnTo>
                        <a:pt x="526" y="347"/>
                      </a:lnTo>
                      <a:lnTo>
                        <a:pt x="532" y="345"/>
                      </a:lnTo>
                      <a:lnTo>
                        <a:pt x="532" y="343"/>
                      </a:lnTo>
                      <a:lnTo>
                        <a:pt x="533" y="341"/>
                      </a:lnTo>
                      <a:lnTo>
                        <a:pt x="535" y="335"/>
                      </a:lnTo>
                      <a:lnTo>
                        <a:pt x="535" y="333"/>
                      </a:lnTo>
                      <a:lnTo>
                        <a:pt x="537" y="331"/>
                      </a:lnTo>
                      <a:lnTo>
                        <a:pt x="539" y="331"/>
                      </a:lnTo>
                      <a:lnTo>
                        <a:pt x="541" y="329"/>
                      </a:lnTo>
                      <a:lnTo>
                        <a:pt x="543" y="328"/>
                      </a:lnTo>
                      <a:lnTo>
                        <a:pt x="543" y="326"/>
                      </a:lnTo>
                      <a:lnTo>
                        <a:pt x="545" y="326"/>
                      </a:lnTo>
                      <a:lnTo>
                        <a:pt x="545" y="326"/>
                      </a:lnTo>
                      <a:lnTo>
                        <a:pt x="549" y="328"/>
                      </a:lnTo>
                      <a:lnTo>
                        <a:pt x="549" y="328"/>
                      </a:lnTo>
                      <a:lnTo>
                        <a:pt x="551" y="328"/>
                      </a:lnTo>
                      <a:lnTo>
                        <a:pt x="562" y="324"/>
                      </a:lnTo>
                      <a:lnTo>
                        <a:pt x="564" y="324"/>
                      </a:lnTo>
                      <a:lnTo>
                        <a:pt x="566" y="322"/>
                      </a:lnTo>
                      <a:lnTo>
                        <a:pt x="568" y="322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568" y="318"/>
                      </a:lnTo>
                      <a:lnTo>
                        <a:pt x="568" y="318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4" y="316"/>
                      </a:lnTo>
                      <a:lnTo>
                        <a:pt x="562" y="316"/>
                      </a:lnTo>
                      <a:lnTo>
                        <a:pt x="562" y="318"/>
                      </a:lnTo>
                      <a:lnTo>
                        <a:pt x="562" y="318"/>
                      </a:lnTo>
                      <a:lnTo>
                        <a:pt x="558" y="318"/>
                      </a:lnTo>
                      <a:lnTo>
                        <a:pt x="556" y="318"/>
                      </a:lnTo>
                      <a:lnTo>
                        <a:pt x="556" y="318"/>
                      </a:lnTo>
                      <a:lnTo>
                        <a:pt x="556" y="316"/>
                      </a:lnTo>
                      <a:lnTo>
                        <a:pt x="554" y="316"/>
                      </a:lnTo>
                      <a:lnTo>
                        <a:pt x="554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1" y="316"/>
                      </a:lnTo>
                      <a:lnTo>
                        <a:pt x="551" y="318"/>
                      </a:lnTo>
                      <a:lnTo>
                        <a:pt x="551" y="318"/>
                      </a:lnTo>
                      <a:lnTo>
                        <a:pt x="543" y="316"/>
                      </a:lnTo>
                      <a:lnTo>
                        <a:pt x="541" y="316"/>
                      </a:lnTo>
                      <a:lnTo>
                        <a:pt x="539" y="318"/>
                      </a:lnTo>
                      <a:lnTo>
                        <a:pt x="535" y="318"/>
                      </a:lnTo>
                      <a:lnTo>
                        <a:pt x="533" y="320"/>
                      </a:lnTo>
                      <a:lnTo>
                        <a:pt x="526" y="320"/>
                      </a:lnTo>
                      <a:lnTo>
                        <a:pt x="524" y="322"/>
                      </a:lnTo>
                      <a:lnTo>
                        <a:pt x="524" y="322"/>
                      </a:lnTo>
                      <a:lnTo>
                        <a:pt x="522" y="322"/>
                      </a:lnTo>
                      <a:lnTo>
                        <a:pt x="522" y="322"/>
                      </a:lnTo>
                      <a:lnTo>
                        <a:pt x="522" y="318"/>
                      </a:lnTo>
                      <a:lnTo>
                        <a:pt x="520" y="318"/>
                      </a:lnTo>
                      <a:lnTo>
                        <a:pt x="518" y="314"/>
                      </a:lnTo>
                      <a:lnTo>
                        <a:pt x="518" y="312"/>
                      </a:lnTo>
                      <a:lnTo>
                        <a:pt x="516" y="312"/>
                      </a:lnTo>
                      <a:lnTo>
                        <a:pt x="516" y="310"/>
                      </a:lnTo>
                      <a:lnTo>
                        <a:pt x="518" y="310"/>
                      </a:lnTo>
                      <a:lnTo>
                        <a:pt x="520" y="310"/>
                      </a:lnTo>
                      <a:lnTo>
                        <a:pt x="522" y="309"/>
                      </a:lnTo>
                      <a:lnTo>
                        <a:pt x="524" y="309"/>
                      </a:lnTo>
                      <a:lnTo>
                        <a:pt x="526" y="305"/>
                      </a:lnTo>
                      <a:lnTo>
                        <a:pt x="524" y="303"/>
                      </a:lnTo>
                      <a:lnTo>
                        <a:pt x="524" y="303"/>
                      </a:lnTo>
                      <a:lnTo>
                        <a:pt x="522" y="301"/>
                      </a:lnTo>
                      <a:lnTo>
                        <a:pt x="522" y="301"/>
                      </a:lnTo>
                      <a:lnTo>
                        <a:pt x="522" y="299"/>
                      </a:lnTo>
                      <a:lnTo>
                        <a:pt x="522" y="297"/>
                      </a:lnTo>
                      <a:lnTo>
                        <a:pt x="522" y="297"/>
                      </a:lnTo>
                      <a:lnTo>
                        <a:pt x="522" y="293"/>
                      </a:lnTo>
                      <a:lnTo>
                        <a:pt x="522" y="293"/>
                      </a:lnTo>
                      <a:lnTo>
                        <a:pt x="522" y="291"/>
                      </a:lnTo>
                      <a:lnTo>
                        <a:pt x="522" y="290"/>
                      </a:lnTo>
                      <a:lnTo>
                        <a:pt x="524" y="290"/>
                      </a:lnTo>
                      <a:lnTo>
                        <a:pt x="524" y="290"/>
                      </a:lnTo>
                      <a:lnTo>
                        <a:pt x="528" y="288"/>
                      </a:lnTo>
                      <a:lnTo>
                        <a:pt x="532" y="286"/>
                      </a:lnTo>
                      <a:lnTo>
                        <a:pt x="532" y="286"/>
                      </a:lnTo>
                      <a:lnTo>
                        <a:pt x="535" y="286"/>
                      </a:lnTo>
                      <a:lnTo>
                        <a:pt x="537" y="284"/>
                      </a:lnTo>
                      <a:lnTo>
                        <a:pt x="537" y="284"/>
                      </a:lnTo>
                      <a:lnTo>
                        <a:pt x="545" y="278"/>
                      </a:lnTo>
                      <a:lnTo>
                        <a:pt x="553" y="278"/>
                      </a:lnTo>
                      <a:lnTo>
                        <a:pt x="553" y="270"/>
                      </a:lnTo>
                      <a:lnTo>
                        <a:pt x="553" y="267"/>
                      </a:lnTo>
                      <a:lnTo>
                        <a:pt x="553" y="267"/>
                      </a:lnTo>
                      <a:lnTo>
                        <a:pt x="553" y="265"/>
                      </a:lnTo>
                      <a:lnTo>
                        <a:pt x="551" y="263"/>
                      </a:lnTo>
                      <a:lnTo>
                        <a:pt x="551" y="263"/>
                      </a:lnTo>
                      <a:lnTo>
                        <a:pt x="551" y="261"/>
                      </a:lnTo>
                      <a:lnTo>
                        <a:pt x="551" y="259"/>
                      </a:lnTo>
                      <a:lnTo>
                        <a:pt x="551" y="257"/>
                      </a:lnTo>
                      <a:lnTo>
                        <a:pt x="549" y="255"/>
                      </a:lnTo>
                      <a:lnTo>
                        <a:pt x="549" y="255"/>
                      </a:lnTo>
                      <a:lnTo>
                        <a:pt x="547" y="253"/>
                      </a:lnTo>
                      <a:lnTo>
                        <a:pt x="547" y="253"/>
                      </a:lnTo>
                      <a:lnTo>
                        <a:pt x="545" y="251"/>
                      </a:lnTo>
                      <a:lnTo>
                        <a:pt x="547" y="250"/>
                      </a:lnTo>
                      <a:lnTo>
                        <a:pt x="545" y="248"/>
                      </a:lnTo>
                      <a:lnTo>
                        <a:pt x="545" y="246"/>
                      </a:lnTo>
                      <a:lnTo>
                        <a:pt x="545" y="244"/>
                      </a:lnTo>
                      <a:lnTo>
                        <a:pt x="545" y="242"/>
                      </a:lnTo>
                      <a:lnTo>
                        <a:pt x="547" y="240"/>
                      </a:lnTo>
                      <a:lnTo>
                        <a:pt x="547" y="238"/>
                      </a:lnTo>
                      <a:lnTo>
                        <a:pt x="547" y="238"/>
                      </a:lnTo>
                      <a:lnTo>
                        <a:pt x="547" y="238"/>
                      </a:lnTo>
                      <a:lnTo>
                        <a:pt x="549" y="238"/>
                      </a:lnTo>
                      <a:lnTo>
                        <a:pt x="549" y="238"/>
                      </a:lnTo>
                      <a:lnTo>
                        <a:pt x="551" y="240"/>
                      </a:lnTo>
                      <a:lnTo>
                        <a:pt x="551" y="240"/>
                      </a:lnTo>
                      <a:lnTo>
                        <a:pt x="553" y="240"/>
                      </a:lnTo>
                      <a:lnTo>
                        <a:pt x="553" y="242"/>
                      </a:lnTo>
                      <a:lnTo>
                        <a:pt x="554" y="242"/>
                      </a:lnTo>
                      <a:lnTo>
                        <a:pt x="556" y="240"/>
                      </a:lnTo>
                      <a:lnTo>
                        <a:pt x="558" y="240"/>
                      </a:lnTo>
                      <a:lnTo>
                        <a:pt x="560" y="240"/>
                      </a:lnTo>
                      <a:lnTo>
                        <a:pt x="560" y="238"/>
                      </a:lnTo>
                      <a:lnTo>
                        <a:pt x="562" y="238"/>
                      </a:lnTo>
                      <a:lnTo>
                        <a:pt x="562" y="236"/>
                      </a:lnTo>
                      <a:lnTo>
                        <a:pt x="562" y="236"/>
                      </a:lnTo>
                      <a:lnTo>
                        <a:pt x="562" y="234"/>
                      </a:lnTo>
                      <a:lnTo>
                        <a:pt x="562" y="234"/>
                      </a:lnTo>
                      <a:lnTo>
                        <a:pt x="562" y="232"/>
                      </a:lnTo>
                      <a:lnTo>
                        <a:pt x="560" y="232"/>
                      </a:lnTo>
                      <a:lnTo>
                        <a:pt x="558" y="232"/>
                      </a:lnTo>
                      <a:lnTo>
                        <a:pt x="554" y="232"/>
                      </a:lnTo>
                      <a:lnTo>
                        <a:pt x="551" y="232"/>
                      </a:lnTo>
                      <a:lnTo>
                        <a:pt x="551" y="232"/>
                      </a:lnTo>
                      <a:lnTo>
                        <a:pt x="549" y="232"/>
                      </a:lnTo>
                      <a:lnTo>
                        <a:pt x="547" y="231"/>
                      </a:lnTo>
                      <a:lnTo>
                        <a:pt x="543" y="227"/>
                      </a:lnTo>
                      <a:lnTo>
                        <a:pt x="543" y="225"/>
                      </a:lnTo>
                      <a:lnTo>
                        <a:pt x="543" y="225"/>
                      </a:lnTo>
                      <a:lnTo>
                        <a:pt x="543" y="223"/>
                      </a:lnTo>
                      <a:lnTo>
                        <a:pt x="543" y="221"/>
                      </a:lnTo>
                      <a:lnTo>
                        <a:pt x="545" y="221"/>
                      </a:lnTo>
                      <a:lnTo>
                        <a:pt x="545" y="221"/>
                      </a:lnTo>
                      <a:lnTo>
                        <a:pt x="545" y="221"/>
                      </a:lnTo>
                      <a:lnTo>
                        <a:pt x="551" y="223"/>
                      </a:lnTo>
                      <a:lnTo>
                        <a:pt x="553" y="223"/>
                      </a:lnTo>
                      <a:lnTo>
                        <a:pt x="553" y="223"/>
                      </a:lnTo>
                      <a:lnTo>
                        <a:pt x="554" y="223"/>
                      </a:lnTo>
                      <a:lnTo>
                        <a:pt x="554" y="221"/>
                      </a:lnTo>
                      <a:lnTo>
                        <a:pt x="558" y="217"/>
                      </a:lnTo>
                      <a:lnTo>
                        <a:pt x="566" y="212"/>
                      </a:lnTo>
                      <a:lnTo>
                        <a:pt x="566" y="212"/>
                      </a:lnTo>
                      <a:lnTo>
                        <a:pt x="568" y="212"/>
                      </a:lnTo>
                      <a:lnTo>
                        <a:pt x="570" y="212"/>
                      </a:lnTo>
                      <a:lnTo>
                        <a:pt x="570" y="212"/>
                      </a:lnTo>
                      <a:lnTo>
                        <a:pt x="572" y="212"/>
                      </a:lnTo>
                      <a:lnTo>
                        <a:pt x="572" y="212"/>
                      </a:lnTo>
                      <a:lnTo>
                        <a:pt x="573" y="210"/>
                      </a:lnTo>
                      <a:lnTo>
                        <a:pt x="573" y="210"/>
                      </a:lnTo>
                      <a:lnTo>
                        <a:pt x="575" y="208"/>
                      </a:lnTo>
                      <a:lnTo>
                        <a:pt x="583" y="193"/>
                      </a:lnTo>
                      <a:lnTo>
                        <a:pt x="583" y="191"/>
                      </a:lnTo>
                      <a:lnTo>
                        <a:pt x="581" y="189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0" name="Google Shape;420;p13"/>
                <p:cNvSpPr/>
                <p:nvPr/>
              </p:nvSpPr>
              <p:spPr>
                <a:xfrm>
                  <a:off x="3921125" y="3048000"/>
                  <a:ext cx="925513" cy="735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" h="463" extrusionOk="0">
                      <a:moveTo>
                        <a:pt x="581" y="189"/>
                      </a:moveTo>
                      <a:lnTo>
                        <a:pt x="579" y="187"/>
                      </a:lnTo>
                      <a:lnTo>
                        <a:pt x="577" y="185"/>
                      </a:lnTo>
                      <a:lnTo>
                        <a:pt x="577" y="185"/>
                      </a:lnTo>
                      <a:lnTo>
                        <a:pt x="575" y="185"/>
                      </a:lnTo>
                      <a:lnTo>
                        <a:pt x="575" y="187"/>
                      </a:lnTo>
                      <a:lnTo>
                        <a:pt x="575" y="187"/>
                      </a:lnTo>
                      <a:lnTo>
                        <a:pt x="573" y="187"/>
                      </a:lnTo>
                      <a:lnTo>
                        <a:pt x="573" y="187"/>
                      </a:lnTo>
                      <a:lnTo>
                        <a:pt x="573" y="185"/>
                      </a:lnTo>
                      <a:lnTo>
                        <a:pt x="573" y="183"/>
                      </a:lnTo>
                      <a:lnTo>
                        <a:pt x="572" y="175"/>
                      </a:lnTo>
                      <a:lnTo>
                        <a:pt x="570" y="170"/>
                      </a:lnTo>
                      <a:lnTo>
                        <a:pt x="570" y="168"/>
                      </a:lnTo>
                      <a:lnTo>
                        <a:pt x="568" y="166"/>
                      </a:lnTo>
                      <a:lnTo>
                        <a:pt x="568" y="166"/>
                      </a:lnTo>
                      <a:lnTo>
                        <a:pt x="568" y="166"/>
                      </a:lnTo>
                      <a:lnTo>
                        <a:pt x="566" y="164"/>
                      </a:lnTo>
                      <a:lnTo>
                        <a:pt x="566" y="164"/>
                      </a:lnTo>
                      <a:lnTo>
                        <a:pt x="564" y="162"/>
                      </a:lnTo>
                      <a:lnTo>
                        <a:pt x="564" y="160"/>
                      </a:lnTo>
                      <a:lnTo>
                        <a:pt x="562" y="158"/>
                      </a:lnTo>
                      <a:lnTo>
                        <a:pt x="562" y="158"/>
                      </a:lnTo>
                      <a:lnTo>
                        <a:pt x="558" y="156"/>
                      </a:lnTo>
                      <a:lnTo>
                        <a:pt x="558" y="156"/>
                      </a:lnTo>
                      <a:lnTo>
                        <a:pt x="556" y="156"/>
                      </a:lnTo>
                      <a:lnTo>
                        <a:pt x="556" y="156"/>
                      </a:lnTo>
                      <a:lnTo>
                        <a:pt x="554" y="156"/>
                      </a:lnTo>
                      <a:lnTo>
                        <a:pt x="554" y="158"/>
                      </a:lnTo>
                      <a:lnTo>
                        <a:pt x="553" y="158"/>
                      </a:lnTo>
                      <a:lnTo>
                        <a:pt x="553" y="156"/>
                      </a:lnTo>
                      <a:lnTo>
                        <a:pt x="551" y="156"/>
                      </a:lnTo>
                      <a:lnTo>
                        <a:pt x="551" y="154"/>
                      </a:lnTo>
                      <a:lnTo>
                        <a:pt x="551" y="153"/>
                      </a:lnTo>
                      <a:lnTo>
                        <a:pt x="551" y="151"/>
                      </a:lnTo>
                      <a:lnTo>
                        <a:pt x="551" y="151"/>
                      </a:lnTo>
                      <a:lnTo>
                        <a:pt x="551" y="149"/>
                      </a:lnTo>
                      <a:lnTo>
                        <a:pt x="549" y="147"/>
                      </a:lnTo>
                      <a:lnTo>
                        <a:pt x="547" y="147"/>
                      </a:lnTo>
                      <a:lnTo>
                        <a:pt x="543" y="143"/>
                      </a:lnTo>
                      <a:lnTo>
                        <a:pt x="539" y="141"/>
                      </a:lnTo>
                      <a:lnTo>
                        <a:pt x="535" y="137"/>
                      </a:lnTo>
                      <a:lnTo>
                        <a:pt x="535" y="137"/>
                      </a:lnTo>
                      <a:lnTo>
                        <a:pt x="533" y="137"/>
                      </a:lnTo>
                      <a:lnTo>
                        <a:pt x="533" y="137"/>
                      </a:lnTo>
                      <a:lnTo>
                        <a:pt x="533" y="139"/>
                      </a:lnTo>
                      <a:lnTo>
                        <a:pt x="533" y="139"/>
                      </a:lnTo>
                      <a:lnTo>
                        <a:pt x="533" y="139"/>
                      </a:lnTo>
                      <a:lnTo>
                        <a:pt x="532" y="139"/>
                      </a:lnTo>
                      <a:lnTo>
                        <a:pt x="532" y="139"/>
                      </a:lnTo>
                      <a:lnTo>
                        <a:pt x="532" y="139"/>
                      </a:lnTo>
                      <a:lnTo>
                        <a:pt x="530" y="139"/>
                      </a:lnTo>
                      <a:lnTo>
                        <a:pt x="530" y="139"/>
                      </a:lnTo>
                      <a:lnTo>
                        <a:pt x="526" y="135"/>
                      </a:lnTo>
                      <a:lnTo>
                        <a:pt x="524" y="132"/>
                      </a:lnTo>
                      <a:lnTo>
                        <a:pt x="522" y="130"/>
                      </a:lnTo>
                      <a:lnTo>
                        <a:pt x="522" y="130"/>
                      </a:lnTo>
                      <a:lnTo>
                        <a:pt x="520" y="130"/>
                      </a:lnTo>
                      <a:lnTo>
                        <a:pt x="513" y="132"/>
                      </a:lnTo>
                      <a:lnTo>
                        <a:pt x="513" y="132"/>
                      </a:lnTo>
                      <a:lnTo>
                        <a:pt x="511" y="130"/>
                      </a:lnTo>
                      <a:lnTo>
                        <a:pt x="509" y="130"/>
                      </a:lnTo>
                      <a:lnTo>
                        <a:pt x="505" y="130"/>
                      </a:lnTo>
                      <a:lnTo>
                        <a:pt x="505" y="128"/>
                      </a:lnTo>
                      <a:lnTo>
                        <a:pt x="505" y="126"/>
                      </a:lnTo>
                      <a:lnTo>
                        <a:pt x="507" y="124"/>
                      </a:lnTo>
                      <a:lnTo>
                        <a:pt x="505" y="124"/>
                      </a:lnTo>
                      <a:lnTo>
                        <a:pt x="505" y="122"/>
                      </a:lnTo>
                      <a:lnTo>
                        <a:pt x="505" y="120"/>
                      </a:lnTo>
                      <a:lnTo>
                        <a:pt x="505" y="118"/>
                      </a:lnTo>
                      <a:lnTo>
                        <a:pt x="505" y="116"/>
                      </a:lnTo>
                      <a:lnTo>
                        <a:pt x="505" y="115"/>
                      </a:lnTo>
                      <a:lnTo>
                        <a:pt x="505" y="113"/>
                      </a:lnTo>
                      <a:lnTo>
                        <a:pt x="503" y="111"/>
                      </a:lnTo>
                      <a:lnTo>
                        <a:pt x="501" y="109"/>
                      </a:lnTo>
                      <a:lnTo>
                        <a:pt x="499" y="109"/>
                      </a:lnTo>
                      <a:lnTo>
                        <a:pt x="499" y="111"/>
                      </a:lnTo>
                      <a:lnTo>
                        <a:pt x="497" y="113"/>
                      </a:lnTo>
                      <a:lnTo>
                        <a:pt x="495" y="113"/>
                      </a:lnTo>
                      <a:lnTo>
                        <a:pt x="495" y="113"/>
                      </a:lnTo>
                      <a:lnTo>
                        <a:pt x="493" y="113"/>
                      </a:lnTo>
                      <a:lnTo>
                        <a:pt x="493" y="113"/>
                      </a:lnTo>
                      <a:lnTo>
                        <a:pt x="493" y="111"/>
                      </a:lnTo>
                      <a:lnTo>
                        <a:pt x="493" y="109"/>
                      </a:lnTo>
                      <a:lnTo>
                        <a:pt x="493" y="107"/>
                      </a:lnTo>
                      <a:lnTo>
                        <a:pt x="493" y="107"/>
                      </a:lnTo>
                      <a:lnTo>
                        <a:pt x="495" y="105"/>
                      </a:lnTo>
                      <a:lnTo>
                        <a:pt x="495" y="105"/>
                      </a:lnTo>
                      <a:lnTo>
                        <a:pt x="495" y="103"/>
                      </a:lnTo>
                      <a:lnTo>
                        <a:pt x="493" y="103"/>
                      </a:lnTo>
                      <a:lnTo>
                        <a:pt x="493" y="103"/>
                      </a:lnTo>
                      <a:lnTo>
                        <a:pt x="493" y="101"/>
                      </a:lnTo>
                      <a:lnTo>
                        <a:pt x="490" y="101"/>
                      </a:lnTo>
                      <a:lnTo>
                        <a:pt x="490" y="101"/>
                      </a:lnTo>
                      <a:lnTo>
                        <a:pt x="488" y="99"/>
                      </a:lnTo>
                      <a:lnTo>
                        <a:pt x="488" y="99"/>
                      </a:lnTo>
                      <a:lnTo>
                        <a:pt x="486" y="97"/>
                      </a:lnTo>
                      <a:lnTo>
                        <a:pt x="486" y="96"/>
                      </a:lnTo>
                      <a:lnTo>
                        <a:pt x="486" y="96"/>
                      </a:lnTo>
                      <a:lnTo>
                        <a:pt x="484" y="96"/>
                      </a:lnTo>
                      <a:lnTo>
                        <a:pt x="484" y="94"/>
                      </a:lnTo>
                      <a:lnTo>
                        <a:pt x="480" y="96"/>
                      </a:lnTo>
                      <a:lnTo>
                        <a:pt x="480" y="94"/>
                      </a:lnTo>
                      <a:lnTo>
                        <a:pt x="480" y="94"/>
                      </a:lnTo>
                      <a:lnTo>
                        <a:pt x="482" y="90"/>
                      </a:lnTo>
                      <a:lnTo>
                        <a:pt x="482" y="88"/>
                      </a:lnTo>
                      <a:lnTo>
                        <a:pt x="482" y="86"/>
                      </a:lnTo>
                      <a:lnTo>
                        <a:pt x="482" y="84"/>
                      </a:lnTo>
                      <a:lnTo>
                        <a:pt x="482" y="82"/>
                      </a:lnTo>
                      <a:lnTo>
                        <a:pt x="482" y="82"/>
                      </a:lnTo>
                      <a:lnTo>
                        <a:pt x="484" y="80"/>
                      </a:lnTo>
                      <a:lnTo>
                        <a:pt x="486" y="80"/>
                      </a:lnTo>
                      <a:lnTo>
                        <a:pt x="486" y="80"/>
                      </a:lnTo>
                      <a:lnTo>
                        <a:pt x="486" y="78"/>
                      </a:lnTo>
                      <a:lnTo>
                        <a:pt x="486" y="77"/>
                      </a:lnTo>
                      <a:lnTo>
                        <a:pt x="486" y="75"/>
                      </a:lnTo>
                      <a:lnTo>
                        <a:pt x="484" y="73"/>
                      </a:lnTo>
                      <a:lnTo>
                        <a:pt x="484" y="73"/>
                      </a:lnTo>
                      <a:lnTo>
                        <a:pt x="484" y="73"/>
                      </a:lnTo>
                      <a:lnTo>
                        <a:pt x="484" y="71"/>
                      </a:lnTo>
                      <a:lnTo>
                        <a:pt x="484" y="69"/>
                      </a:lnTo>
                      <a:lnTo>
                        <a:pt x="484" y="67"/>
                      </a:lnTo>
                      <a:lnTo>
                        <a:pt x="480" y="63"/>
                      </a:lnTo>
                      <a:lnTo>
                        <a:pt x="480" y="61"/>
                      </a:lnTo>
                      <a:lnTo>
                        <a:pt x="478" y="63"/>
                      </a:lnTo>
                      <a:lnTo>
                        <a:pt x="478" y="63"/>
                      </a:lnTo>
                      <a:lnTo>
                        <a:pt x="476" y="67"/>
                      </a:lnTo>
                      <a:lnTo>
                        <a:pt x="476" y="67"/>
                      </a:lnTo>
                      <a:lnTo>
                        <a:pt x="476" y="69"/>
                      </a:lnTo>
                      <a:lnTo>
                        <a:pt x="474" y="69"/>
                      </a:lnTo>
                      <a:lnTo>
                        <a:pt x="471" y="71"/>
                      </a:lnTo>
                      <a:lnTo>
                        <a:pt x="471" y="71"/>
                      </a:lnTo>
                      <a:lnTo>
                        <a:pt x="469" y="71"/>
                      </a:lnTo>
                      <a:lnTo>
                        <a:pt x="467" y="67"/>
                      </a:lnTo>
                      <a:lnTo>
                        <a:pt x="467" y="67"/>
                      </a:lnTo>
                      <a:lnTo>
                        <a:pt x="467" y="65"/>
                      </a:lnTo>
                      <a:lnTo>
                        <a:pt x="465" y="65"/>
                      </a:lnTo>
                      <a:lnTo>
                        <a:pt x="465" y="63"/>
                      </a:lnTo>
                      <a:lnTo>
                        <a:pt x="463" y="63"/>
                      </a:lnTo>
                      <a:lnTo>
                        <a:pt x="463" y="61"/>
                      </a:lnTo>
                      <a:lnTo>
                        <a:pt x="461" y="61"/>
                      </a:lnTo>
                      <a:lnTo>
                        <a:pt x="461" y="59"/>
                      </a:lnTo>
                      <a:lnTo>
                        <a:pt x="459" y="59"/>
                      </a:lnTo>
                      <a:lnTo>
                        <a:pt x="457" y="57"/>
                      </a:lnTo>
                      <a:lnTo>
                        <a:pt x="457" y="57"/>
                      </a:lnTo>
                      <a:lnTo>
                        <a:pt x="457" y="56"/>
                      </a:lnTo>
                      <a:lnTo>
                        <a:pt x="455" y="52"/>
                      </a:lnTo>
                      <a:lnTo>
                        <a:pt x="455" y="52"/>
                      </a:lnTo>
                      <a:lnTo>
                        <a:pt x="455" y="50"/>
                      </a:lnTo>
                      <a:lnTo>
                        <a:pt x="457" y="44"/>
                      </a:lnTo>
                      <a:lnTo>
                        <a:pt x="457" y="42"/>
                      </a:lnTo>
                      <a:lnTo>
                        <a:pt x="459" y="42"/>
                      </a:lnTo>
                      <a:lnTo>
                        <a:pt x="459" y="40"/>
                      </a:lnTo>
                      <a:lnTo>
                        <a:pt x="459" y="40"/>
                      </a:lnTo>
                      <a:lnTo>
                        <a:pt x="459" y="40"/>
                      </a:lnTo>
                      <a:lnTo>
                        <a:pt x="461" y="38"/>
                      </a:lnTo>
                      <a:lnTo>
                        <a:pt x="461" y="38"/>
                      </a:lnTo>
                      <a:lnTo>
                        <a:pt x="461" y="38"/>
                      </a:lnTo>
                      <a:lnTo>
                        <a:pt x="463" y="38"/>
                      </a:lnTo>
                      <a:lnTo>
                        <a:pt x="465" y="38"/>
                      </a:lnTo>
                      <a:lnTo>
                        <a:pt x="465" y="38"/>
                      </a:lnTo>
                      <a:lnTo>
                        <a:pt x="467" y="38"/>
                      </a:lnTo>
                      <a:lnTo>
                        <a:pt x="467" y="38"/>
                      </a:lnTo>
                      <a:lnTo>
                        <a:pt x="467" y="37"/>
                      </a:lnTo>
                      <a:lnTo>
                        <a:pt x="467" y="35"/>
                      </a:lnTo>
                      <a:lnTo>
                        <a:pt x="467" y="35"/>
                      </a:lnTo>
                      <a:lnTo>
                        <a:pt x="467" y="35"/>
                      </a:lnTo>
                      <a:lnTo>
                        <a:pt x="467" y="33"/>
                      </a:lnTo>
                      <a:lnTo>
                        <a:pt x="465" y="33"/>
                      </a:lnTo>
                      <a:lnTo>
                        <a:pt x="465" y="35"/>
                      </a:lnTo>
                      <a:lnTo>
                        <a:pt x="465" y="35"/>
                      </a:lnTo>
                      <a:lnTo>
                        <a:pt x="463" y="35"/>
                      </a:lnTo>
                      <a:lnTo>
                        <a:pt x="463" y="35"/>
                      </a:lnTo>
                      <a:lnTo>
                        <a:pt x="459" y="33"/>
                      </a:lnTo>
                      <a:lnTo>
                        <a:pt x="457" y="33"/>
                      </a:lnTo>
                      <a:lnTo>
                        <a:pt x="457" y="33"/>
                      </a:lnTo>
                      <a:lnTo>
                        <a:pt x="455" y="31"/>
                      </a:lnTo>
                      <a:lnTo>
                        <a:pt x="455" y="31"/>
                      </a:lnTo>
                      <a:lnTo>
                        <a:pt x="455" y="31"/>
                      </a:lnTo>
                      <a:lnTo>
                        <a:pt x="457" y="29"/>
                      </a:lnTo>
                      <a:lnTo>
                        <a:pt x="457" y="25"/>
                      </a:lnTo>
                      <a:lnTo>
                        <a:pt x="457" y="23"/>
                      </a:lnTo>
                      <a:lnTo>
                        <a:pt x="457" y="23"/>
                      </a:lnTo>
                      <a:lnTo>
                        <a:pt x="457" y="23"/>
                      </a:lnTo>
                      <a:lnTo>
                        <a:pt x="457" y="21"/>
                      </a:lnTo>
                      <a:lnTo>
                        <a:pt x="457" y="21"/>
                      </a:lnTo>
                      <a:lnTo>
                        <a:pt x="455" y="21"/>
                      </a:lnTo>
                      <a:lnTo>
                        <a:pt x="455" y="21"/>
                      </a:lnTo>
                      <a:lnTo>
                        <a:pt x="453" y="21"/>
                      </a:lnTo>
                      <a:lnTo>
                        <a:pt x="450" y="23"/>
                      </a:lnTo>
                      <a:lnTo>
                        <a:pt x="450" y="23"/>
                      </a:lnTo>
                      <a:lnTo>
                        <a:pt x="448" y="23"/>
                      </a:lnTo>
                      <a:lnTo>
                        <a:pt x="448" y="23"/>
                      </a:lnTo>
                      <a:lnTo>
                        <a:pt x="448" y="23"/>
                      </a:lnTo>
                      <a:lnTo>
                        <a:pt x="446" y="25"/>
                      </a:lnTo>
                      <a:lnTo>
                        <a:pt x="446" y="25"/>
                      </a:lnTo>
                      <a:lnTo>
                        <a:pt x="446" y="25"/>
                      </a:lnTo>
                      <a:lnTo>
                        <a:pt x="446" y="27"/>
                      </a:lnTo>
                      <a:lnTo>
                        <a:pt x="446" y="27"/>
                      </a:lnTo>
                      <a:lnTo>
                        <a:pt x="446" y="29"/>
                      </a:lnTo>
                      <a:lnTo>
                        <a:pt x="446" y="29"/>
                      </a:lnTo>
                      <a:lnTo>
                        <a:pt x="444" y="29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1"/>
                      </a:lnTo>
                      <a:lnTo>
                        <a:pt x="444" y="33"/>
                      </a:lnTo>
                      <a:lnTo>
                        <a:pt x="444" y="33"/>
                      </a:lnTo>
                      <a:lnTo>
                        <a:pt x="444" y="33"/>
                      </a:lnTo>
                      <a:lnTo>
                        <a:pt x="444" y="35"/>
                      </a:lnTo>
                      <a:lnTo>
                        <a:pt x="442" y="35"/>
                      </a:lnTo>
                      <a:lnTo>
                        <a:pt x="440" y="37"/>
                      </a:lnTo>
                      <a:lnTo>
                        <a:pt x="440" y="37"/>
                      </a:lnTo>
                      <a:lnTo>
                        <a:pt x="438" y="37"/>
                      </a:lnTo>
                      <a:lnTo>
                        <a:pt x="434" y="35"/>
                      </a:lnTo>
                      <a:lnTo>
                        <a:pt x="432" y="35"/>
                      </a:lnTo>
                      <a:lnTo>
                        <a:pt x="429" y="35"/>
                      </a:lnTo>
                      <a:lnTo>
                        <a:pt x="425" y="35"/>
                      </a:lnTo>
                      <a:lnTo>
                        <a:pt x="423" y="35"/>
                      </a:lnTo>
                      <a:lnTo>
                        <a:pt x="421" y="33"/>
                      </a:lnTo>
                      <a:lnTo>
                        <a:pt x="421" y="33"/>
                      </a:lnTo>
                      <a:lnTo>
                        <a:pt x="419" y="31"/>
                      </a:lnTo>
                      <a:lnTo>
                        <a:pt x="419" y="31"/>
                      </a:lnTo>
                      <a:lnTo>
                        <a:pt x="417" y="27"/>
                      </a:lnTo>
                      <a:lnTo>
                        <a:pt x="417" y="27"/>
                      </a:lnTo>
                      <a:lnTo>
                        <a:pt x="417" y="27"/>
                      </a:lnTo>
                      <a:lnTo>
                        <a:pt x="415" y="25"/>
                      </a:lnTo>
                      <a:lnTo>
                        <a:pt x="415" y="25"/>
                      </a:lnTo>
                      <a:lnTo>
                        <a:pt x="413" y="25"/>
                      </a:lnTo>
                      <a:lnTo>
                        <a:pt x="412" y="25"/>
                      </a:lnTo>
                      <a:lnTo>
                        <a:pt x="412" y="25"/>
                      </a:lnTo>
                      <a:lnTo>
                        <a:pt x="406" y="21"/>
                      </a:lnTo>
                      <a:lnTo>
                        <a:pt x="406" y="21"/>
                      </a:lnTo>
                      <a:lnTo>
                        <a:pt x="404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1"/>
                      </a:lnTo>
                      <a:lnTo>
                        <a:pt x="402" y="23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400" y="29"/>
                      </a:lnTo>
                      <a:lnTo>
                        <a:pt x="398" y="29"/>
                      </a:lnTo>
                      <a:lnTo>
                        <a:pt x="398" y="29"/>
                      </a:lnTo>
                      <a:lnTo>
                        <a:pt x="398" y="29"/>
                      </a:lnTo>
                      <a:lnTo>
                        <a:pt x="396" y="29"/>
                      </a:lnTo>
                      <a:lnTo>
                        <a:pt x="396" y="27"/>
                      </a:lnTo>
                      <a:lnTo>
                        <a:pt x="394" y="25"/>
                      </a:lnTo>
                      <a:lnTo>
                        <a:pt x="394" y="25"/>
                      </a:lnTo>
                      <a:lnTo>
                        <a:pt x="394" y="23"/>
                      </a:lnTo>
                      <a:lnTo>
                        <a:pt x="394" y="23"/>
                      </a:lnTo>
                      <a:lnTo>
                        <a:pt x="394" y="21"/>
                      </a:lnTo>
                      <a:lnTo>
                        <a:pt x="394" y="21"/>
                      </a:lnTo>
                      <a:lnTo>
                        <a:pt x="394" y="21"/>
                      </a:lnTo>
                      <a:lnTo>
                        <a:pt x="394" y="19"/>
                      </a:lnTo>
                      <a:lnTo>
                        <a:pt x="392" y="19"/>
                      </a:lnTo>
                      <a:lnTo>
                        <a:pt x="391" y="19"/>
                      </a:lnTo>
                      <a:lnTo>
                        <a:pt x="391" y="19"/>
                      </a:lnTo>
                      <a:lnTo>
                        <a:pt x="389" y="19"/>
                      </a:lnTo>
                      <a:lnTo>
                        <a:pt x="389" y="19"/>
                      </a:lnTo>
                      <a:lnTo>
                        <a:pt x="387" y="19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7" y="18"/>
                      </a:lnTo>
                      <a:lnTo>
                        <a:pt x="385" y="16"/>
                      </a:lnTo>
                      <a:lnTo>
                        <a:pt x="383" y="16"/>
                      </a:lnTo>
                      <a:lnTo>
                        <a:pt x="381" y="16"/>
                      </a:lnTo>
                      <a:lnTo>
                        <a:pt x="381" y="16"/>
                      </a:lnTo>
                      <a:lnTo>
                        <a:pt x="379" y="14"/>
                      </a:lnTo>
                      <a:lnTo>
                        <a:pt x="379" y="14"/>
                      </a:lnTo>
                      <a:lnTo>
                        <a:pt x="377" y="12"/>
                      </a:lnTo>
                      <a:lnTo>
                        <a:pt x="379" y="12"/>
                      </a:lnTo>
                      <a:lnTo>
                        <a:pt x="379" y="12"/>
                      </a:lnTo>
                      <a:lnTo>
                        <a:pt x="379" y="12"/>
                      </a:lnTo>
                      <a:lnTo>
                        <a:pt x="383" y="12"/>
                      </a:lnTo>
                      <a:lnTo>
                        <a:pt x="385" y="10"/>
                      </a:lnTo>
                      <a:lnTo>
                        <a:pt x="385" y="10"/>
                      </a:lnTo>
                      <a:lnTo>
                        <a:pt x="387" y="10"/>
                      </a:lnTo>
                      <a:lnTo>
                        <a:pt x="387" y="10"/>
                      </a:lnTo>
                      <a:lnTo>
                        <a:pt x="387" y="8"/>
                      </a:lnTo>
                      <a:lnTo>
                        <a:pt x="385" y="8"/>
                      </a:lnTo>
                      <a:lnTo>
                        <a:pt x="385" y="8"/>
                      </a:lnTo>
                      <a:lnTo>
                        <a:pt x="383" y="8"/>
                      </a:lnTo>
                      <a:lnTo>
                        <a:pt x="379" y="8"/>
                      </a:lnTo>
                      <a:lnTo>
                        <a:pt x="373" y="10"/>
                      </a:lnTo>
                      <a:lnTo>
                        <a:pt x="371" y="8"/>
                      </a:lnTo>
                      <a:lnTo>
                        <a:pt x="364" y="6"/>
                      </a:lnTo>
                      <a:lnTo>
                        <a:pt x="362" y="6"/>
                      </a:lnTo>
                      <a:lnTo>
                        <a:pt x="362" y="2"/>
                      </a:lnTo>
                      <a:lnTo>
                        <a:pt x="360" y="2"/>
                      </a:lnTo>
                      <a:lnTo>
                        <a:pt x="360" y="0"/>
                      </a:lnTo>
                      <a:lnTo>
                        <a:pt x="358" y="2"/>
                      </a:lnTo>
                      <a:lnTo>
                        <a:pt x="354" y="2"/>
                      </a:lnTo>
                      <a:lnTo>
                        <a:pt x="352" y="2"/>
                      </a:lnTo>
                      <a:lnTo>
                        <a:pt x="352" y="4"/>
                      </a:lnTo>
                      <a:lnTo>
                        <a:pt x="351" y="4"/>
                      </a:lnTo>
                      <a:lnTo>
                        <a:pt x="351" y="6"/>
                      </a:lnTo>
                      <a:lnTo>
                        <a:pt x="349" y="6"/>
                      </a:lnTo>
                      <a:lnTo>
                        <a:pt x="349" y="6"/>
                      </a:lnTo>
                      <a:lnTo>
                        <a:pt x="347" y="6"/>
                      </a:lnTo>
                      <a:lnTo>
                        <a:pt x="345" y="6"/>
                      </a:lnTo>
                      <a:lnTo>
                        <a:pt x="345" y="4"/>
                      </a:lnTo>
                      <a:lnTo>
                        <a:pt x="345" y="4"/>
                      </a:lnTo>
                      <a:lnTo>
                        <a:pt x="343" y="4"/>
                      </a:lnTo>
                      <a:lnTo>
                        <a:pt x="343" y="4"/>
                      </a:lnTo>
                      <a:lnTo>
                        <a:pt x="341" y="4"/>
                      </a:lnTo>
                      <a:lnTo>
                        <a:pt x="339" y="4"/>
                      </a:lnTo>
                      <a:lnTo>
                        <a:pt x="339" y="6"/>
                      </a:lnTo>
                      <a:lnTo>
                        <a:pt x="339" y="6"/>
                      </a:lnTo>
                      <a:lnTo>
                        <a:pt x="339" y="8"/>
                      </a:lnTo>
                      <a:lnTo>
                        <a:pt x="339" y="8"/>
                      </a:lnTo>
                      <a:lnTo>
                        <a:pt x="339" y="8"/>
                      </a:lnTo>
                      <a:lnTo>
                        <a:pt x="337" y="8"/>
                      </a:lnTo>
                      <a:lnTo>
                        <a:pt x="335" y="8"/>
                      </a:lnTo>
                      <a:lnTo>
                        <a:pt x="335" y="8"/>
                      </a:lnTo>
                      <a:lnTo>
                        <a:pt x="333" y="6"/>
                      </a:lnTo>
                      <a:lnTo>
                        <a:pt x="333" y="4"/>
                      </a:lnTo>
                      <a:lnTo>
                        <a:pt x="333" y="4"/>
                      </a:lnTo>
                      <a:lnTo>
                        <a:pt x="331" y="4"/>
                      </a:lnTo>
                      <a:lnTo>
                        <a:pt x="324" y="6"/>
                      </a:lnTo>
                      <a:lnTo>
                        <a:pt x="322" y="6"/>
                      </a:lnTo>
                      <a:lnTo>
                        <a:pt x="320" y="6"/>
                      </a:lnTo>
                      <a:lnTo>
                        <a:pt x="320" y="6"/>
                      </a:lnTo>
                      <a:lnTo>
                        <a:pt x="318" y="4"/>
                      </a:lnTo>
                      <a:lnTo>
                        <a:pt x="316" y="4"/>
                      </a:lnTo>
                      <a:lnTo>
                        <a:pt x="312" y="4"/>
                      </a:lnTo>
                      <a:lnTo>
                        <a:pt x="307" y="4"/>
                      </a:lnTo>
                      <a:lnTo>
                        <a:pt x="305" y="4"/>
                      </a:lnTo>
                      <a:lnTo>
                        <a:pt x="303" y="4"/>
                      </a:lnTo>
                      <a:lnTo>
                        <a:pt x="301" y="6"/>
                      </a:lnTo>
                      <a:lnTo>
                        <a:pt x="299" y="8"/>
                      </a:lnTo>
                      <a:lnTo>
                        <a:pt x="297" y="8"/>
                      </a:lnTo>
                      <a:lnTo>
                        <a:pt x="295" y="8"/>
                      </a:lnTo>
                      <a:lnTo>
                        <a:pt x="293" y="6"/>
                      </a:lnTo>
                      <a:lnTo>
                        <a:pt x="293" y="6"/>
                      </a:lnTo>
                      <a:lnTo>
                        <a:pt x="290" y="6"/>
                      </a:lnTo>
                      <a:lnTo>
                        <a:pt x="290" y="6"/>
                      </a:lnTo>
                      <a:lnTo>
                        <a:pt x="288" y="8"/>
                      </a:lnTo>
                      <a:lnTo>
                        <a:pt x="286" y="8"/>
                      </a:lnTo>
                      <a:lnTo>
                        <a:pt x="284" y="8"/>
                      </a:lnTo>
                      <a:lnTo>
                        <a:pt x="284" y="8"/>
                      </a:lnTo>
                      <a:lnTo>
                        <a:pt x="274" y="6"/>
                      </a:lnTo>
                      <a:lnTo>
                        <a:pt x="270" y="4"/>
                      </a:lnTo>
                      <a:lnTo>
                        <a:pt x="269" y="2"/>
                      </a:lnTo>
                      <a:lnTo>
                        <a:pt x="269" y="4"/>
                      </a:lnTo>
                      <a:lnTo>
                        <a:pt x="267" y="6"/>
                      </a:lnTo>
                      <a:lnTo>
                        <a:pt x="261" y="8"/>
                      </a:lnTo>
                      <a:lnTo>
                        <a:pt x="259" y="10"/>
                      </a:lnTo>
                      <a:lnTo>
                        <a:pt x="259" y="14"/>
                      </a:lnTo>
                      <a:lnTo>
                        <a:pt x="259" y="18"/>
                      </a:lnTo>
                      <a:lnTo>
                        <a:pt x="261" y="18"/>
                      </a:lnTo>
                      <a:lnTo>
                        <a:pt x="261" y="19"/>
                      </a:lnTo>
                      <a:lnTo>
                        <a:pt x="261" y="19"/>
                      </a:lnTo>
                      <a:lnTo>
                        <a:pt x="261" y="19"/>
                      </a:lnTo>
                      <a:lnTo>
                        <a:pt x="261" y="21"/>
                      </a:lnTo>
                      <a:lnTo>
                        <a:pt x="261" y="23"/>
                      </a:lnTo>
                      <a:lnTo>
                        <a:pt x="261" y="23"/>
                      </a:lnTo>
                      <a:lnTo>
                        <a:pt x="261" y="25"/>
                      </a:lnTo>
                      <a:lnTo>
                        <a:pt x="261" y="25"/>
                      </a:lnTo>
                      <a:lnTo>
                        <a:pt x="261" y="25"/>
                      </a:lnTo>
                      <a:lnTo>
                        <a:pt x="263" y="27"/>
                      </a:lnTo>
                      <a:lnTo>
                        <a:pt x="267" y="27"/>
                      </a:lnTo>
                      <a:lnTo>
                        <a:pt x="270" y="29"/>
                      </a:lnTo>
                      <a:lnTo>
                        <a:pt x="270" y="31"/>
                      </a:lnTo>
                      <a:lnTo>
                        <a:pt x="270" y="33"/>
                      </a:lnTo>
                      <a:lnTo>
                        <a:pt x="265" y="35"/>
                      </a:lnTo>
                      <a:lnTo>
                        <a:pt x="265" y="35"/>
                      </a:lnTo>
                      <a:lnTo>
                        <a:pt x="263" y="37"/>
                      </a:lnTo>
                      <a:lnTo>
                        <a:pt x="263" y="37"/>
                      </a:lnTo>
                      <a:lnTo>
                        <a:pt x="261" y="37"/>
                      </a:lnTo>
                      <a:lnTo>
                        <a:pt x="259" y="37"/>
                      </a:lnTo>
                      <a:lnTo>
                        <a:pt x="257" y="37"/>
                      </a:lnTo>
                      <a:lnTo>
                        <a:pt x="255" y="37"/>
                      </a:lnTo>
                      <a:lnTo>
                        <a:pt x="250" y="40"/>
                      </a:lnTo>
                      <a:lnTo>
                        <a:pt x="248" y="42"/>
                      </a:lnTo>
                      <a:lnTo>
                        <a:pt x="250" y="44"/>
                      </a:lnTo>
                      <a:lnTo>
                        <a:pt x="250" y="46"/>
                      </a:lnTo>
                      <a:lnTo>
                        <a:pt x="250" y="46"/>
                      </a:lnTo>
                      <a:lnTo>
                        <a:pt x="248" y="46"/>
                      </a:lnTo>
                      <a:lnTo>
                        <a:pt x="246" y="48"/>
                      </a:lnTo>
                      <a:lnTo>
                        <a:pt x="242" y="50"/>
                      </a:lnTo>
                      <a:lnTo>
                        <a:pt x="240" y="50"/>
                      </a:lnTo>
                      <a:lnTo>
                        <a:pt x="229" y="48"/>
                      </a:lnTo>
                      <a:lnTo>
                        <a:pt x="225" y="46"/>
                      </a:lnTo>
                      <a:lnTo>
                        <a:pt x="223" y="46"/>
                      </a:lnTo>
                      <a:lnTo>
                        <a:pt x="223" y="44"/>
                      </a:lnTo>
                      <a:lnTo>
                        <a:pt x="221" y="40"/>
                      </a:lnTo>
                      <a:lnTo>
                        <a:pt x="221" y="37"/>
                      </a:lnTo>
                      <a:lnTo>
                        <a:pt x="221" y="35"/>
                      </a:lnTo>
                      <a:lnTo>
                        <a:pt x="221" y="35"/>
                      </a:lnTo>
                      <a:lnTo>
                        <a:pt x="223" y="33"/>
                      </a:lnTo>
                      <a:lnTo>
                        <a:pt x="223" y="33"/>
                      </a:lnTo>
                      <a:lnTo>
                        <a:pt x="223" y="31"/>
                      </a:lnTo>
                      <a:lnTo>
                        <a:pt x="219" y="31"/>
                      </a:lnTo>
                      <a:lnTo>
                        <a:pt x="210" y="33"/>
                      </a:lnTo>
                      <a:lnTo>
                        <a:pt x="206" y="35"/>
                      </a:lnTo>
                      <a:lnTo>
                        <a:pt x="204" y="37"/>
                      </a:lnTo>
                      <a:lnTo>
                        <a:pt x="198" y="37"/>
                      </a:lnTo>
                      <a:lnTo>
                        <a:pt x="196" y="37"/>
                      </a:lnTo>
                      <a:lnTo>
                        <a:pt x="192" y="40"/>
                      </a:lnTo>
                      <a:lnTo>
                        <a:pt x="190" y="40"/>
                      </a:lnTo>
                      <a:lnTo>
                        <a:pt x="189" y="40"/>
                      </a:lnTo>
                      <a:lnTo>
                        <a:pt x="185" y="42"/>
                      </a:lnTo>
                      <a:lnTo>
                        <a:pt x="181" y="42"/>
                      </a:lnTo>
                      <a:lnTo>
                        <a:pt x="179" y="42"/>
                      </a:lnTo>
                      <a:lnTo>
                        <a:pt x="179" y="44"/>
                      </a:lnTo>
                      <a:lnTo>
                        <a:pt x="177" y="50"/>
                      </a:lnTo>
                      <a:lnTo>
                        <a:pt x="175" y="52"/>
                      </a:lnTo>
                      <a:lnTo>
                        <a:pt x="171" y="56"/>
                      </a:lnTo>
                      <a:lnTo>
                        <a:pt x="168" y="56"/>
                      </a:lnTo>
                      <a:lnTo>
                        <a:pt x="149" y="56"/>
                      </a:lnTo>
                      <a:lnTo>
                        <a:pt x="145" y="56"/>
                      </a:lnTo>
                      <a:lnTo>
                        <a:pt x="141" y="54"/>
                      </a:lnTo>
                      <a:lnTo>
                        <a:pt x="133" y="46"/>
                      </a:lnTo>
                      <a:lnTo>
                        <a:pt x="129" y="44"/>
                      </a:lnTo>
                      <a:lnTo>
                        <a:pt x="105" y="44"/>
                      </a:lnTo>
                      <a:lnTo>
                        <a:pt x="97" y="46"/>
                      </a:lnTo>
                      <a:lnTo>
                        <a:pt x="93" y="48"/>
                      </a:lnTo>
                      <a:lnTo>
                        <a:pt x="91" y="46"/>
                      </a:lnTo>
                      <a:lnTo>
                        <a:pt x="88" y="44"/>
                      </a:lnTo>
                      <a:lnTo>
                        <a:pt x="84" y="44"/>
                      </a:lnTo>
                      <a:lnTo>
                        <a:pt x="82" y="44"/>
                      </a:lnTo>
                      <a:lnTo>
                        <a:pt x="80" y="46"/>
                      </a:lnTo>
                      <a:lnTo>
                        <a:pt x="76" y="48"/>
                      </a:lnTo>
                      <a:lnTo>
                        <a:pt x="74" y="46"/>
                      </a:lnTo>
                      <a:lnTo>
                        <a:pt x="74" y="46"/>
                      </a:lnTo>
                      <a:lnTo>
                        <a:pt x="72" y="42"/>
                      </a:lnTo>
                      <a:lnTo>
                        <a:pt x="70" y="42"/>
                      </a:lnTo>
                      <a:lnTo>
                        <a:pt x="70" y="40"/>
                      </a:lnTo>
                      <a:lnTo>
                        <a:pt x="69" y="40"/>
                      </a:lnTo>
                      <a:lnTo>
                        <a:pt x="69" y="40"/>
                      </a:lnTo>
                      <a:lnTo>
                        <a:pt x="69" y="40"/>
                      </a:lnTo>
                      <a:lnTo>
                        <a:pt x="67" y="42"/>
                      </a:lnTo>
                      <a:lnTo>
                        <a:pt x="67" y="42"/>
                      </a:lnTo>
                      <a:lnTo>
                        <a:pt x="65" y="48"/>
                      </a:lnTo>
                      <a:lnTo>
                        <a:pt x="63" y="50"/>
                      </a:lnTo>
                      <a:lnTo>
                        <a:pt x="61" y="48"/>
                      </a:lnTo>
                      <a:lnTo>
                        <a:pt x="61" y="42"/>
                      </a:lnTo>
                      <a:lnTo>
                        <a:pt x="59" y="40"/>
                      </a:lnTo>
                      <a:lnTo>
                        <a:pt x="55" y="40"/>
                      </a:lnTo>
                      <a:lnTo>
                        <a:pt x="53" y="44"/>
                      </a:lnTo>
                      <a:lnTo>
                        <a:pt x="53" y="52"/>
                      </a:lnTo>
                      <a:lnTo>
                        <a:pt x="53" y="63"/>
                      </a:lnTo>
                      <a:lnTo>
                        <a:pt x="53" y="77"/>
                      </a:lnTo>
                      <a:lnTo>
                        <a:pt x="46" y="77"/>
                      </a:lnTo>
                      <a:lnTo>
                        <a:pt x="36" y="77"/>
                      </a:lnTo>
                      <a:lnTo>
                        <a:pt x="27" y="77"/>
                      </a:lnTo>
                      <a:lnTo>
                        <a:pt x="21" y="77"/>
                      </a:lnTo>
                      <a:lnTo>
                        <a:pt x="19" y="78"/>
                      </a:lnTo>
                      <a:lnTo>
                        <a:pt x="19" y="78"/>
                      </a:lnTo>
                      <a:lnTo>
                        <a:pt x="19" y="77"/>
                      </a:lnTo>
                      <a:lnTo>
                        <a:pt x="19" y="77"/>
                      </a:lnTo>
                      <a:lnTo>
                        <a:pt x="17" y="77"/>
                      </a:lnTo>
                      <a:lnTo>
                        <a:pt x="17" y="77"/>
                      </a:lnTo>
                      <a:lnTo>
                        <a:pt x="17" y="77"/>
                      </a:lnTo>
                      <a:lnTo>
                        <a:pt x="17" y="78"/>
                      </a:lnTo>
                      <a:lnTo>
                        <a:pt x="17" y="78"/>
                      </a:lnTo>
                      <a:lnTo>
                        <a:pt x="15" y="80"/>
                      </a:lnTo>
                      <a:lnTo>
                        <a:pt x="15" y="82"/>
                      </a:lnTo>
                      <a:lnTo>
                        <a:pt x="13" y="82"/>
                      </a:lnTo>
                      <a:lnTo>
                        <a:pt x="13" y="82"/>
                      </a:lnTo>
                      <a:lnTo>
                        <a:pt x="11" y="80"/>
                      </a:lnTo>
                      <a:lnTo>
                        <a:pt x="11" y="80"/>
                      </a:lnTo>
                      <a:lnTo>
                        <a:pt x="11" y="78"/>
                      </a:lnTo>
                      <a:lnTo>
                        <a:pt x="9" y="78"/>
                      </a:lnTo>
                      <a:lnTo>
                        <a:pt x="9" y="80"/>
                      </a:lnTo>
                      <a:lnTo>
                        <a:pt x="9" y="80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9" y="84"/>
                      </a:lnTo>
                      <a:lnTo>
                        <a:pt x="9" y="84"/>
                      </a:lnTo>
                      <a:lnTo>
                        <a:pt x="9" y="84"/>
                      </a:lnTo>
                      <a:lnTo>
                        <a:pt x="8" y="84"/>
                      </a:lnTo>
                      <a:lnTo>
                        <a:pt x="8" y="84"/>
                      </a:lnTo>
                      <a:lnTo>
                        <a:pt x="8" y="84"/>
                      </a:lnTo>
                      <a:lnTo>
                        <a:pt x="6" y="84"/>
                      </a:lnTo>
                      <a:lnTo>
                        <a:pt x="6" y="86"/>
                      </a:lnTo>
                      <a:lnTo>
                        <a:pt x="4" y="88"/>
                      </a:lnTo>
                      <a:lnTo>
                        <a:pt x="4" y="88"/>
                      </a:lnTo>
                      <a:lnTo>
                        <a:pt x="4" y="90"/>
                      </a:lnTo>
                      <a:lnTo>
                        <a:pt x="2" y="90"/>
                      </a:lnTo>
                      <a:lnTo>
                        <a:pt x="2" y="94"/>
                      </a:lnTo>
                      <a:lnTo>
                        <a:pt x="2" y="96"/>
                      </a:lnTo>
                      <a:lnTo>
                        <a:pt x="2" y="97"/>
                      </a:lnTo>
                      <a:lnTo>
                        <a:pt x="2" y="97"/>
                      </a:lnTo>
                      <a:lnTo>
                        <a:pt x="2" y="97"/>
                      </a:lnTo>
                      <a:lnTo>
                        <a:pt x="4" y="96"/>
                      </a:lnTo>
                      <a:lnTo>
                        <a:pt x="4" y="97"/>
                      </a:lnTo>
                      <a:lnTo>
                        <a:pt x="4" y="99"/>
                      </a:lnTo>
                      <a:lnTo>
                        <a:pt x="4" y="101"/>
                      </a:lnTo>
                      <a:lnTo>
                        <a:pt x="6" y="103"/>
                      </a:lnTo>
                      <a:lnTo>
                        <a:pt x="8" y="105"/>
                      </a:lnTo>
                      <a:lnTo>
                        <a:pt x="8" y="105"/>
                      </a:lnTo>
                      <a:lnTo>
                        <a:pt x="9" y="105"/>
                      </a:lnTo>
                      <a:lnTo>
                        <a:pt x="11" y="105"/>
                      </a:lnTo>
                      <a:lnTo>
                        <a:pt x="11" y="107"/>
                      </a:lnTo>
                      <a:lnTo>
                        <a:pt x="9" y="107"/>
                      </a:lnTo>
                      <a:lnTo>
                        <a:pt x="9" y="107"/>
                      </a:lnTo>
                      <a:lnTo>
                        <a:pt x="8" y="109"/>
                      </a:lnTo>
                      <a:lnTo>
                        <a:pt x="6" y="107"/>
                      </a:lnTo>
                      <a:lnTo>
                        <a:pt x="6" y="107"/>
                      </a:lnTo>
                      <a:lnTo>
                        <a:pt x="4" y="107"/>
                      </a:lnTo>
                      <a:lnTo>
                        <a:pt x="4" y="109"/>
                      </a:lnTo>
                      <a:lnTo>
                        <a:pt x="4" y="109"/>
                      </a:lnTo>
                      <a:lnTo>
                        <a:pt x="2" y="109"/>
                      </a:lnTo>
                      <a:lnTo>
                        <a:pt x="2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3"/>
                      </a:lnTo>
                      <a:lnTo>
                        <a:pt x="0" y="113"/>
                      </a:lnTo>
                      <a:lnTo>
                        <a:pt x="2" y="115"/>
                      </a:lnTo>
                      <a:lnTo>
                        <a:pt x="8" y="115"/>
                      </a:lnTo>
                      <a:lnTo>
                        <a:pt x="13" y="115"/>
                      </a:lnTo>
                      <a:lnTo>
                        <a:pt x="15" y="115"/>
                      </a:lnTo>
                      <a:lnTo>
                        <a:pt x="15" y="115"/>
                      </a:lnTo>
                      <a:lnTo>
                        <a:pt x="17" y="115"/>
                      </a:lnTo>
                      <a:lnTo>
                        <a:pt x="17" y="113"/>
                      </a:lnTo>
                      <a:lnTo>
                        <a:pt x="19" y="113"/>
                      </a:lnTo>
                      <a:lnTo>
                        <a:pt x="19" y="113"/>
                      </a:lnTo>
                      <a:lnTo>
                        <a:pt x="19" y="111"/>
                      </a:lnTo>
                      <a:lnTo>
                        <a:pt x="17" y="111"/>
                      </a:lnTo>
                      <a:lnTo>
                        <a:pt x="25" y="103"/>
                      </a:lnTo>
                      <a:lnTo>
                        <a:pt x="25" y="101"/>
                      </a:lnTo>
                      <a:lnTo>
                        <a:pt x="27" y="101"/>
                      </a:lnTo>
                      <a:lnTo>
                        <a:pt x="30" y="99"/>
                      </a:lnTo>
                      <a:lnTo>
                        <a:pt x="32" y="99"/>
                      </a:lnTo>
                      <a:lnTo>
                        <a:pt x="34" y="97"/>
                      </a:lnTo>
                      <a:lnTo>
                        <a:pt x="36" y="97"/>
                      </a:lnTo>
                      <a:lnTo>
                        <a:pt x="38" y="96"/>
                      </a:lnTo>
                      <a:lnTo>
                        <a:pt x="40" y="96"/>
                      </a:lnTo>
                      <a:lnTo>
                        <a:pt x="42" y="96"/>
                      </a:lnTo>
                      <a:lnTo>
                        <a:pt x="42" y="94"/>
                      </a:lnTo>
                      <a:lnTo>
                        <a:pt x="44" y="90"/>
                      </a:lnTo>
                      <a:lnTo>
                        <a:pt x="44" y="90"/>
                      </a:lnTo>
                      <a:lnTo>
                        <a:pt x="46" y="90"/>
                      </a:lnTo>
                      <a:lnTo>
                        <a:pt x="49" y="90"/>
                      </a:lnTo>
                      <a:lnTo>
                        <a:pt x="51" y="90"/>
                      </a:lnTo>
                      <a:lnTo>
                        <a:pt x="55" y="88"/>
                      </a:lnTo>
                      <a:lnTo>
                        <a:pt x="57" y="86"/>
                      </a:lnTo>
                      <a:lnTo>
                        <a:pt x="57" y="86"/>
                      </a:lnTo>
                      <a:lnTo>
                        <a:pt x="61" y="84"/>
                      </a:lnTo>
                      <a:lnTo>
                        <a:pt x="61" y="86"/>
                      </a:lnTo>
                      <a:lnTo>
                        <a:pt x="57" y="90"/>
                      </a:lnTo>
                      <a:lnTo>
                        <a:pt x="55" y="90"/>
                      </a:lnTo>
                      <a:lnTo>
                        <a:pt x="55" y="90"/>
                      </a:lnTo>
                      <a:lnTo>
                        <a:pt x="53" y="92"/>
                      </a:lnTo>
                      <a:lnTo>
                        <a:pt x="51" y="92"/>
                      </a:lnTo>
                      <a:lnTo>
                        <a:pt x="49" y="92"/>
                      </a:lnTo>
                      <a:lnTo>
                        <a:pt x="48" y="92"/>
                      </a:lnTo>
                      <a:lnTo>
                        <a:pt x="46" y="94"/>
                      </a:lnTo>
                      <a:lnTo>
                        <a:pt x="46" y="97"/>
                      </a:lnTo>
                      <a:lnTo>
                        <a:pt x="42" y="97"/>
                      </a:lnTo>
                      <a:lnTo>
                        <a:pt x="40" y="99"/>
                      </a:lnTo>
                      <a:lnTo>
                        <a:pt x="38" y="103"/>
                      </a:lnTo>
                      <a:lnTo>
                        <a:pt x="36" y="105"/>
                      </a:lnTo>
                      <a:lnTo>
                        <a:pt x="36" y="105"/>
                      </a:lnTo>
                      <a:lnTo>
                        <a:pt x="34" y="105"/>
                      </a:lnTo>
                      <a:lnTo>
                        <a:pt x="32" y="105"/>
                      </a:lnTo>
                      <a:lnTo>
                        <a:pt x="30" y="107"/>
                      </a:lnTo>
                      <a:lnTo>
                        <a:pt x="28" y="107"/>
                      </a:lnTo>
                      <a:lnTo>
                        <a:pt x="28" y="107"/>
                      </a:lnTo>
                      <a:lnTo>
                        <a:pt x="28" y="109"/>
                      </a:lnTo>
                      <a:lnTo>
                        <a:pt x="30" y="109"/>
                      </a:lnTo>
                      <a:lnTo>
                        <a:pt x="30" y="109"/>
                      </a:lnTo>
                      <a:lnTo>
                        <a:pt x="32" y="109"/>
                      </a:lnTo>
                      <a:lnTo>
                        <a:pt x="30" y="111"/>
                      </a:lnTo>
                      <a:lnTo>
                        <a:pt x="30" y="111"/>
                      </a:lnTo>
                      <a:lnTo>
                        <a:pt x="25" y="111"/>
                      </a:lnTo>
                      <a:lnTo>
                        <a:pt x="23" y="111"/>
                      </a:lnTo>
                      <a:lnTo>
                        <a:pt x="23" y="113"/>
                      </a:lnTo>
                      <a:lnTo>
                        <a:pt x="25" y="118"/>
                      </a:lnTo>
                      <a:lnTo>
                        <a:pt x="23" y="122"/>
                      </a:lnTo>
                      <a:lnTo>
                        <a:pt x="25" y="124"/>
                      </a:lnTo>
                      <a:lnTo>
                        <a:pt x="27" y="124"/>
                      </a:lnTo>
                      <a:lnTo>
                        <a:pt x="27" y="122"/>
                      </a:lnTo>
                      <a:lnTo>
                        <a:pt x="27" y="122"/>
                      </a:lnTo>
                      <a:lnTo>
                        <a:pt x="27" y="120"/>
                      </a:lnTo>
                      <a:lnTo>
                        <a:pt x="27" y="118"/>
                      </a:lnTo>
                      <a:lnTo>
                        <a:pt x="27" y="118"/>
                      </a:lnTo>
                      <a:lnTo>
                        <a:pt x="28" y="120"/>
                      </a:lnTo>
                      <a:lnTo>
                        <a:pt x="28" y="120"/>
                      </a:lnTo>
                      <a:lnTo>
                        <a:pt x="28" y="122"/>
                      </a:lnTo>
                      <a:lnTo>
                        <a:pt x="30" y="120"/>
                      </a:lnTo>
                      <a:lnTo>
                        <a:pt x="30" y="120"/>
                      </a:lnTo>
                      <a:lnTo>
                        <a:pt x="30" y="122"/>
                      </a:lnTo>
                      <a:lnTo>
                        <a:pt x="28" y="122"/>
                      </a:lnTo>
                      <a:lnTo>
                        <a:pt x="27" y="124"/>
                      </a:lnTo>
                      <a:lnTo>
                        <a:pt x="27" y="126"/>
                      </a:lnTo>
                      <a:lnTo>
                        <a:pt x="25" y="128"/>
                      </a:lnTo>
                      <a:lnTo>
                        <a:pt x="27" y="130"/>
                      </a:lnTo>
                      <a:lnTo>
                        <a:pt x="27" y="130"/>
                      </a:lnTo>
                      <a:lnTo>
                        <a:pt x="28" y="130"/>
                      </a:lnTo>
                      <a:lnTo>
                        <a:pt x="28" y="128"/>
                      </a:lnTo>
                      <a:lnTo>
                        <a:pt x="28" y="130"/>
                      </a:lnTo>
                      <a:lnTo>
                        <a:pt x="28" y="132"/>
                      </a:lnTo>
                      <a:lnTo>
                        <a:pt x="28" y="132"/>
                      </a:lnTo>
                      <a:lnTo>
                        <a:pt x="30" y="134"/>
                      </a:lnTo>
                      <a:lnTo>
                        <a:pt x="30" y="132"/>
                      </a:lnTo>
                      <a:lnTo>
                        <a:pt x="32" y="132"/>
                      </a:lnTo>
                      <a:lnTo>
                        <a:pt x="32" y="132"/>
                      </a:lnTo>
                      <a:lnTo>
                        <a:pt x="34" y="132"/>
                      </a:lnTo>
                      <a:lnTo>
                        <a:pt x="34" y="132"/>
                      </a:lnTo>
                      <a:lnTo>
                        <a:pt x="34" y="130"/>
                      </a:lnTo>
                      <a:lnTo>
                        <a:pt x="36" y="132"/>
                      </a:lnTo>
                      <a:lnTo>
                        <a:pt x="36" y="132"/>
                      </a:lnTo>
                      <a:lnTo>
                        <a:pt x="34" y="132"/>
                      </a:lnTo>
                      <a:lnTo>
                        <a:pt x="34" y="132"/>
                      </a:lnTo>
                      <a:lnTo>
                        <a:pt x="34" y="134"/>
                      </a:lnTo>
                      <a:lnTo>
                        <a:pt x="34" y="134"/>
                      </a:lnTo>
                      <a:lnTo>
                        <a:pt x="34" y="135"/>
                      </a:lnTo>
                      <a:lnTo>
                        <a:pt x="34" y="135"/>
                      </a:lnTo>
                      <a:lnTo>
                        <a:pt x="34" y="137"/>
                      </a:lnTo>
                      <a:lnTo>
                        <a:pt x="36" y="137"/>
                      </a:lnTo>
                      <a:lnTo>
                        <a:pt x="36" y="137"/>
                      </a:lnTo>
                      <a:lnTo>
                        <a:pt x="36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7"/>
                      </a:lnTo>
                      <a:lnTo>
                        <a:pt x="38" y="139"/>
                      </a:lnTo>
                      <a:lnTo>
                        <a:pt x="40" y="139"/>
                      </a:lnTo>
                      <a:lnTo>
                        <a:pt x="40" y="139"/>
                      </a:lnTo>
                      <a:lnTo>
                        <a:pt x="42" y="139"/>
                      </a:lnTo>
                      <a:lnTo>
                        <a:pt x="42" y="141"/>
                      </a:lnTo>
                      <a:lnTo>
                        <a:pt x="42" y="141"/>
                      </a:lnTo>
                      <a:lnTo>
                        <a:pt x="38" y="141"/>
                      </a:lnTo>
                      <a:lnTo>
                        <a:pt x="38" y="141"/>
                      </a:lnTo>
                      <a:lnTo>
                        <a:pt x="36" y="145"/>
                      </a:lnTo>
                      <a:lnTo>
                        <a:pt x="36" y="147"/>
                      </a:lnTo>
                      <a:lnTo>
                        <a:pt x="40" y="147"/>
                      </a:lnTo>
                      <a:lnTo>
                        <a:pt x="42" y="147"/>
                      </a:lnTo>
                      <a:lnTo>
                        <a:pt x="44" y="147"/>
                      </a:lnTo>
                      <a:lnTo>
                        <a:pt x="44" y="147"/>
                      </a:lnTo>
                      <a:lnTo>
                        <a:pt x="44" y="149"/>
                      </a:lnTo>
                      <a:lnTo>
                        <a:pt x="42" y="151"/>
                      </a:lnTo>
                      <a:lnTo>
                        <a:pt x="42" y="149"/>
                      </a:lnTo>
                      <a:lnTo>
                        <a:pt x="42" y="149"/>
                      </a:lnTo>
                      <a:lnTo>
                        <a:pt x="42" y="151"/>
                      </a:lnTo>
                      <a:lnTo>
                        <a:pt x="42" y="153"/>
                      </a:lnTo>
                      <a:lnTo>
                        <a:pt x="44" y="154"/>
                      </a:lnTo>
                      <a:lnTo>
                        <a:pt x="46" y="154"/>
                      </a:lnTo>
                      <a:lnTo>
                        <a:pt x="46" y="156"/>
                      </a:lnTo>
                      <a:lnTo>
                        <a:pt x="46" y="156"/>
                      </a:lnTo>
                      <a:lnTo>
                        <a:pt x="46" y="158"/>
                      </a:lnTo>
                      <a:lnTo>
                        <a:pt x="48" y="158"/>
                      </a:lnTo>
                      <a:lnTo>
                        <a:pt x="49" y="160"/>
                      </a:lnTo>
                      <a:lnTo>
                        <a:pt x="67" y="172"/>
                      </a:lnTo>
                      <a:lnTo>
                        <a:pt x="82" y="179"/>
                      </a:lnTo>
                      <a:lnTo>
                        <a:pt x="91" y="185"/>
                      </a:lnTo>
                      <a:lnTo>
                        <a:pt x="97" y="189"/>
                      </a:lnTo>
                      <a:lnTo>
                        <a:pt x="101" y="189"/>
                      </a:lnTo>
                      <a:lnTo>
                        <a:pt x="110" y="191"/>
                      </a:lnTo>
                      <a:lnTo>
                        <a:pt x="112" y="191"/>
                      </a:lnTo>
                      <a:lnTo>
                        <a:pt x="116" y="193"/>
                      </a:lnTo>
                      <a:lnTo>
                        <a:pt x="118" y="193"/>
                      </a:lnTo>
                      <a:lnTo>
                        <a:pt x="122" y="194"/>
                      </a:lnTo>
                      <a:lnTo>
                        <a:pt x="122" y="194"/>
                      </a:lnTo>
                      <a:lnTo>
                        <a:pt x="124" y="194"/>
                      </a:lnTo>
                      <a:lnTo>
                        <a:pt x="124" y="194"/>
                      </a:lnTo>
                      <a:lnTo>
                        <a:pt x="124" y="194"/>
                      </a:lnTo>
                      <a:lnTo>
                        <a:pt x="126" y="194"/>
                      </a:lnTo>
                      <a:lnTo>
                        <a:pt x="129" y="194"/>
                      </a:lnTo>
                      <a:lnTo>
                        <a:pt x="129" y="196"/>
                      </a:lnTo>
                      <a:lnTo>
                        <a:pt x="131" y="196"/>
                      </a:lnTo>
                      <a:lnTo>
                        <a:pt x="133" y="196"/>
                      </a:lnTo>
                      <a:lnTo>
                        <a:pt x="139" y="198"/>
                      </a:lnTo>
                      <a:lnTo>
                        <a:pt x="143" y="198"/>
                      </a:lnTo>
                      <a:lnTo>
                        <a:pt x="145" y="198"/>
                      </a:lnTo>
                      <a:lnTo>
                        <a:pt x="145" y="198"/>
                      </a:lnTo>
                      <a:lnTo>
                        <a:pt x="149" y="193"/>
                      </a:lnTo>
                      <a:lnTo>
                        <a:pt x="150" y="191"/>
                      </a:lnTo>
                      <a:lnTo>
                        <a:pt x="152" y="189"/>
                      </a:lnTo>
                      <a:lnTo>
                        <a:pt x="156" y="187"/>
                      </a:lnTo>
                      <a:lnTo>
                        <a:pt x="156" y="187"/>
                      </a:lnTo>
                      <a:lnTo>
                        <a:pt x="160" y="187"/>
                      </a:lnTo>
                      <a:lnTo>
                        <a:pt x="166" y="185"/>
                      </a:lnTo>
                      <a:lnTo>
                        <a:pt x="170" y="185"/>
                      </a:lnTo>
                      <a:lnTo>
                        <a:pt x="177" y="181"/>
                      </a:lnTo>
                      <a:lnTo>
                        <a:pt x="181" y="181"/>
                      </a:lnTo>
                      <a:lnTo>
                        <a:pt x="183" y="181"/>
                      </a:lnTo>
                      <a:lnTo>
                        <a:pt x="183" y="179"/>
                      </a:lnTo>
                      <a:lnTo>
                        <a:pt x="181" y="177"/>
                      </a:lnTo>
                      <a:lnTo>
                        <a:pt x="181" y="177"/>
                      </a:lnTo>
                      <a:lnTo>
                        <a:pt x="183" y="173"/>
                      </a:lnTo>
                      <a:lnTo>
                        <a:pt x="183" y="175"/>
                      </a:lnTo>
                      <a:lnTo>
                        <a:pt x="183" y="175"/>
                      </a:lnTo>
                      <a:lnTo>
                        <a:pt x="183" y="177"/>
                      </a:lnTo>
                      <a:lnTo>
                        <a:pt x="183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7"/>
                      </a:lnTo>
                      <a:lnTo>
                        <a:pt x="185" y="179"/>
                      </a:lnTo>
                      <a:lnTo>
                        <a:pt x="187" y="179"/>
                      </a:lnTo>
                      <a:lnTo>
                        <a:pt x="187" y="177"/>
                      </a:lnTo>
                      <a:lnTo>
                        <a:pt x="187" y="177"/>
                      </a:lnTo>
                      <a:lnTo>
                        <a:pt x="189" y="177"/>
                      </a:lnTo>
                      <a:lnTo>
                        <a:pt x="190" y="177"/>
                      </a:lnTo>
                      <a:lnTo>
                        <a:pt x="192" y="175"/>
                      </a:lnTo>
                      <a:lnTo>
                        <a:pt x="192" y="173"/>
                      </a:lnTo>
                      <a:lnTo>
                        <a:pt x="194" y="175"/>
                      </a:lnTo>
                      <a:lnTo>
                        <a:pt x="194" y="175"/>
                      </a:lnTo>
                      <a:lnTo>
                        <a:pt x="196" y="177"/>
                      </a:lnTo>
                      <a:lnTo>
                        <a:pt x="198" y="177"/>
                      </a:lnTo>
                      <a:lnTo>
                        <a:pt x="198" y="177"/>
                      </a:lnTo>
                      <a:lnTo>
                        <a:pt x="198" y="179"/>
                      </a:lnTo>
                      <a:lnTo>
                        <a:pt x="198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0" y="179"/>
                      </a:lnTo>
                      <a:lnTo>
                        <a:pt x="202" y="179"/>
                      </a:lnTo>
                      <a:lnTo>
                        <a:pt x="202" y="179"/>
                      </a:lnTo>
                      <a:lnTo>
                        <a:pt x="202" y="179"/>
                      </a:lnTo>
                      <a:lnTo>
                        <a:pt x="202" y="181"/>
                      </a:lnTo>
                      <a:lnTo>
                        <a:pt x="204" y="179"/>
                      </a:lnTo>
                      <a:lnTo>
                        <a:pt x="204" y="179"/>
                      </a:lnTo>
                      <a:lnTo>
                        <a:pt x="204" y="179"/>
                      </a:lnTo>
                      <a:lnTo>
                        <a:pt x="206" y="179"/>
                      </a:lnTo>
                      <a:lnTo>
                        <a:pt x="208" y="179"/>
                      </a:lnTo>
                      <a:lnTo>
                        <a:pt x="208" y="179"/>
                      </a:lnTo>
                      <a:lnTo>
                        <a:pt x="208" y="177"/>
                      </a:lnTo>
                      <a:lnTo>
                        <a:pt x="208" y="177"/>
                      </a:lnTo>
                      <a:lnTo>
                        <a:pt x="208" y="175"/>
                      </a:lnTo>
                      <a:lnTo>
                        <a:pt x="208" y="173"/>
                      </a:lnTo>
                      <a:lnTo>
                        <a:pt x="208" y="173"/>
                      </a:lnTo>
                      <a:lnTo>
                        <a:pt x="208" y="172"/>
                      </a:lnTo>
                      <a:lnTo>
                        <a:pt x="208" y="170"/>
                      </a:lnTo>
                      <a:lnTo>
                        <a:pt x="208" y="170"/>
                      </a:lnTo>
                      <a:lnTo>
                        <a:pt x="208" y="168"/>
                      </a:lnTo>
                      <a:lnTo>
                        <a:pt x="208" y="166"/>
                      </a:lnTo>
                      <a:lnTo>
                        <a:pt x="208" y="164"/>
                      </a:lnTo>
                      <a:lnTo>
                        <a:pt x="211" y="162"/>
                      </a:lnTo>
                      <a:lnTo>
                        <a:pt x="213" y="162"/>
                      </a:lnTo>
                      <a:lnTo>
                        <a:pt x="213" y="160"/>
                      </a:lnTo>
                      <a:lnTo>
                        <a:pt x="215" y="160"/>
                      </a:lnTo>
                      <a:lnTo>
                        <a:pt x="217" y="162"/>
                      </a:lnTo>
                      <a:lnTo>
                        <a:pt x="219" y="164"/>
                      </a:lnTo>
                      <a:lnTo>
                        <a:pt x="219" y="166"/>
                      </a:lnTo>
                      <a:lnTo>
                        <a:pt x="219" y="168"/>
                      </a:lnTo>
                      <a:lnTo>
                        <a:pt x="219" y="172"/>
                      </a:lnTo>
                      <a:lnTo>
                        <a:pt x="219" y="173"/>
                      </a:lnTo>
                      <a:lnTo>
                        <a:pt x="217" y="173"/>
                      </a:lnTo>
                      <a:lnTo>
                        <a:pt x="217" y="175"/>
                      </a:lnTo>
                      <a:lnTo>
                        <a:pt x="217" y="177"/>
                      </a:lnTo>
                      <a:lnTo>
                        <a:pt x="215" y="177"/>
                      </a:lnTo>
                      <a:lnTo>
                        <a:pt x="215" y="177"/>
                      </a:lnTo>
                      <a:lnTo>
                        <a:pt x="213" y="177"/>
                      </a:lnTo>
                      <a:lnTo>
                        <a:pt x="213" y="177"/>
                      </a:lnTo>
                      <a:lnTo>
                        <a:pt x="211" y="177"/>
                      </a:lnTo>
                      <a:lnTo>
                        <a:pt x="208" y="181"/>
                      </a:lnTo>
                      <a:lnTo>
                        <a:pt x="206" y="183"/>
                      </a:lnTo>
                      <a:lnTo>
                        <a:pt x="206" y="183"/>
                      </a:lnTo>
                      <a:lnTo>
                        <a:pt x="202" y="189"/>
                      </a:lnTo>
                      <a:lnTo>
                        <a:pt x="200" y="191"/>
                      </a:lnTo>
                      <a:lnTo>
                        <a:pt x="200" y="191"/>
                      </a:lnTo>
                      <a:lnTo>
                        <a:pt x="200" y="193"/>
                      </a:lnTo>
                      <a:lnTo>
                        <a:pt x="200" y="194"/>
                      </a:lnTo>
                      <a:lnTo>
                        <a:pt x="200" y="196"/>
                      </a:lnTo>
                      <a:lnTo>
                        <a:pt x="196" y="202"/>
                      </a:lnTo>
                      <a:lnTo>
                        <a:pt x="192" y="208"/>
                      </a:lnTo>
                      <a:lnTo>
                        <a:pt x="190" y="212"/>
                      </a:lnTo>
                      <a:lnTo>
                        <a:pt x="189" y="215"/>
                      </a:lnTo>
                      <a:lnTo>
                        <a:pt x="187" y="217"/>
                      </a:lnTo>
                      <a:lnTo>
                        <a:pt x="185" y="219"/>
                      </a:lnTo>
                      <a:lnTo>
                        <a:pt x="175" y="217"/>
                      </a:lnTo>
                      <a:lnTo>
                        <a:pt x="173" y="217"/>
                      </a:lnTo>
                      <a:lnTo>
                        <a:pt x="171" y="219"/>
                      </a:lnTo>
                      <a:lnTo>
                        <a:pt x="170" y="219"/>
                      </a:lnTo>
                      <a:lnTo>
                        <a:pt x="168" y="219"/>
                      </a:lnTo>
                      <a:lnTo>
                        <a:pt x="168" y="219"/>
                      </a:lnTo>
                      <a:lnTo>
                        <a:pt x="168" y="219"/>
                      </a:lnTo>
                      <a:lnTo>
                        <a:pt x="162" y="225"/>
                      </a:lnTo>
                      <a:lnTo>
                        <a:pt x="160" y="227"/>
                      </a:lnTo>
                      <a:lnTo>
                        <a:pt x="158" y="227"/>
                      </a:lnTo>
                      <a:lnTo>
                        <a:pt x="156" y="227"/>
                      </a:lnTo>
                      <a:lnTo>
                        <a:pt x="156" y="227"/>
                      </a:lnTo>
                      <a:lnTo>
                        <a:pt x="156" y="227"/>
                      </a:lnTo>
                      <a:lnTo>
                        <a:pt x="154" y="229"/>
                      </a:lnTo>
                      <a:lnTo>
                        <a:pt x="154" y="229"/>
                      </a:lnTo>
                      <a:lnTo>
                        <a:pt x="154" y="231"/>
                      </a:lnTo>
                      <a:lnTo>
                        <a:pt x="152" y="231"/>
                      </a:lnTo>
                      <a:lnTo>
                        <a:pt x="152" y="231"/>
                      </a:lnTo>
                      <a:lnTo>
                        <a:pt x="150" y="231"/>
                      </a:lnTo>
                      <a:lnTo>
                        <a:pt x="147" y="227"/>
                      </a:lnTo>
                      <a:lnTo>
                        <a:pt x="147" y="225"/>
                      </a:lnTo>
                      <a:lnTo>
                        <a:pt x="145" y="227"/>
                      </a:lnTo>
                      <a:lnTo>
                        <a:pt x="143" y="231"/>
                      </a:lnTo>
                      <a:lnTo>
                        <a:pt x="143" y="232"/>
                      </a:lnTo>
                      <a:lnTo>
                        <a:pt x="143" y="232"/>
                      </a:lnTo>
                      <a:lnTo>
                        <a:pt x="141" y="232"/>
                      </a:lnTo>
                      <a:lnTo>
                        <a:pt x="141" y="232"/>
                      </a:lnTo>
                      <a:lnTo>
                        <a:pt x="141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4"/>
                      </a:lnTo>
                      <a:lnTo>
                        <a:pt x="139" y="234"/>
                      </a:lnTo>
                      <a:lnTo>
                        <a:pt x="137" y="234"/>
                      </a:lnTo>
                      <a:lnTo>
                        <a:pt x="137" y="236"/>
                      </a:lnTo>
                      <a:lnTo>
                        <a:pt x="137" y="234"/>
                      </a:lnTo>
                      <a:lnTo>
                        <a:pt x="135" y="236"/>
                      </a:lnTo>
                      <a:lnTo>
                        <a:pt x="135" y="236"/>
                      </a:lnTo>
                      <a:lnTo>
                        <a:pt x="135" y="238"/>
                      </a:lnTo>
                      <a:lnTo>
                        <a:pt x="133" y="236"/>
                      </a:lnTo>
                      <a:lnTo>
                        <a:pt x="131" y="236"/>
                      </a:lnTo>
                      <a:lnTo>
                        <a:pt x="129" y="236"/>
                      </a:lnTo>
                      <a:lnTo>
                        <a:pt x="129" y="234"/>
                      </a:lnTo>
                      <a:lnTo>
                        <a:pt x="129" y="232"/>
                      </a:lnTo>
                      <a:lnTo>
                        <a:pt x="129" y="229"/>
                      </a:lnTo>
                      <a:lnTo>
                        <a:pt x="128" y="229"/>
                      </a:lnTo>
                      <a:lnTo>
                        <a:pt x="128" y="229"/>
                      </a:lnTo>
                      <a:lnTo>
                        <a:pt x="126" y="229"/>
                      </a:lnTo>
                      <a:lnTo>
                        <a:pt x="126" y="229"/>
                      </a:lnTo>
                      <a:lnTo>
                        <a:pt x="126" y="231"/>
                      </a:lnTo>
                      <a:lnTo>
                        <a:pt x="126" y="232"/>
                      </a:lnTo>
                      <a:lnTo>
                        <a:pt x="126" y="232"/>
                      </a:lnTo>
                      <a:lnTo>
                        <a:pt x="128" y="234"/>
                      </a:lnTo>
                      <a:lnTo>
                        <a:pt x="126" y="236"/>
                      </a:lnTo>
                      <a:lnTo>
                        <a:pt x="126" y="236"/>
                      </a:lnTo>
                      <a:lnTo>
                        <a:pt x="126" y="236"/>
                      </a:lnTo>
                      <a:lnTo>
                        <a:pt x="124" y="236"/>
                      </a:lnTo>
                      <a:lnTo>
                        <a:pt x="124" y="236"/>
                      </a:lnTo>
                      <a:lnTo>
                        <a:pt x="124" y="238"/>
                      </a:lnTo>
                      <a:lnTo>
                        <a:pt x="122" y="238"/>
                      </a:lnTo>
                      <a:lnTo>
                        <a:pt x="122" y="240"/>
                      </a:lnTo>
                      <a:lnTo>
                        <a:pt x="118" y="240"/>
                      </a:lnTo>
                      <a:lnTo>
                        <a:pt x="112" y="240"/>
                      </a:lnTo>
                      <a:lnTo>
                        <a:pt x="110" y="240"/>
                      </a:lnTo>
                      <a:lnTo>
                        <a:pt x="109" y="242"/>
                      </a:lnTo>
                      <a:lnTo>
                        <a:pt x="105" y="244"/>
                      </a:lnTo>
                      <a:lnTo>
                        <a:pt x="97" y="246"/>
                      </a:lnTo>
                      <a:lnTo>
                        <a:pt x="97" y="246"/>
                      </a:lnTo>
                      <a:lnTo>
                        <a:pt x="95" y="244"/>
                      </a:lnTo>
                      <a:lnTo>
                        <a:pt x="95" y="242"/>
                      </a:lnTo>
                      <a:lnTo>
                        <a:pt x="93" y="240"/>
                      </a:lnTo>
                      <a:lnTo>
                        <a:pt x="95" y="238"/>
                      </a:lnTo>
                      <a:lnTo>
                        <a:pt x="95" y="236"/>
                      </a:lnTo>
                      <a:lnTo>
                        <a:pt x="97" y="234"/>
                      </a:lnTo>
                      <a:lnTo>
                        <a:pt x="97" y="232"/>
                      </a:lnTo>
                      <a:lnTo>
                        <a:pt x="95" y="231"/>
                      </a:lnTo>
                      <a:lnTo>
                        <a:pt x="95" y="231"/>
                      </a:lnTo>
                      <a:lnTo>
                        <a:pt x="93" y="231"/>
                      </a:lnTo>
                      <a:lnTo>
                        <a:pt x="93" y="232"/>
                      </a:lnTo>
                      <a:lnTo>
                        <a:pt x="91" y="232"/>
                      </a:lnTo>
                      <a:lnTo>
                        <a:pt x="91" y="232"/>
                      </a:lnTo>
                      <a:lnTo>
                        <a:pt x="91" y="232"/>
                      </a:lnTo>
                      <a:lnTo>
                        <a:pt x="89" y="232"/>
                      </a:lnTo>
                      <a:lnTo>
                        <a:pt x="89" y="232"/>
                      </a:lnTo>
                      <a:lnTo>
                        <a:pt x="88" y="234"/>
                      </a:lnTo>
                      <a:lnTo>
                        <a:pt x="86" y="234"/>
                      </a:lnTo>
                      <a:lnTo>
                        <a:pt x="86" y="232"/>
                      </a:lnTo>
                      <a:lnTo>
                        <a:pt x="84" y="232"/>
                      </a:lnTo>
                      <a:lnTo>
                        <a:pt x="82" y="231"/>
                      </a:lnTo>
                      <a:lnTo>
                        <a:pt x="84" y="229"/>
                      </a:lnTo>
                      <a:lnTo>
                        <a:pt x="86" y="229"/>
                      </a:lnTo>
                      <a:lnTo>
                        <a:pt x="86" y="227"/>
                      </a:lnTo>
                      <a:lnTo>
                        <a:pt x="86" y="227"/>
                      </a:lnTo>
                      <a:lnTo>
                        <a:pt x="86" y="225"/>
                      </a:lnTo>
                      <a:lnTo>
                        <a:pt x="86" y="225"/>
                      </a:lnTo>
                      <a:lnTo>
                        <a:pt x="82" y="227"/>
                      </a:lnTo>
                      <a:lnTo>
                        <a:pt x="80" y="229"/>
                      </a:lnTo>
                      <a:lnTo>
                        <a:pt x="78" y="231"/>
                      </a:lnTo>
                      <a:lnTo>
                        <a:pt x="76" y="231"/>
                      </a:lnTo>
                      <a:lnTo>
                        <a:pt x="76" y="232"/>
                      </a:lnTo>
                      <a:lnTo>
                        <a:pt x="76" y="234"/>
                      </a:lnTo>
                      <a:lnTo>
                        <a:pt x="74" y="236"/>
                      </a:lnTo>
                      <a:lnTo>
                        <a:pt x="74" y="238"/>
                      </a:lnTo>
                      <a:lnTo>
                        <a:pt x="74" y="240"/>
                      </a:lnTo>
                      <a:lnTo>
                        <a:pt x="72" y="242"/>
                      </a:lnTo>
                      <a:lnTo>
                        <a:pt x="72" y="244"/>
                      </a:lnTo>
                      <a:lnTo>
                        <a:pt x="74" y="246"/>
                      </a:lnTo>
                      <a:lnTo>
                        <a:pt x="76" y="250"/>
                      </a:lnTo>
                      <a:lnTo>
                        <a:pt x="78" y="253"/>
                      </a:lnTo>
                      <a:lnTo>
                        <a:pt x="80" y="255"/>
                      </a:lnTo>
                      <a:lnTo>
                        <a:pt x="82" y="257"/>
                      </a:lnTo>
                      <a:lnTo>
                        <a:pt x="88" y="263"/>
                      </a:lnTo>
                      <a:lnTo>
                        <a:pt x="88" y="265"/>
                      </a:lnTo>
                      <a:lnTo>
                        <a:pt x="89" y="267"/>
                      </a:lnTo>
                      <a:lnTo>
                        <a:pt x="91" y="269"/>
                      </a:lnTo>
                      <a:lnTo>
                        <a:pt x="97" y="274"/>
                      </a:lnTo>
                      <a:lnTo>
                        <a:pt x="97" y="276"/>
                      </a:lnTo>
                      <a:lnTo>
                        <a:pt x="101" y="278"/>
                      </a:lnTo>
                      <a:lnTo>
                        <a:pt x="109" y="288"/>
                      </a:lnTo>
                      <a:lnTo>
                        <a:pt x="110" y="288"/>
                      </a:lnTo>
                      <a:lnTo>
                        <a:pt x="112" y="288"/>
                      </a:lnTo>
                      <a:lnTo>
                        <a:pt x="114" y="286"/>
                      </a:lnTo>
                      <a:lnTo>
                        <a:pt x="114" y="288"/>
                      </a:lnTo>
                      <a:lnTo>
                        <a:pt x="114" y="290"/>
                      </a:lnTo>
                      <a:lnTo>
                        <a:pt x="114" y="291"/>
                      </a:lnTo>
                      <a:lnTo>
                        <a:pt x="118" y="295"/>
                      </a:lnTo>
                      <a:lnTo>
                        <a:pt x="120" y="297"/>
                      </a:lnTo>
                      <a:lnTo>
                        <a:pt x="122" y="297"/>
                      </a:lnTo>
                      <a:lnTo>
                        <a:pt x="124" y="301"/>
                      </a:lnTo>
                      <a:lnTo>
                        <a:pt x="126" y="303"/>
                      </a:lnTo>
                      <a:lnTo>
                        <a:pt x="129" y="307"/>
                      </a:lnTo>
                      <a:lnTo>
                        <a:pt x="131" y="309"/>
                      </a:lnTo>
                      <a:lnTo>
                        <a:pt x="137" y="310"/>
                      </a:lnTo>
                      <a:lnTo>
                        <a:pt x="149" y="324"/>
                      </a:lnTo>
                      <a:lnTo>
                        <a:pt x="150" y="326"/>
                      </a:lnTo>
                      <a:lnTo>
                        <a:pt x="150" y="326"/>
                      </a:lnTo>
                      <a:lnTo>
                        <a:pt x="152" y="326"/>
                      </a:lnTo>
                      <a:lnTo>
                        <a:pt x="154" y="329"/>
                      </a:lnTo>
                      <a:lnTo>
                        <a:pt x="156" y="333"/>
                      </a:lnTo>
                      <a:lnTo>
                        <a:pt x="162" y="341"/>
                      </a:lnTo>
                      <a:lnTo>
                        <a:pt x="168" y="345"/>
                      </a:lnTo>
                      <a:lnTo>
                        <a:pt x="168" y="347"/>
                      </a:lnTo>
                      <a:lnTo>
                        <a:pt x="168" y="347"/>
                      </a:lnTo>
                      <a:lnTo>
                        <a:pt x="175" y="358"/>
                      </a:lnTo>
                      <a:lnTo>
                        <a:pt x="185" y="364"/>
                      </a:lnTo>
                      <a:lnTo>
                        <a:pt x="194" y="373"/>
                      </a:lnTo>
                      <a:lnTo>
                        <a:pt x="198" y="377"/>
                      </a:lnTo>
                      <a:lnTo>
                        <a:pt x="202" y="379"/>
                      </a:lnTo>
                      <a:lnTo>
                        <a:pt x="208" y="381"/>
                      </a:lnTo>
                      <a:lnTo>
                        <a:pt x="210" y="383"/>
                      </a:lnTo>
                      <a:lnTo>
                        <a:pt x="211" y="387"/>
                      </a:lnTo>
                      <a:lnTo>
                        <a:pt x="213" y="387"/>
                      </a:lnTo>
                      <a:lnTo>
                        <a:pt x="215" y="388"/>
                      </a:lnTo>
                      <a:lnTo>
                        <a:pt x="221" y="390"/>
                      </a:lnTo>
                      <a:lnTo>
                        <a:pt x="234" y="398"/>
                      </a:lnTo>
                      <a:lnTo>
                        <a:pt x="238" y="400"/>
                      </a:lnTo>
                      <a:lnTo>
                        <a:pt x="238" y="400"/>
                      </a:lnTo>
                      <a:lnTo>
                        <a:pt x="240" y="400"/>
                      </a:lnTo>
                      <a:lnTo>
                        <a:pt x="242" y="400"/>
                      </a:lnTo>
                      <a:lnTo>
                        <a:pt x="242" y="400"/>
                      </a:lnTo>
                      <a:lnTo>
                        <a:pt x="244" y="400"/>
                      </a:lnTo>
                      <a:lnTo>
                        <a:pt x="244" y="402"/>
                      </a:lnTo>
                      <a:lnTo>
                        <a:pt x="246" y="402"/>
                      </a:lnTo>
                      <a:lnTo>
                        <a:pt x="248" y="402"/>
                      </a:lnTo>
                      <a:lnTo>
                        <a:pt x="261" y="402"/>
                      </a:lnTo>
                      <a:lnTo>
                        <a:pt x="261" y="400"/>
                      </a:lnTo>
                      <a:lnTo>
                        <a:pt x="261" y="400"/>
                      </a:lnTo>
                      <a:lnTo>
                        <a:pt x="261" y="398"/>
                      </a:lnTo>
                      <a:lnTo>
                        <a:pt x="261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3" y="398"/>
                      </a:lnTo>
                      <a:lnTo>
                        <a:pt x="265" y="398"/>
                      </a:lnTo>
                      <a:lnTo>
                        <a:pt x="267" y="398"/>
                      </a:lnTo>
                      <a:lnTo>
                        <a:pt x="269" y="398"/>
                      </a:lnTo>
                      <a:lnTo>
                        <a:pt x="270" y="398"/>
                      </a:lnTo>
                      <a:lnTo>
                        <a:pt x="270" y="396"/>
                      </a:lnTo>
                      <a:lnTo>
                        <a:pt x="272" y="396"/>
                      </a:lnTo>
                      <a:lnTo>
                        <a:pt x="272" y="396"/>
                      </a:lnTo>
                      <a:lnTo>
                        <a:pt x="274" y="396"/>
                      </a:lnTo>
                      <a:lnTo>
                        <a:pt x="276" y="396"/>
                      </a:lnTo>
                      <a:lnTo>
                        <a:pt x="291" y="387"/>
                      </a:lnTo>
                      <a:lnTo>
                        <a:pt x="297" y="387"/>
                      </a:lnTo>
                      <a:lnTo>
                        <a:pt x="305" y="383"/>
                      </a:lnTo>
                      <a:lnTo>
                        <a:pt x="307" y="383"/>
                      </a:lnTo>
                      <a:lnTo>
                        <a:pt x="309" y="381"/>
                      </a:lnTo>
                      <a:lnTo>
                        <a:pt x="309" y="379"/>
                      </a:lnTo>
                      <a:lnTo>
                        <a:pt x="312" y="375"/>
                      </a:lnTo>
                      <a:lnTo>
                        <a:pt x="314" y="375"/>
                      </a:lnTo>
                      <a:lnTo>
                        <a:pt x="316" y="375"/>
                      </a:lnTo>
                      <a:lnTo>
                        <a:pt x="314" y="375"/>
                      </a:lnTo>
                      <a:lnTo>
                        <a:pt x="314" y="375"/>
                      </a:lnTo>
                      <a:lnTo>
                        <a:pt x="314" y="377"/>
                      </a:lnTo>
                      <a:lnTo>
                        <a:pt x="316" y="377"/>
                      </a:lnTo>
                      <a:lnTo>
                        <a:pt x="322" y="373"/>
                      </a:lnTo>
                      <a:lnTo>
                        <a:pt x="326" y="371"/>
                      </a:lnTo>
                      <a:lnTo>
                        <a:pt x="330" y="369"/>
                      </a:lnTo>
                      <a:lnTo>
                        <a:pt x="330" y="369"/>
                      </a:lnTo>
                      <a:lnTo>
                        <a:pt x="331" y="369"/>
                      </a:lnTo>
                      <a:lnTo>
                        <a:pt x="333" y="369"/>
                      </a:lnTo>
                      <a:lnTo>
                        <a:pt x="335" y="367"/>
                      </a:lnTo>
                      <a:lnTo>
                        <a:pt x="337" y="366"/>
                      </a:lnTo>
                      <a:lnTo>
                        <a:pt x="349" y="360"/>
                      </a:lnTo>
                      <a:lnTo>
                        <a:pt x="352" y="360"/>
                      </a:lnTo>
                      <a:lnTo>
                        <a:pt x="354" y="358"/>
                      </a:lnTo>
                      <a:lnTo>
                        <a:pt x="360" y="356"/>
                      </a:lnTo>
                      <a:lnTo>
                        <a:pt x="362" y="354"/>
                      </a:lnTo>
                      <a:lnTo>
                        <a:pt x="362" y="354"/>
                      </a:lnTo>
                      <a:lnTo>
                        <a:pt x="362" y="354"/>
                      </a:lnTo>
                      <a:lnTo>
                        <a:pt x="364" y="354"/>
                      </a:lnTo>
                      <a:lnTo>
                        <a:pt x="364" y="354"/>
                      </a:lnTo>
                      <a:lnTo>
                        <a:pt x="366" y="352"/>
                      </a:lnTo>
                      <a:lnTo>
                        <a:pt x="366" y="350"/>
                      </a:lnTo>
                      <a:lnTo>
                        <a:pt x="364" y="348"/>
                      </a:lnTo>
                      <a:lnTo>
                        <a:pt x="364" y="347"/>
                      </a:lnTo>
                      <a:lnTo>
                        <a:pt x="364" y="347"/>
                      </a:lnTo>
                      <a:lnTo>
                        <a:pt x="364" y="347"/>
                      </a:lnTo>
                      <a:lnTo>
                        <a:pt x="364" y="345"/>
                      </a:lnTo>
                      <a:lnTo>
                        <a:pt x="364" y="345"/>
                      </a:lnTo>
                      <a:lnTo>
                        <a:pt x="366" y="343"/>
                      </a:lnTo>
                      <a:lnTo>
                        <a:pt x="366" y="343"/>
                      </a:lnTo>
                      <a:lnTo>
                        <a:pt x="366" y="343"/>
                      </a:lnTo>
                      <a:lnTo>
                        <a:pt x="366" y="341"/>
                      </a:lnTo>
                      <a:lnTo>
                        <a:pt x="366" y="341"/>
                      </a:lnTo>
                      <a:lnTo>
                        <a:pt x="370" y="337"/>
                      </a:lnTo>
                      <a:lnTo>
                        <a:pt x="370" y="335"/>
                      </a:lnTo>
                      <a:lnTo>
                        <a:pt x="371" y="333"/>
                      </a:lnTo>
                      <a:lnTo>
                        <a:pt x="375" y="328"/>
                      </a:lnTo>
                      <a:lnTo>
                        <a:pt x="377" y="324"/>
                      </a:lnTo>
                      <a:lnTo>
                        <a:pt x="381" y="312"/>
                      </a:lnTo>
                      <a:lnTo>
                        <a:pt x="381" y="312"/>
                      </a:lnTo>
                      <a:lnTo>
                        <a:pt x="383" y="312"/>
                      </a:lnTo>
                      <a:lnTo>
                        <a:pt x="383" y="310"/>
                      </a:lnTo>
                      <a:lnTo>
                        <a:pt x="383" y="310"/>
                      </a:lnTo>
                      <a:lnTo>
                        <a:pt x="383" y="309"/>
                      </a:lnTo>
                      <a:lnTo>
                        <a:pt x="383" y="309"/>
                      </a:lnTo>
                      <a:lnTo>
                        <a:pt x="383" y="307"/>
                      </a:lnTo>
                      <a:lnTo>
                        <a:pt x="383" y="307"/>
                      </a:lnTo>
                      <a:lnTo>
                        <a:pt x="381" y="307"/>
                      </a:lnTo>
                      <a:lnTo>
                        <a:pt x="381" y="305"/>
                      </a:lnTo>
                      <a:lnTo>
                        <a:pt x="381" y="305"/>
                      </a:lnTo>
                      <a:lnTo>
                        <a:pt x="379" y="303"/>
                      </a:lnTo>
                      <a:lnTo>
                        <a:pt x="379" y="305"/>
                      </a:lnTo>
                      <a:lnTo>
                        <a:pt x="377" y="303"/>
                      </a:lnTo>
                      <a:lnTo>
                        <a:pt x="377" y="303"/>
                      </a:lnTo>
                      <a:lnTo>
                        <a:pt x="375" y="303"/>
                      </a:lnTo>
                      <a:lnTo>
                        <a:pt x="375" y="303"/>
                      </a:lnTo>
                      <a:lnTo>
                        <a:pt x="375" y="301"/>
                      </a:lnTo>
                      <a:lnTo>
                        <a:pt x="373" y="299"/>
                      </a:lnTo>
                      <a:lnTo>
                        <a:pt x="373" y="297"/>
                      </a:lnTo>
                      <a:lnTo>
                        <a:pt x="373" y="297"/>
                      </a:lnTo>
                      <a:lnTo>
                        <a:pt x="371" y="297"/>
                      </a:lnTo>
                      <a:lnTo>
                        <a:pt x="371" y="295"/>
                      </a:lnTo>
                      <a:lnTo>
                        <a:pt x="371" y="293"/>
                      </a:lnTo>
                      <a:lnTo>
                        <a:pt x="371" y="293"/>
                      </a:lnTo>
                      <a:lnTo>
                        <a:pt x="366" y="295"/>
                      </a:lnTo>
                      <a:lnTo>
                        <a:pt x="364" y="295"/>
                      </a:lnTo>
                      <a:lnTo>
                        <a:pt x="364" y="295"/>
                      </a:lnTo>
                      <a:lnTo>
                        <a:pt x="362" y="293"/>
                      </a:lnTo>
                      <a:lnTo>
                        <a:pt x="360" y="295"/>
                      </a:lnTo>
                      <a:lnTo>
                        <a:pt x="358" y="295"/>
                      </a:lnTo>
                      <a:lnTo>
                        <a:pt x="358" y="295"/>
                      </a:lnTo>
                      <a:lnTo>
                        <a:pt x="358" y="293"/>
                      </a:lnTo>
                      <a:lnTo>
                        <a:pt x="358" y="293"/>
                      </a:lnTo>
                      <a:lnTo>
                        <a:pt x="356" y="293"/>
                      </a:lnTo>
                      <a:lnTo>
                        <a:pt x="356" y="293"/>
                      </a:lnTo>
                      <a:lnTo>
                        <a:pt x="356" y="293"/>
                      </a:lnTo>
                      <a:lnTo>
                        <a:pt x="354" y="293"/>
                      </a:lnTo>
                      <a:lnTo>
                        <a:pt x="354" y="291"/>
                      </a:lnTo>
                      <a:lnTo>
                        <a:pt x="354" y="290"/>
                      </a:lnTo>
                      <a:lnTo>
                        <a:pt x="354" y="288"/>
                      </a:lnTo>
                      <a:lnTo>
                        <a:pt x="356" y="288"/>
                      </a:lnTo>
                      <a:lnTo>
                        <a:pt x="362" y="290"/>
                      </a:lnTo>
                      <a:lnTo>
                        <a:pt x="364" y="290"/>
                      </a:lnTo>
                      <a:lnTo>
                        <a:pt x="366" y="290"/>
                      </a:lnTo>
                      <a:lnTo>
                        <a:pt x="364" y="286"/>
                      </a:lnTo>
                      <a:lnTo>
                        <a:pt x="362" y="286"/>
                      </a:lnTo>
                      <a:lnTo>
                        <a:pt x="362" y="286"/>
                      </a:lnTo>
                      <a:lnTo>
                        <a:pt x="360" y="286"/>
                      </a:lnTo>
                      <a:lnTo>
                        <a:pt x="360" y="286"/>
                      </a:lnTo>
                      <a:lnTo>
                        <a:pt x="360" y="286"/>
                      </a:lnTo>
                      <a:lnTo>
                        <a:pt x="360" y="284"/>
                      </a:lnTo>
                      <a:lnTo>
                        <a:pt x="362" y="284"/>
                      </a:lnTo>
                      <a:lnTo>
                        <a:pt x="364" y="286"/>
                      </a:lnTo>
                      <a:lnTo>
                        <a:pt x="366" y="286"/>
                      </a:lnTo>
                      <a:lnTo>
                        <a:pt x="366" y="288"/>
                      </a:lnTo>
                      <a:lnTo>
                        <a:pt x="368" y="288"/>
                      </a:lnTo>
                      <a:lnTo>
                        <a:pt x="370" y="290"/>
                      </a:lnTo>
                      <a:lnTo>
                        <a:pt x="371" y="290"/>
                      </a:lnTo>
                      <a:lnTo>
                        <a:pt x="370" y="288"/>
                      </a:lnTo>
                      <a:lnTo>
                        <a:pt x="370" y="286"/>
                      </a:lnTo>
                      <a:lnTo>
                        <a:pt x="371" y="286"/>
                      </a:lnTo>
                      <a:lnTo>
                        <a:pt x="371" y="284"/>
                      </a:lnTo>
                      <a:lnTo>
                        <a:pt x="370" y="284"/>
                      </a:lnTo>
                      <a:lnTo>
                        <a:pt x="370" y="282"/>
                      </a:lnTo>
                      <a:lnTo>
                        <a:pt x="370" y="282"/>
                      </a:lnTo>
                      <a:lnTo>
                        <a:pt x="370" y="282"/>
                      </a:lnTo>
                      <a:lnTo>
                        <a:pt x="370" y="280"/>
                      </a:lnTo>
                      <a:lnTo>
                        <a:pt x="368" y="280"/>
                      </a:lnTo>
                      <a:lnTo>
                        <a:pt x="366" y="282"/>
                      </a:lnTo>
                      <a:lnTo>
                        <a:pt x="364" y="282"/>
                      </a:lnTo>
                      <a:lnTo>
                        <a:pt x="358" y="280"/>
                      </a:lnTo>
                      <a:lnTo>
                        <a:pt x="358" y="278"/>
                      </a:lnTo>
                      <a:lnTo>
                        <a:pt x="360" y="278"/>
                      </a:lnTo>
                      <a:lnTo>
                        <a:pt x="362" y="278"/>
                      </a:lnTo>
                      <a:lnTo>
                        <a:pt x="364" y="278"/>
                      </a:lnTo>
                      <a:lnTo>
                        <a:pt x="364" y="278"/>
                      </a:lnTo>
                      <a:lnTo>
                        <a:pt x="364" y="278"/>
                      </a:lnTo>
                      <a:lnTo>
                        <a:pt x="366" y="278"/>
                      </a:lnTo>
                      <a:lnTo>
                        <a:pt x="366" y="278"/>
                      </a:lnTo>
                      <a:lnTo>
                        <a:pt x="362" y="276"/>
                      </a:lnTo>
                      <a:lnTo>
                        <a:pt x="362" y="274"/>
                      </a:lnTo>
                      <a:lnTo>
                        <a:pt x="366" y="276"/>
                      </a:lnTo>
                      <a:lnTo>
                        <a:pt x="368" y="276"/>
                      </a:lnTo>
                      <a:lnTo>
                        <a:pt x="368" y="274"/>
                      </a:lnTo>
                      <a:lnTo>
                        <a:pt x="366" y="274"/>
                      </a:lnTo>
                      <a:lnTo>
                        <a:pt x="364" y="272"/>
                      </a:lnTo>
                      <a:lnTo>
                        <a:pt x="366" y="272"/>
                      </a:lnTo>
                      <a:lnTo>
                        <a:pt x="368" y="272"/>
                      </a:lnTo>
                      <a:lnTo>
                        <a:pt x="370" y="274"/>
                      </a:lnTo>
                      <a:lnTo>
                        <a:pt x="370" y="274"/>
                      </a:lnTo>
                      <a:lnTo>
                        <a:pt x="370" y="276"/>
                      </a:lnTo>
                      <a:lnTo>
                        <a:pt x="371" y="276"/>
                      </a:lnTo>
                      <a:lnTo>
                        <a:pt x="371" y="274"/>
                      </a:lnTo>
                      <a:lnTo>
                        <a:pt x="373" y="274"/>
                      </a:lnTo>
                      <a:lnTo>
                        <a:pt x="373" y="274"/>
                      </a:lnTo>
                      <a:lnTo>
                        <a:pt x="373" y="272"/>
                      </a:lnTo>
                      <a:lnTo>
                        <a:pt x="373" y="272"/>
                      </a:lnTo>
                      <a:lnTo>
                        <a:pt x="373" y="274"/>
                      </a:lnTo>
                      <a:lnTo>
                        <a:pt x="375" y="274"/>
                      </a:lnTo>
                      <a:lnTo>
                        <a:pt x="375" y="272"/>
                      </a:lnTo>
                      <a:lnTo>
                        <a:pt x="375" y="272"/>
                      </a:lnTo>
                      <a:lnTo>
                        <a:pt x="377" y="272"/>
                      </a:lnTo>
                      <a:lnTo>
                        <a:pt x="379" y="272"/>
                      </a:lnTo>
                      <a:lnTo>
                        <a:pt x="379" y="272"/>
                      </a:lnTo>
                      <a:lnTo>
                        <a:pt x="381" y="270"/>
                      </a:lnTo>
                      <a:lnTo>
                        <a:pt x="381" y="270"/>
                      </a:lnTo>
                      <a:lnTo>
                        <a:pt x="381" y="269"/>
                      </a:lnTo>
                      <a:lnTo>
                        <a:pt x="383" y="269"/>
                      </a:lnTo>
                      <a:lnTo>
                        <a:pt x="383" y="269"/>
                      </a:lnTo>
                      <a:lnTo>
                        <a:pt x="383" y="267"/>
                      </a:lnTo>
                      <a:lnTo>
                        <a:pt x="383" y="265"/>
                      </a:lnTo>
                      <a:lnTo>
                        <a:pt x="385" y="255"/>
                      </a:lnTo>
                      <a:lnTo>
                        <a:pt x="383" y="250"/>
                      </a:lnTo>
                      <a:lnTo>
                        <a:pt x="379" y="251"/>
                      </a:lnTo>
                      <a:lnTo>
                        <a:pt x="377" y="250"/>
                      </a:lnTo>
                      <a:lnTo>
                        <a:pt x="377" y="250"/>
                      </a:lnTo>
                      <a:lnTo>
                        <a:pt x="377" y="248"/>
                      </a:lnTo>
                      <a:lnTo>
                        <a:pt x="377" y="246"/>
                      </a:lnTo>
                      <a:lnTo>
                        <a:pt x="377" y="246"/>
                      </a:lnTo>
                      <a:lnTo>
                        <a:pt x="377" y="244"/>
                      </a:lnTo>
                      <a:lnTo>
                        <a:pt x="375" y="248"/>
                      </a:lnTo>
                      <a:lnTo>
                        <a:pt x="373" y="248"/>
                      </a:lnTo>
                      <a:lnTo>
                        <a:pt x="371" y="248"/>
                      </a:lnTo>
                      <a:lnTo>
                        <a:pt x="370" y="246"/>
                      </a:lnTo>
                      <a:lnTo>
                        <a:pt x="370" y="246"/>
                      </a:lnTo>
                      <a:lnTo>
                        <a:pt x="373" y="246"/>
                      </a:lnTo>
                      <a:lnTo>
                        <a:pt x="373" y="244"/>
                      </a:lnTo>
                      <a:lnTo>
                        <a:pt x="375" y="244"/>
                      </a:lnTo>
                      <a:lnTo>
                        <a:pt x="375" y="244"/>
                      </a:lnTo>
                      <a:lnTo>
                        <a:pt x="377" y="244"/>
                      </a:lnTo>
                      <a:lnTo>
                        <a:pt x="379" y="244"/>
                      </a:lnTo>
                      <a:lnTo>
                        <a:pt x="379" y="244"/>
                      </a:lnTo>
                      <a:lnTo>
                        <a:pt x="379" y="246"/>
                      </a:lnTo>
                      <a:lnTo>
                        <a:pt x="381" y="248"/>
                      </a:lnTo>
                      <a:lnTo>
                        <a:pt x="381" y="248"/>
                      </a:lnTo>
                      <a:lnTo>
                        <a:pt x="383" y="248"/>
                      </a:lnTo>
                      <a:lnTo>
                        <a:pt x="385" y="248"/>
                      </a:lnTo>
                      <a:lnTo>
                        <a:pt x="387" y="244"/>
                      </a:lnTo>
                      <a:lnTo>
                        <a:pt x="387" y="244"/>
                      </a:lnTo>
                      <a:lnTo>
                        <a:pt x="387" y="240"/>
                      </a:lnTo>
                      <a:lnTo>
                        <a:pt x="389" y="238"/>
                      </a:lnTo>
                      <a:lnTo>
                        <a:pt x="389" y="238"/>
                      </a:lnTo>
                      <a:lnTo>
                        <a:pt x="392" y="236"/>
                      </a:lnTo>
                      <a:lnTo>
                        <a:pt x="392" y="238"/>
                      </a:lnTo>
                      <a:lnTo>
                        <a:pt x="392" y="240"/>
                      </a:lnTo>
                      <a:lnTo>
                        <a:pt x="391" y="242"/>
                      </a:lnTo>
                      <a:lnTo>
                        <a:pt x="391" y="242"/>
                      </a:lnTo>
                      <a:lnTo>
                        <a:pt x="391" y="244"/>
                      </a:lnTo>
                      <a:lnTo>
                        <a:pt x="391" y="246"/>
                      </a:lnTo>
                      <a:lnTo>
                        <a:pt x="391" y="248"/>
                      </a:lnTo>
                      <a:lnTo>
                        <a:pt x="394" y="248"/>
                      </a:lnTo>
                      <a:lnTo>
                        <a:pt x="394" y="248"/>
                      </a:lnTo>
                      <a:lnTo>
                        <a:pt x="396" y="246"/>
                      </a:lnTo>
                      <a:lnTo>
                        <a:pt x="398" y="248"/>
                      </a:lnTo>
                      <a:lnTo>
                        <a:pt x="398" y="248"/>
                      </a:lnTo>
                      <a:lnTo>
                        <a:pt x="398" y="250"/>
                      </a:lnTo>
                      <a:lnTo>
                        <a:pt x="398" y="250"/>
                      </a:lnTo>
                      <a:lnTo>
                        <a:pt x="398" y="250"/>
                      </a:lnTo>
                      <a:lnTo>
                        <a:pt x="400" y="250"/>
                      </a:lnTo>
                      <a:lnTo>
                        <a:pt x="402" y="250"/>
                      </a:lnTo>
                      <a:lnTo>
                        <a:pt x="404" y="248"/>
                      </a:lnTo>
                      <a:lnTo>
                        <a:pt x="406" y="246"/>
                      </a:lnTo>
                      <a:lnTo>
                        <a:pt x="408" y="244"/>
                      </a:lnTo>
                      <a:lnTo>
                        <a:pt x="410" y="244"/>
                      </a:lnTo>
                      <a:lnTo>
                        <a:pt x="412" y="246"/>
                      </a:lnTo>
                      <a:lnTo>
                        <a:pt x="413" y="246"/>
                      </a:lnTo>
                      <a:lnTo>
                        <a:pt x="413" y="246"/>
                      </a:lnTo>
                      <a:lnTo>
                        <a:pt x="415" y="246"/>
                      </a:lnTo>
                      <a:lnTo>
                        <a:pt x="415" y="246"/>
                      </a:lnTo>
                      <a:lnTo>
                        <a:pt x="423" y="248"/>
                      </a:lnTo>
                      <a:lnTo>
                        <a:pt x="425" y="250"/>
                      </a:lnTo>
                      <a:lnTo>
                        <a:pt x="429" y="248"/>
                      </a:lnTo>
                      <a:lnTo>
                        <a:pt x="429" y="246"/>
                      </a:lnTo>
                      <a:lnTo>
                        <a:pt x="431" y="246"/>
                      </a:lnTo>
                      <a:lnTo>
                        <a:pt x="432" y="246"/>
                      </a:lnTo>
                      <a:lnTo>
                        <a:pt x="434" y="246"/>
                      </a:lnTo>
                      <a:lnTo>
                        <a:pt x="436" y="248"/>
                      </a:lnTo>
                      <a:lnTo>
                        <a:pt x="436" y="248"/>
                      </a:lnTo>
                      <a:lnTo>
                        <a:pt x="438" y="246"/>
                      </a:lnTo>
                      <a:lnTo>
                        <a:pt x="438" y="246"/>
                      </a:lnTo>
                      <a:lnTo>
                        <a:pt x="440" y="246"/>
                      </a:lnTo>
                      <a:lnTo>
                        <a:pt x="440" y="248"/>
                      </a:lnTo>
                      <a:lnTo>
                        <a:pt x="440" y="250"/>
                      </a:lnTo>
                      <a:lnTo>
                        <a:pt x="440" y="251"/>
                      </a:lnTo>
                      <a:lnTo>
                        <a:pt x="438" y="251"/>
                      </a:lnTo>
                      <a:lnTo>
                        <a:pt x="436" y="251"/>
                      </a:lnTo>
                      <a:lnTo>
                        <a:pt x="434" y="250"/>
                      </a:lnTo>
                      <a:lnTo>
                        <a:pt x="434" y="250"/>
                      </a:lnTo>
                      <a:lnTo>
                        <a:pt x="431" y="250"/>
                      </a:lnTo>
                      <a:lnTo>
                        <a:pt x="429" y="251"/>
                      </a:lnTo>
                      <a:lnTo>
                        <a:pt x="425" y="257"/>
                      </a:lnTo>
                      <a:lnTo>
                        <a:pt x="423" y="255"/>
                      </a:lnTo>
                      <a:lnTo>
                        <a:pt x="421" y="255"/>
                      </a:lnTo>
                      <a:lnTo>
                        <a:pt x="421" y="255"/>
                      </a:lnTo>
                      <a:lnTo>
                        <a:pt x="419" y="255"/>
                      </a:lnTo>
                      <a:lnTo>
                        <a:pt x="419" y="255"/>
                      </a:lnTo>
                      <a:lnTo>
                        <a:pt x="419" y="255"/>
                      </a:lnTo>
                      <a:lnTo>
                        <a:pt x="417" y="253"/>
                      </a:lnTo>
                      <a:lnTo>
                        <a:pt x="415" y="253"/>
                      </a:lnTo>
                      <a:lnTo>
                        <a:pt x="413" y="251"/>
                      </a:lnTo>
                      <a:lnTo>
                        <a:pt x="412" y="251"/>
                      </a:lnTo>
                      <a:lnTo>
                        <a:pt x="410" y="253"/>
                      </a:lnTo>
                      <a:lnTo>
                        <a:pt x="408" y="253"/>
                      </a:lnTo>
                      <a:lnTo>
                        <a:pt x="406" y="255"/>
                      </a:lnTo>
                      <a:lnTo>
                        <a:pt x="406" y="257"/>
                      </a:lnTo>
                      <a:lnTo>
                        <a:pt x="404" y="259"/>
                      </a:lnTo>
                      <a:lnTo>
                        <a:pt x="404" y="261"/>
                      </a:lnTo>
                      <a:lnTo>
                        <a:pt x="404" y="263"/>
                      </a:lnTo>
                      <a:lnTo>
                        <a:pt x="404" y="265"/>
                      </a:lnTo>
                      <a:lnTo>
                        <a:pt x="404" y="265"/>
                      </a:lnTo>
                      <a:lnTo>
                        <a:pt x="404" y="267"/>
                      </a:lnTo>
                      <a:lnTo>
                        <a:pt x="404" y="269"/>
                      </a:lnTo>
                      <a:lnTo>
                        <a:pt x="404" y="270"/>
                      </a:lnTo>
                      <a:lnTo>
                        <a:pt x="402" y="274"/>
                      </a:lnTo>
                      <a:lnTo>
                        <a:pt x="402" y="276"/>
                      </a:lnTo>
                      <a:lnTo>
                        <a:pt x="402" y="276"/>
                      </a:lnTo>
                      <a:lnTo>
                        <a:pt x="404" y="282"/>
                      </a:lnTo>
                      <a:lnTo>
                        <a:pt x="406" y="282"/>
                      </a:lnTo>
                      <a:lnTo>
                        <a:pt x="408" y="282"/>
                      </a:lnTo>
                      <a:lnTo>
                        <a:pt x="410" y="280"/>
                      </a:lnTo>
                      <a:lnTo>
                        <a:pt x="412" y="278"/>
                      </a:lnTo>
                      <a:lnTo>
                        <a:pt x="412" y="278"/>
                      </a:lnTo>
                      <a:lnTo>
                        <a:pt x="413" y="276"/>
                      </a:lnTo>
                      <a:lnTo>
                        <a:pt x="419" y="276"/>
                      </a:lnTo>
                      <a:lnTo>
                        <a:pt x="419" y="276"/>
                      </a:lnTo>
                      <a:lnTo>
                        <a:pt x="419" y="274"/>
                      </a:lnTo>
                      <a:lnTo>
                        <a:pt x="419" y="274"/>
                      </a:lnTo>
                      <a:lnTo>
                        <a:pt x="421" y="274"/>
                      </a:lnTo>
                      <a:lnTo>
                        <a:pt x="421" y="274"/>
                      </a:lnTo>
                      <a:lnTo>
                        <a:pt x="421" y="274"/>
                      </a:lnTo>
                      <a:lnTo>
                        <a:pt x="423" y="274"/>
                      </a:lnTo>
                      <a:lnTo>
                        <a:pt x="423" y="274"/>
                      </a:lnTo>
                      <a:lnTo>
                        <a:pt x="423" y="274"/>
                      </a:lnTo>
                      <a:lnTo>
                        <a:pt x="421" y="274"/>
                      </a:lnTo>
                      <a:lnTo>
                        <a:pt x="421" y="276"/>
                      </a:lnTo>
                      <a:lnTo>
                        <a:pt x="421" y="278"/>
                      </a:lnTo>
                      <a:lnTo>
                        <a:pt x="419" y="280"/>
                      </a:lnTo>
                      <a:lnTo>
                        <a:pt x="415" y="278"/>
                      </a:lnTo>
                      <a:lnTo>
                        <a:pt x="413" y="280"/>
                      </a:lnTo>
                      <a:lnTo>
                        <a:pt x="412" y="280"/>
                      </a:lnTo>
                      <a:lnTo>
                        <a:pt x="410" y="286"/>
                      </a:lnTo>
                      <a:lnTo>
                        <a:pt x="410" y="288"/>
                      </a:lnTo>
                      <a:lnTo>
                        <a:pt x="408" y="288"/>
                      </a:lnTo>
                      <a:lnTo>
                        <a:pt x="408" y="290"/>
                      </a:lnTo>
                      <a:lnTo>
                        <a:pt x="406" y="295"/>
                      </a:lnTo>
                      <a:lnTo>
                        <a:pt x="406" y="297"/>
                      </a:lnTo>
                      <a:lnTo>
                        <a:pt x="404" y="301"/>
                      </a:lnTo>
                      <a:lnTo>
                        <a:pt x="404" y="303"/>
                      </a:lnTo>
                      <a:lnTo>
                        <a:pt x="404" y="305"/>
                      </a:lnTo>
                      <a:lnTo>
                        <a:pt x="406" y="307"/>
                      </a:lnTo>
                      <a:lnTo>
                        <a:pt x="408" y="307"/>
                      </a:lnTo>
                      <a:lnTo>
                        <a:pt x="412" y="305"/>
                      </a:lnTo>
                      <a:lnTo>
                        <a:pt x="413" y="305"/>
                      </a:lnTo>
                      <a:lnTo>
                        <a:pt x="415" y="305"/>
                      </a:lnTo>
                      <a:lnTo>
                        <a:pt x="417" y="305"/>
                      </a:lnTo>
                      <a:lnTo>
                        <a:pt x="423" y="305"/>
                      </a:lnTo>
                      <a:lnTo>
                        <a:pt x="425" y="305"/>
                      </a:lnTo>
                      <a:lnTo>
                        <a:pt x="429" y="305"/>
                      </a:lnTo>
                      <a:lnTo>
                        <a:pt x="431" y="305"/>
                      </a:lnTo>
                      <a:lnTo>
                        <a:pt x="432" y="305"/>
                      </a:lnTo>
                      <a:lnTo>
                        <a:pt x="434" y="303"/>
                      </a:lnTo>
                      <a:lnTo>
                        <a:pt x="436" y="303"/>
                      </a:lnTo>
                      <a:lnTo>
                        <a:pt x="440" y="305"/>
                      </a:lnTo>
                      <a:lnTo>
                        <a:pt x="444" y="305"/>
                      </a:lnTo>
                      <a:lnTo>
                        <a:pt x="448" y="303"/>
                      </a:lnTo>
                      <a:lnTo>
                        <a:pt x="450" y="301"/>
                      </a:lnTo>
                      <a:lnTo>
                        <a:pt x="450" y="301"/>
                      </a:lnTo>
                      <a:lnTo>
                        <a:pt x="452" y="299"/>
                      </a:lnTo>
                      <a:lnTo>
                        <a:pt x="452" y="299"/>
                      </a:lnTo>
                      <a:lnTo>
                        <a:pt x="455" y="299"/>
                      </a:lnTo>
                      <a:lnTo>
                        <a:pt x="459" y="297"/>
                      </a:lnTo>
                      <a:lnTo>
                        <a:pt x="459" y="297"/>
                      </a:lnTo>
                      <a:lnTo>
                        <a:pt x="459" y="297"/>
                      </a:lnTo>
                      <a:lnTo>
                        <a:pt x="459" y="299"/>
                      </a:lnTo>
                      <a:lnTo>
                        <a:pt x="459" y="299"/>
                      </a:lnTo>
                      <a:lnTo>
                        <a:pt x="457" y="299"/>
                      </a:lnTo>
                      <a:lnTo>
                        <a:pt x="455" y="299"/>
                      </a:lnTo>
                      <a:lnTo>
                        <a:pt x="450" y="303"/>
                      </a:lnTo>
                      <a:lnTo>
                        <a:pt x="444" y="305"/>
                      </a:lnTo>
                      <a:lnTo>
                        <a:pt x="442" y="307"/>
                      </a:lnTo>
                      <a:lnTo>
                        <a:pt x="438" y="309"/>
                      </a:lnTo>
                      <a:lnTo>
                        <a:pt x="436" y="309"/>
                      </a:lnTo>
                      <a:lnTo>
                        <a:pt x="434" y="309"/>
                      </a:lnTo>
                      <a:lnTo>
                        <a:pt x="432" y="309"/>
                      </a:lnTo>
                      <a:lnTo>
                        <a:pt x="431" y="309"/>
                      </a:lnTo>
                      <a:lnTo>
                        <a:pt x="431" y="309"/>
                      </a:lnTo>
                      <a:lnTo>
                        <a:pt x="429" y="312"/>
                      </a:lnTo>
                      <a:lnTo>
                        <a:pt x="427" y="314"/>
                      </a:lnTo>
                      <a:lnTo>
                        <a:pt x="425" y="316"/>
                      </a:lnTo>
                      <a:lnTo>
                        <a:pt x="423" y="318"/>
                      </a:lnTo>
                      <a:lnTo>
                        <a:pt x="421" y="318"/>
                      </a:lnTo>
                      <a:lnTo>
                        <a:pt x="419" y="318"/>
                      </a:lnTo>
                      <a:lnTo>
                        <a:pt x="415" y="322"/>
                      </a:lnTo>
                      <a:lnTo>
                        <a:pt x="413" y="322"/>
                      </a:lnTo>
                      <a:lnTo>
                        <a:pt x="413" y="324"/>
                      </a:lnTo>
                      <a:lnTo>
                        <a:pt x="410" y="329"/>
                      </a:lnTo>
                      <a:lnTo>
                        <a:pt x="410" y="331"/>
                      </a:lnTo>
                      <a:lnTo>
                        <a:pt x="412" y="331"/>
                      </a:lnTo>
                      <a:lnTo>
                        <a:pt x="417" y="328"/>
                      </a:lnTo>
                      <a:lnTo>
                        <a:pt x="419" y="326"/>
                      </a:lnTo>
                      <a:lnTo>
                        <a:pt x="423" y="324"/>
                      </a:lnTo>
                      <a:lnTo>
                        <a:pt x="425" y="326"/>
                      </a:lnTo>
                      <a:lnTo>
                        <a:pt x="425" y="326"/>
                      </a:lnTo>
                      <a:lnTo>
                        <a:pt x="425" y="328"/>
                      </a:lnTo>
                      <a:lnTo>
                        <a:pt x="423" y="326"/>
                      </a:lnTo>
                      <a:lnTo>
                        <a:pt x="417" y="329"/>
                      </a:lnTo>
                      <a:lnTo>
                        <a:pt x="417" y="329"/>
                      </a:lnTo>
                      <a:lnTo>
                        <a:pt x="413" y="331"/>
                      </a:lnTo>
                      <a:lnTo>
                        <a:pt x="408" y="333"/>
                      </a:lnTo>
                      <a:lnTo>
                        <a:pt x="408" y="333"/>
                      </a:lnTo>
                      <a:lnTo>
                        <a:pt x="408" y="335"/>
                      </a:lnTo>
                      <a:lnTo>
                        <a:pt x="410" y="335"/>
                      </a:lnTo>
                      <a:lnTo>
                        <a:pt x="410" y="337"/>
                      </a:lnTo>
                      <a:lnTo>
                        <a:pt x="413" y="335"/>
                      </a:lnTo>
                      <a:lnTo>
                        <a:pt x="413" y="335"/>
                      </a:lnTo>
                      <a:lnTo>
                        <a:pt x="415" y="337"/>
                      </a:lnTo>
                      <a:lnTo>
                        <a:pt x="413" y="337"/>
                      </a:lnTo>
                      <a:lnTo>
                        <a:pt x="412" y="337"/>
                      </a:lnTo>
                      <a:lnTo>
                        <a:pt x="410" y="337"/>
                      </a:lnTo>
                      <a:lnTo>
                        <a:pt x="410" y="339"/>
                      </a:lnTo>
                      <a:lnTo>
                        <a:pt x="410" y="339"/>
                      </a:lnTo>
                      <a:lnTo>
                        <a:pt x="410" y="341"/>
                      </a:lnTo>
                      <a:lnTo>
                        <a:pt x="412" y="345"/>
                      </a:lnTo>
                      <a:lnTo>
                        <a:pt x="412" y="347"/>
                      </a:lnTo>
                      <a:lnTo>
                        <a:pt x="412" y="347"/>
                      </a:lnTo>
                      <a:lnTo>
                        <a:pt x="413" y="347"/>
                      </a:lnTo>
                      <a:lnTo>
                        <a:pt x="415" y="345"/>
                      </a:lnTo>
                      <a:lnTo>
                        <a:pt x="415" y="347"/>
                      </a:lnTo>
                      <a:lnTo>
                        <a:pt x="415" y="348"/>
                      </a:lnTo>
                      <a:lnTo>
                        <a:pt x="417" y="348"/>
                      </a:lnTo>
                      <a:lnTo>
                        <a:pt x="417" y="350"/>
                      </a:lnTo>
                      <a:lnTo>
                        <a:pt x="419" y="350"/>
                      </a:lnTo>
                      <a:lnTo>
                        <a:pt x="423" y="352"/>
                      </a:lnTo>
                      <a:lnTo>
                        <a:pt x="423" y="352"/>
                      </a:lnTo>
                      <a:lnTo>
                        <a:pt x="421" y="352"/>
                      </a:lnTo>
                      <a:lnTo>
                        <a:pt x="421" y="352"/>
                      </a:lnTo>
                      <a:lnTo>
                        <a:pt x="419" y="354"/>
                      </a:lnTo>
                      <a:lnTo>
                        <a:pt x="413" y="358"/>
                      </a:lnTo>
                      <a:lnTo>
                        <a:pt x="412" y="360"/>
                      </a:lnTo>
                      <a:lnTo>
                        <a:pt x="412" y="362"/>
                      </a:lnTo>
                      <a:lnTo>
                        <a:pt x="413" y="364"/>
                      </a:lnTo>
                      <a:lnTo>
                        <a:pt x="413" y="364"/>
                      </a:lnTo>
                      <a:lnTo>
                        <a:pt x="415" y="362"/>
                      </a:lnTo>
                      <a:lnTo>
                        <a:pt x="417" y="362"/>
                      </a:lnTo>
                      <a:lnTo>
                        <a:pt x="417" y="362"/>
                      </a:lnTo>
                      <a:lnTo>
                        <a:pt x="417" y="362"/>
                      </a:lnTo>
                      <a:lnTo>
                        <a:pt x="417" y="358"/>
                      </a:lnTo>
                      <a:lnTo>
                        <a:pt x="417" y="358"/>
                      </a:lnTo>
                      <a:lnTo>
                        <a:pt x="417" y="356"/>
                      </a:lnTo>
                      <a:lnTo>
                        <a:pt x="419" y="356"/>
                      </a:lnTo>
                      <a:lnTo>
                        <a:pt x="421" y="356"/>
                      </a:lnTo>
                      <a:lnTo>
                        <a:pt x="421" y="356"/>
                      </a:lnTo>
                      <a:lnTo>
                        <a:pt x="423" y="358"/>
                      </a:lnTo>
                      <a:lnTo>
                        <a:pt x="421" y="360"/>
                      </a:lnTo>
                      <a:lnTo>
                        <a:pt x="421" y="362"/>
                      </a:lnTo>
                      <a:lnTo>
                        <a:pt x="419" y="366"/>
                      </a:lnTo>
                      <a:lnTo>
                        <a:pt x="423" y="364"/>
                      </a:lnTo>
                      <a:lnTo>
                        <a:pt x="423" y="364"/>
                      </a:lnTo>
                      <a:lnTo>
                        <a:pt x="423" y="362"/>
                      </a:lnTo>
                      <a:lnTo>
                        <a:pt x="423" y="360"/>
                      </a:lnTo>
                      <a:lnTo>
                        <a:pt x="423" y="360"/>
                      </a:lnTo>
                      <a:lnTo>
                        <a:pt x="425" y="360"/>
                      </a:lnTo>
                      <a:lnTo>
                        <a:pt x="425" y="362"/>
                      </a:lnTo>
                      <a:lnTo>
                        <a:pt x="425" y="362"/>
                      </a:lnTo>
                      <a:lnTo>
                        <a:pt x="429" y="360"/>
                      </a:lnTo>
                      <a:lnTo>
                        <a:pt x="431" y="360"/>
                      </a:lnTo>
                      <a:lnTo>
                        <a:pt x="431" y="360"/>
                      </a:lnTo>
                      <a:lnTo>
                        <a:pt x="434" y="367"/>
                      </a:lnTo>
                      <a:lnTo>
                        <a:pt x="432" y="367"/>
                      </a:lnTo>
                      <a:lnTo>
                        <a:pt x="431" y="369"/>
                      </a:lnTo>
                      <a:lnTo>
                        <a:pt x="427" y="367"/>
                      </a:lnTo>
                      <a:lnTo>
                        <a:pt x="427" y="367"/>
                      </a:lnTo>
                      <a:lnTo>
                        <a:pt x="427" y="369"/>
                      </a:lnTo>
                      <a:lnTo>
                        <a:pt x="427" y="371"/>
                      </a:lnTo>
                      <a:lnTo>
                        <a:pt x="429" y="371"/>
                      </a:lnTo>
                      <a:lnTo>
                        <a:pt x="429" y="371"/>
                      </a:lnTo>
                      <a:lnTo>
                        <a:pt x="431" y="371"/>
                      </a:lnTo>
                      <a:lnTo>
                        <a:pt x="431" y="371"/>
                      </a:lnTo>
                      <a:lnTo>
                        <a:pt x="431" y="373"/>
                      </a:lnTo>
                      <a:lnTo>
                        <a:pt x="431" y="373"/>
                      </a:lnTo>
                      <a:lnTo>
                        <a:pt x="432" y="375"/>
                      </a:lnTo>
                      <a:lnTo>
                        <a:pt x="434" y="375"/>
                      </a:lnTo>
                      <a:lnTo>
                        <a:pt x="436" y="373"/>
                      </a:lnTo>
                      <a:lnTo>
                        <a:pt x="438" y="373"/>
                      </a:lnTo>
                      <a:lnTo>
                        <a:pt x="436" y="375"/>
                      </a:lnTo>
                      <a:lnTo>
                        <a:pt x="434" y="377"/>
                      </a:lnTo>
                      <a:lnTo>
                        <a:pt x="432" y="379"/>
                      </a:lnTo>
                      <a:lnTo>
                        <a:pt x="434" y="383"/>
                      </a:lnTo>
                      <a:lnTo>
                        <a:pt x="434" y="383"/>
                      </a:lnTo>
                      <a:lnTo>
                        <a:pt x="432" y="387"/>
                      </a:lnTo>
                      <a:lnTo>
                        <a:pt x="432" y="388"/>
                      </a:lnTo>
                      <a:lnTo>
                        <a:pt x="436" y="387"/>
                      </a:lnTo>
                      <a:lnTo>
                        <a:pt x="436" y="385"/>
                      </a:lnTo>
                      <a:lnTo>
                        <a:pt x="438" y="385"/>
                      </a:lnTo>
                      <a:lnTo>
                        <a:pt x="438" y="385"/>
                      </a:lnTo>
                      <a:lnTo>
                        <a:pt x="438" y="387"/>
                      </a:lnTo>
                      <a:lnTo>
                        <a:pt x="436" y="388"/>
                      </a:lnTo>
                      <a:lnTo>
                        <a:pt x="436" y="390"/>
                      </a:lnTo>
                      <a:lnTo>
                        <a:pt x="438" y="392"/>
                      </a:lnTo>
                      <a:lnTo>
                        <a:pt x="440" y="390"/>
                      </a:lnTo>
                      <a:lnTo>
                        <a:pt x="440" y="390"/>
                      </a:lnTo>
                      <a:lnTo>
                        <a:pt x="440" y="392"/>
                      </a:lnTo>
                      <a:lnTo>
                        <a:pt x="440" y="392"/>
                      </a:lnTo>
                      <a:lnTo>
                        <a:pt x="440" y="392"/>
                      </a:lnTo>
                      <a:lnTo>
                        <a:pt x="440" y="394"/>
                      </a:lnTo>
                      <a:lnTo>
                        <a:pt x="442" y="394"/>
                      </a:lnTo>
                      <a:lnTo>
                        <a:pt x="442" y="394"/>
                      </a:lnTo>
                      <a:lnTo>
                        <a:pt x="442" y="396"/>
                      </a:lnTo>
                      <a:lnTo>
                        <a:pt x="442" y="396"/>
                      </a:lnTo>
                      <a:lnTo>
                        <a:pt x="438" y="398"/>
                      </a:lnTo>
                      <a:lnTo>
                        <a:pt x="438" y="400"/>
                      </a:lnTo>
                      <a:lnTo>
                        <a:pt x="440" y="402"/>
                      </a:lnTo>
                      <a:lnTo>
                        <a:pt x="438" y="406"/>
                      </a:lnTo>
                      <a:lnTo>
                        <a:pt x="438" y="407"/>
                      </a:lnTo>
                      <a:lnTo>
                        <a:pt x="438" y="409"/>
                      </a:lnTo>
                      <a:lnTo>
                        <a:pt x="436" y="409"/>
                      </a:lnTo>
                      <a:lnTo>
                        <a:pt x="436" y="411"/>
                      </a:lnTo>
                      <a:lnTo>
                        <a:pt x="438" y="413"/>
                      </a:lnTo>
                      <a:lnTo>
                        <a:pt x="438" y="413"/>
                      </a:lnTo>
                      <a:lnTo>
                        <a:pt x="438" y="417"/>
                      </a:lnTo>
                      <a:lnTo>
                        <a:pt x="436" y="419"/>
                      </a:lnTo>
                      <a:lnTo>
                        <a:pt x="436" y="421"/>
                      </a:lnTo>
                      <a:lnTo>
                        <a:pt x="434" y="425"/>
                      </a:lnTo>
                      <a:lnTo>
                        <a:pt x="434" y="425"/>
                      </a:lnTo>
                      <a:lnTo>
                        <a:pt x="436" y="426"/>
                      </a:lnTo>
                      <a:lnTo>
                        <a:pt x="436" y="430"/>
                      </a:lnTo>
                      <a:lnTo>
                        <a:pt x="436" y="432"/>
                      </a:lnTo>
                      <a:lnTo>
                        <a:pt x="434" y="434"/>
                      </a:lnTo>
                      <a:lnTo>
                        <a:pt x="432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31" y="434"/>
                      </a:lnTo>
                      <a:lnTo>
                        <a:pt x="429" y="436"/>
                      </a:lnTo>
                      <a:lnTo>
                        <a:pt x="429" y="436"/>
                      </a:lnTo>
                      <a:lnTo>
                        <a:pt x="427" y="436"/>
                      </a:lnTo>
                      <a:lnTo>
                        <a:pt x="427" y="438"/>
                      </a:lnTo>
                      <a:lnTo>
                        <a:pt x="427" y="440"/>
                      </a:lnTo>
                      <a:lnTo>
                        <a:pt x="425" y="442"/>
                      </a:lnTo>
                      <a:lnTo>
                        <a:pt x="425" y="444"/>
                      </a:lnTo>
                      <a:lnTo>
                        <a:pt x="423" y="445"/>
                      </a:lnTo>
                      <a:lnTo>
                        <a:pt x="423" y="447"/>
                      </a:lnTo>
                      <a:lnTo>
                        <a:pt x="423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49"/>
                      </a:lnTo>
                      <a:lnTo>
                        <a:pt x="425" y="451"/>
                      </a:lnTo>
                      <a:lnTo>
                        <a:pt x="423" y="453"/>
                      </a:lnTo>
                      <a:lnTo>
                        <a:pt x="423" y="453"/>
                      </a:lnTo>
                      <a:lnTo>
                        <a:pt x="423" y="457"/>
                      </a:lnTo>
                      <a:lnTo>
                        <a:pt x="421" y="463"/>
                      </a:lnTo>
                      <a:lnTo>
                        <a:pt x="421" y="463"/>
                      </a:lnTo>
                      <a:lnTo>
                        <a:pt x="421" y="463"/>
                      </a:lnTo>
                      <a:lnTo>
                        <a:pt x="423" y="463"/>
                      </a:lnTo>
                      <a:lnTo>
                        <a:pt x="425" y="463"/>
                      </a:lnTo>
                      <a:lnTo>
                        <a:pt x="425" y="461"/>
                      </a:lnTo>
                      <a:lnTo>
                        <a:pt x="427" y="461"/>
                      </a:lnTo>
                      <a:lnTo>
                        <a:pt x="427" y="461"/>
                      </a:lnTo>
                      <a:lnTo>
                        <a:pt x="427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1" y="461"/>
                      </a:lnTo>
                      <a:lnTo>
                        <a:pt x="432" y="461"/>
                      </a:lnTo>
                      <a:lnTo>
                        <a:pt x="434" y="461"/>
                      </a:lnTo>
                      <a:lnTo>
                        <a:pt x="436" y="461"/>
                      </a:lnTo>
                      <a:lnTo>
                        <a:pt x="438" y="461"/>
                      </a:lnTo>
                      <a:lnTo>
                        <a:pt x="442" y="459"/>
                      </a:lnTo>
                      <a:lnTo>
                        <a:pt x="442" y="457"/>
                      </a:lnTo>
                      <a:lnTo>
                        <a:pt x="442" y="453"/>
                      </a:lnTo>
                      <a:lnTo>
                        <a:pt x="442" y="453"/>
                      </a:lnTo>
                      <a:lnTo>
                        <a:pt x="442" y="451"/>
                      </a:lnTo>
                      <a:lnTo>
                        <a:pt x="442" y="451"/>
                      </a:lnTo>
                      <a:lnTo>
                        <a:pt x="440" y="451"/>
                      </a:lnTo>
                      <a:lnTo>
                        <a:pt x="438" y="449"/>
                      </a:lnTo>
                      <a:lnTo>
                        <a:pt x="438" y="449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7"/>
                      </a:lnTo>
                      <a:lnTo>
                        <a:pt x="438" y="445"/>
                      </a:lnTo>
                      <a:lnTo>
                        <a:pt x="438" y="445"/>
                      </a:lnTo>
                      <a:lnTo>
                        <a:pt x="438" y="445"/>
                      </a:lnTo>
                      <a:lnTo>
                        <a:pt x="440" y="445"/>
                      </a:lnTo>
                      <a:lnTo>
                        <a:pt x="440" y="445"/>
                      </a:lnTo>
                      <a:lnTo>
                        <a:pt x="442" y="445"/>
                      </a:lnTo>
                      <a:lnTo>
                        <a:pt x="442" y="445"/>
                      </a:lnTo>
                      <a:lnTo>
                        <a:pt x="442" y="445"/>
                      </a:lnTo>
                      <a:lnTo>
                        <a:pt x="444" y="442"/>
                      </a:lnTo>
                      <a:lnTo>
                        <a:pt x="444" y="442"/>
                      </a:lnTo>
                      <a:lnTo>
                        <a:pt x="444" y="442"/>
                      </a:lnTo>
                      <a:lnTo>
                        <a:pt x="446" y="442"/>
                      </a:lnTo>
                      <a:lnTo>
                        <a:pt x="446" y="442"/>
                      </a:lnTo>
                      <a:lnTo>
                        <a:pt x="448" y="442"/>
                      </a:lnTo>
                      <a:lnTo>
                        <a:pt x="448" y="442"/>
                      </a:lnTo>
                      <a:lnTo>
                        <a:pt x="450" y="440"/>
                      </a:lnTo>
                      <a:lnTo>
                        <a:pt x="452" y="438"/>
                      </a:lnTo>
                      <a:lnTo>
                        <a:pt x="453" y="438"/>
                      </a:lnTo>
                      <a:lnTo>
                        <a:pt x="453" y="438"/>
                      </a:lnTo>
                      <a:lnTo>
                        <a:pt x="453" y="438"/>
                      </a:lnTo>
                      <a:lnTo>
                        <a:pt x="455" y="438"/>
                      </a:lnTo>
                      <a:lnTo>
                        <a:pt x="455" y="440"/>
                      </a:lnTo>
                      <a:lnTo>
                        <a:pt x="453" y="440"/>
                      </a:lnTo>
                      <a:lnTo>
                        <a:pt x="453" y="442"/>
                      </a:lnTo>
                      <a:lnTo>
                        <a:pt x="455" y="442"/>
                      </a:lnTo>
                      <a:lnTo>
                        <a:pt x="455" y="442"/>
                      </a:lnTo>
                      <a:lnTo>
                        <a:pt x="455" y="442"/>
                      </a:lnTo>
                      <a:lnTo>
                        <a:pt x="457" y="442"/>
                      </a:lnTo>
                      <a:lnTo>
                        <a:pt x="457" y="442"/>
                      </a:lnTo>
                      <a:lnTo>
                        <a:pt x="459" y="442"/>
                      </a:lnTo>
                      <a:lnTo>
                        <a:pt x="459" y="444"/>
                      </a:lnTo>
                      <a:lnTo>
                        <a:pt x="459" y="444"/>
                      </a:lnTo>
                      <a:lnTo>
                        <a:pt x="459" y="444"/>
                      </a:lnTo>
                      <a:lnTo>
                        <a:pt x="459" y="445"/>
                      </a:lnTo>
                      <a:lnTo>
                        <a:pt x="457" y="445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49"/>
                      </a:lnTo>
                      <a:lnTo>
                        <a:pt x="452" y="451"/>
                      </a:lnTo>
                      <a:lnTo>
                        <a:pt x="452" y="451"/>
                      </a:lnTo>
                      <a:lnTo>
                        <a:pt x="452" y="451"/>
                      </a:lnTo>
                      <a:lnTo>
                        <a:pt x="452" y="455"/>
                      </a:lnTo>
                      <a:lnTo>
                        <a:pt x="452" y="455"/>
                      </a:lnTo>
                      <a:lnTo>
                        <a:pt x="453" y="457"/>
                      </a:lnTo>
                      <a:lnTo>
                        <a:pt x="453" y="457"/>
                      </a:lnTo>
                      <a:lnTo>
                        <a:pt x="455" y="457"/>
                      </a:lnTo>
                      <a:lnTo>
                        <a:pt x="457" y="457"/>
                      </a:lnTo>
                      <a:lnTo>
                        <a:pt x="457" y="457"/>
                      </a:lnTo>
                      <a:lnTo>
                        <a:pt x="457" y="455"/>
                      </a:lnTo>
                      <a:lnTo>
                        <a:pt x="457" y="455"/>
                      </a:lnTo>
                      <a:lnTo>
                        <a:pt x="457" y="453"/>
                      </a:lnTo>
                      <a:lnTo>
                        <a:pt x="457" y="453"/>
                      </a:lnTo>
                      <a:lnTo>
                        <a:pt x="457" y="453"/>
                      </a:lnTo>
                      <a:lnTo>
                        <a:pt x="459" y="453"/>
                      </a:lnTo>
                      <a:lnTo>
                        <a:pt x="461" y="453"/>
                      </a:lnTo>
                      <a:lnTo>
                        <a:pt x="463" y="453"/>
                      </a:lnTo>
                      <a:lnTo>
                        <a:pt x="463" y="455"/>
                      </a:lnTo>
                      <a:lnTo>
                        <a:pt x="463" y="459"/>
                      </a:lnTo>
                      <a:lnTo>
                        <a:pt x="465" y="459"/>
                      </a:lnTo>
                      <a:lnTo>
                        <a:pt x="467" y="459"/>
                      </a:lnTo>
                      <a:lnTo>
                        <a:pt x="467" y="459"/>
                      </a:lnTo>
                      <a:lnTo>
                        <a:pt x="469" y="459"/>
                      </a:lnTo>
                      <a:lnTo>
                        <a:pt x="469" y="457"/>
                      </a:lnTo>
                      <a:lnTo>
                        <a:pt x="471" y="457"/>
                      </a:lnTo>
                      <a:lnTo>
                        <a:pt x="471" y="457"/>
                      </a:lnTo>
                      <a:lnTo>
                        <a:pt x="471" y="455"/>
                      </a:lnTo>
                      <a:lnTo>
                        <a:pt x="471" y="455"/>
                      </a:lnTo>
                      <a:lnTo>
                        <a:pt x="471" y="455"/>
                      </a:lnTo>
                      <a:lnTo>
                        <a:pt x="471" y="453"/>
                      </a:lnTo>
                      <a:lnTo>
                        <a:pt x="471" y="453"/>
                      </a:lnTo>
                      <a:lnTo>
                        <a:pt x="472" y="451"/>
                      </a:lnTo>
                      <a:lnTo>
                        <a:pt x="472" y="451"/>
                      </a:lnTo>
                      <a:lnTo>
                        <a:pt x="478" y="453"/>
                      </a:lnTo>
                      <a:lnTo>
                        <a:pt x="480" y="453"/>
                      </a:lnTo>
                      <a:lnTo>
                        <a:pt x="482" y="453"/>
                      </a:lnTo>
                      <a:lnTo>
                        <a:pt x="482" y="453"/>
                      </a:lnTo>
                      <a:lnTo>
                        <a:pt x="482" y="453"/>
                      </a:lnTo>
                      <a:lnTo>
                        <a:pt x="484" y="451"/>
                      </a:lnTo>
                      <a:lnTo>
                        <a:pt x="482" y="449"/>
                      </a:lnTo>
                      <a:lnTo>
                        <a:pt x="482" y="449"/>
                      </a:lnTo>
                      <a:lnTo>
                        <a:pt x="482" y="447"/>
                      </a:lnTo>
                      <a:lnTo>
                        <a:pt x="484" y="447"/>
                      </a:lnTo>
                      <a:lnTo>
                        <a:pt x="484" y="445"/>
                      </a:lnTo>
                      <a:lnTo>
                        <a:pt x="484" y="444"/>
                      </a:lnTo>
                      <a:lnTo>
                        <a:pt x="484" y="440"/>
                      </a:lnTo>
                      <a:lnTo>
                        <a:pt x="484" y="438"/>
                      </a:lnTo>
                      <a:lnTo>
                        <a:pt x="484" y="438"/>
                      </a:lnTo>
                      <a:lnTo>
                        <a:pt x="484" y="436"/>
                      </a:lnTo>
                      <a:lnTo>
                        <a:pt x="482" y="436"/>
                      </a:lnTo>
                      <a:lnTo>
                        <a:pt x="482" y="436"/>
                      </a:lnTo>
                      <a:lnTo>
                        <a:pt x="482" y="436"/>
                      </a:lnTo>
                      <a:lnTo>
                        <a:pt x="482" y="434"/>
                      </a:lnTo>
                      <a:lnTo>
                        <a:pt x="480" y="434"/>
                      </a:lnTo>
                      <a:lnTo>
                        <a:pt x="482" y="432"/>
                      </a:lnTo>
                      <a:lnTo>
                        <a:pt x="484" y="430"/>
                      </a:lnTo>
                      <a:lnTo>
                        <a:pt x="488" y="423"/>
                      </a:lnTo>
                      <a:lnTo>
                        <a:pt x="490" y="419"/>
                      </a:lnTo>
                      <a:lnTo>
                        <a:pt x="490" y="417"/>
                      </a:lnTo>
                      <a:lnTo>
                        <a:pt x="490" y="415"/>
                      </a:lnTo>
                      <a:lnTo>
                        <a:pt x="490" y="413"/>
                      </a:lnTo>
                      <a:lnTo>
                        <a:pt x="490" y="413"/>
                      </a:lnTo>
                      <a:lnTo>
                        <a:pt x="488" y="413"/>
                      </a:lnTo>
                      <a:lnTo>
                        <a:pt x="488" y="413"/>
                      </a:lnTo>
                      <a:lnTo>
                        <a:pt x="488" y="413"/>
                      </a:lnTo>
                      <a:lnTo>
                        <a:pt x="486" y="413"/>
                      </a:lnTo>
                      <a:lnTo>
                        <a:pt x="486" y="413"/>
                      </a:lnTo>
                      <a:lnTo>
                        <a:pt x="486" y="411"/>
                      </a:lnTo>
                      <a:lnTo>
                        <a:pt x="486" y="411"/>
                      </a:lnTo>
                      <a:lnTo>
                        <a:pt x="486" y="409"/>
                      </a:lnTo>
                      <a:lnTo>
                        <a:pt x="486" y="409"/>
                      </a:lnTo>
                      <a:lnTo>
                        <a:pt x="484" y="407"/>
                      </a:lnTo>
                      <a:lnTo>
                        <a:pt x="484" y="407"/>
                      </a:lnTo>
                      <a:lnTo>
                        <a:pt x="484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7"/>
                      </a:lnTo>
                      <a:lnTo>
                        <a:pt x="482" y="406"/>
                      </a:lnTo>
                      <a:lnTo>
                        <a:pt x="482" y="406"/>
                      </a:lnTo>
                      <a:lnTo>
                        <a:pt x="486" y="406"/>
                      </a:lnTo>
                      <a:lnTo>
                        <a:pt x="486" y="404"/>
                      </a:lnTo>
                      <a:lnTo>
                        <a:pt x="488" y="400"/>
                      </a:lnTo>
                      <a:lnTo>
                        <a:pt x="488" y="400"/>
                      </a:lnTo>
                      <a:lnTo>
                        <a:pt x="488" y="400"/>
                      </a:lnTo>
                      <a:lnTo>
                        <a:pt x="490" y="400"/>
                      </a:lnTo>
                      <a:lnTo>
                        <a:pt x="490" y="400"/>
                      </a:lnTo>
                      <a:lnTo>
                        <a:pt x="490" y="400"/>
                      </a:lnTo>
                      <a:lnTo>
                        <a:pt x="490" y="402"/>
                      </a:lnTo>
                      <a:lnTo>
                        <a:pt x="492" y="404"/>
                      </a:lnTo>
                      <a:lnTo>
                        <a:pt x="492" y="404"/>
                      </a:lnTo>
                      <a:lnTo>
                        <a:pt x="493" y="406"/>
                      </a:lnTo>
                      <a:lnTo>
                        <a:pt x="493" y="406"/>
                      </a:lnTo>
                      <a:lnTo>
                        <a:pt x="493" y="406"/>
                      </a:lnTo>
                      <a:lnTo>
                        <a:pt x="497" y="407"/>
                      </a:lnTo>
                      <a:lnTo>
                        <a:pt x="501" y="409"/>
                      </a:lnTo>
                      <a:lnTo>
                        <a:pt x="501" y="409"/>
                      </a:lnTo>
                      <a:lnTo>
                        <a:pt x="503" y="411"/>
                      </a:lnTo>
                      <a:lnTo>
                        <a:pt x="505" y="415"/>
                      </a:lnTo>
                      <a:lnTo>
                        <a:pt x="505" y="415"/>
                      </a:lnTo>
                      <a:lnTo>
                        <a:pt x="507" y="415"/>
                      </a:lnTo>
                      <a:lnTo>
                        <a:pt x="507" y="415"/>
                      </a:lnTo>
                      <a:lnTo>
                        <a:pt x="513" y="415"/>
                      </a:lnTo>
                      <a:lnTo>
                        <a:pt x="513" y="415"/>
                      </a:lnTo>
                      <a:lnTo>
                        <a:pt x="516" y="413"/>
                      </a:lnTo>
                      <a:lnTo>
                        <a:pt x="518" y="413"/>
                      </a:lnTo>
                      <a:lnTo>
                        <a:pt x="520" y="411"/>
                      </a:lnTo>
                      <a:lnTo>
                        <a:pt x="520" y="411"/>
                      </a:lnTo>
                      <a:lnTo>
                        <a:pt x="522" y="409"/>
                      </a:lnTo>
                      <a:lnTo>
                        <a:pt x="522" y="409"/>
                      </a:lnTo>
                      <a:lnTo>
                        <a:pt x="522" y="407"/>
                      </a:lnTo>
                      <a:lnTo>
                        <a:pt x="522" y="407"/>
                      </a:lnTo>
                      <a:lnTo>
                        <a:pt x="522" y="406"/>
                      </a:lnTo>
                      <a:lnTo>
                        <a:pt x="522" y="404"/>
                      </a:lnTo>
                      <a:lnTo>
                        <a:pt x="526" y="402"/>
                      </a:lnTo>
                      <a:lnTo>
                        <a:pt x="530" y="398"/>
                      </a:lnTo>
                      <a:lnTo>
                        <a:pt x="530" y="396"/>
                      </a:lnTo>
                      <a:lnTo>
                        <a:pt x="532" y="396"/>
                      </a:lnTo>
                      <a:lnTo>
                        <a:pt x="532" y="394"/>
                      </a:lnTo>
                      <a:lnTo>
                        <a:pt x="532" y="392"/>
                      </a:lnTo>
                      <a:lnTo>
                        <a:pt x="532" y="390"/>
                      </a:lnTo>
                      <a:lnTo>
                        <a:pt x="532" y="383"/>
                      </a:lnTo>
                      <a:lnTo>
                        <a:pt x="530" y="381"/>
                      </a:lnTo>
                      <a:lnTo>
                        <a:pt x="530" y="379"/>
                      </a:lnTo>
                      <a:lnTo>
                        <a:pt x="528" y="375"/>
                      </a:lnTo>
                      <a:lnTo>
                        <a:pt x="528" y="375"/>
                      </a:lnTo>
                      <a:lnTo>
                        <a:pt x="528" y="373"/>
                      </a:lnTo>
                      <a:lnTo>
                        <a:pt x="526" y="373"/>
                      </a:lnTo>
                      <a:lnTo>
                        <a:pt x="524" y="371"/>
                      </a:lnTo>
                      <a:lnTo>
                        <a:pt x="522" y="369"/>
                      </a:lnTo>
                      <a:lnTo>
                        <a:pt x="522" y="367"/>
                      </a:lnTo>
                      <a:lnTo>
                        <a:pt x="520" y="366"/>
                      </a:lnTo>
                      <a:lnTo>
                        <a:pt x="518" y="366"/>
                      </a:lnTo>
                      <a:lnTo>
                        <a:pt x="516" y="366"/>
                      </a:lnTo>
                      <a:lnTo>
                        <a:pt x="514" y="364"/>
                      </a:lnTo>
                      <a:lnTo>
                        <a:pt x="514" y="362"/>
                      </a:lnTo>
                      <a:lnTo>
                        <a:pt x="514" y="362"/>
                      </a:lnTo>
                      <a:lnTo>
                        <a:pt x="513" y="360"/>
                      </a:lnTo>
                      <a:lnTo>
                        <a:pt x="513" y="360"/>
                      </a:lnTo>
                      <a:lnTo>
                        <a:pt x="511" y="360"/>
                      </a:lnTo>
                      <a:lnTo>
                        <a:pt x="511" y="360"/>
                      </a:lnTo>
                      <a:lnTo>
                        <a:pt x="509" y="360"/>
                      </a:lnTo>
                      <a:lnTo>
                        <a:pt x="509" y="360"/>
                      </a:lnTo>
                      <a:lnTo>
                        <a:pt x="507" y="360"/>
                      </a:lnTo>
                      <a:lnTo>
                        <a:pt x="503" y="358"/>
                      </a:lnTo>
                      <a:lnTo>
                        <a:pt x="499" y="354"/>
                      </a:lnTo>
                      <a:lnTo>
                        <a:pt x="499" y="354"/>
                      </a:lnTo>
                      <a:lnTo>
                        <a:pt x="499" y="354"/>
                      </a:lnTo>
                      <a:lnTo>
                        <a:pt x="499" y="352"/>
                      </a:lnTo>
                      <a:lnTo>
                        <a:pt x="499" y="352"/>
                      </a:lnTo>
                      <a:lnTo>
                        <a:pt x="499" y="352"/>
                      </a:lnTo>
                      <a:lnTo>
                        <a:pt x="501" y="352"/>
                      </a:lnTo>
                      <a:lnTo>
                        <a:pt x="507" y="356"/>
                      </a:lnTo>
                      <a:lnTo>
                        <a:pt x="507" y="356"/>
                      </a:lnTo>
                      <a:lnTo>
                        <a:pt x="507" y="356"/>
                      </a:lnTo>
                      <a:lnTo>
                        <a:pt x="509" y="356"/>
                      </a:lnTo>
                      <a:lnTo>
                        <a:pt x="509" y="354"/>
                      </a:lnTo>
                      <a:lnTo>
                        <a:pt x="509" y="356"/>
                      </a:lnTo>
                      <a:lnTo>
                        <a:pt x="511" y="356"/>
                      </a:lnTo>
                      <a:lnTo>
                        <a:pt x="511" y="356"/>
                      </a:lnTo>
                      <a:lnTo>
                        <a:pt x="513" y="356"/>
                      </a:lnTo>
                      <a:lnTo>
                        <a:pt x="513" y="356"/>
                      </a:lnTo>
                      <a:lnTo>
                        <a:pt x="513" y="356"/>
                      </a:lnTo>
                      <a:lnTo>
                        <a:pt x="514" y="354"/>
                      </a:lnTo>
                      <a:lnTo>
                        <a:pt x="514" y="354"/>
                      </a:lnTo>
                      <a:lnTo>
                        <a:pt x="514" y="354"/>
                      </a:lnTo>
                      <a:lnTo>
                        <a:pt x="516" y="352"/>
                      </a:lnTo>
                      <a:lnTo>
                        <a:pt x="518" y="352"/>
                      </a:lnTo>
                      <a:lnTo>
                        <a:pt x="518" y="352"/>
                      </a:lnTo>
                      <a:lnTo>
                        <a:pt x="520" y="350"/>
                      </a:lnTo>
                      <a:lnTo>
                        <a:pt x="520" y="347"/>
                      </a:lnTo>
                      <a:lnTo>
                        <a:pt x="522" y="345"/>
                      </a:lnTo>
                      <a:lnTo>
                        <a:pt x="522" y="345"/>
                      </a:lnTo>
                      <a:lnTo>
                        <a:pt x="522" y="345"/>
                      </a:lnTo>
                      <a:lnTo>
                        <a:pt x="524" y="345"/>
                      </a:lnTo>
                      <a:lnTo>
                        <a:pt x="526" y="347"/>
                      </a:lnTo>
                      <a:lnTo>
                        <a:pt x="526" y="347"/>
                      </a:lnTo>
                      <a:lnTo>
                        <a:pt x="532" y="345"/>
                      </a:lnTo>
                      <a:lnTo>
                        <a:pt x="532" y="343"/>
                      </a:lnTo>
                      <a:lnTo>
                        <a:pt x="533" y="341"/>
                      </a:lnTo>
                      <a:lnTo>
                        <a:pt x="535" y="335"/>
                      </a:lnTo>
                      <a:lnTo>
                        <a:pt x="535" y="333"/>
                      </a:lnTo>
                      <a:lnTo>
                        <a:pt x="537" y="331"/>
                      </a:lnTo>
                      <a:lnTo>
                        <a:pt x="539" y="331"/>
                      </a:lnTo>
                      <a:lnTo>
                        <a:pt x="541" y="329"/>
                      </a:lnTo>
                      <a:lnTo>
                        <a:pt x="543" y="328"/>
                      </a:lnTo>
                      <a:lnTo>
                        <a:pt x="543" y="326"/>
                      </a:lnTo>
                      <a:lnTo>
                        <a:pt x="545" y="326"/>
                      </a:lnTo>
                      <a:lnTo>
                        <a:pt x="545" y="326"/>
                      </a:lnTo>
                      <a:lnTo>
                        <a:pt x="549" y="328"/>
                      </a:lnTo>
                      <a:lnTo>
                        <a:pt x="549" y="328"/>
                      </a:lnTo>
                      <a:lnTo>
                        <a:pt x="551" y="328"/>
                      </a:lnTo>
                      <a:lnTo>
                        <a:pt x="562" y="324"/>
                      </a:lnTo>
                      <a:lnTo>
                        <a:pt x="564" y="324"/>
                      </a:lnTo>
                      <a:lnTo>
                        <a:pt x="566" y="322"/>
                      </a:lnTo>
                      <a:lnTo>
                        <a:pt x="568" y="322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568" y="318"/>
                      </a:lnTo>
                      <a:lnTo>
                        <a:pt x="568" y="318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6" y="316"/>
                      </a:lnTo>
                      <a:lnTo>
                        <a:pt x="564" y="316"/>
                      </a:lnTo>
                      <a:lnTo>
                        <a:pt x="562" y="316"/>
                      </a:lnTo>
                      <a:lnTo>
                        <a:pt x="562" y="318"/>
                      </a:lnTo>
                      <a:lnTo>
                        <a:pt x="562" y="318"/>
                      </a:lnTo>
                      <a:lnTo>
                        <a:pt x="558" y="318"/>
                      </a:lnTo>
                      <a:lnTo>
                        <a:pt x="556" y="318"/>
                      </a:lnTo>
                      <a:lnTo>
                        <a:pt x="556" y="318"/>
                      </a:lnTo>
                      <a:lnTo>
                        <a:pt x="556" y="316"/>
                      </a:lnTo>
                      <a:lnTo>
                        <a:pt x="554" y="316"/>
                      </a:lnTo>
                      <a:lnTo>
                        <a:pt x="554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3" y="316"/>
                      </a:lnTo>
                      <a:lnTo>
                        <a:pt x="551" y="316"/>
                      </a:lnTo>
                      <a:lnTo>
                        <a:pt x="551" y="318"/>
                      </a:lnTo>
                      <a:lnTo>
                        <a:pt x="551" y="318"/>
                      </a:lnTo>
                      <a:lnTo>
                        <a:pt x="543" y="316"/>
                      </a:lnTo>
                      <a:lnTo>
                        <a:pt x="541" y="316"/>
                      </a:lnTo>
                      <a:lnTo>
                        <a:pt x="539" y="318"/>
                      </a:lnTo>
                      <a:lnTo>
                        <a:pt x="535" y="318"/>
                      </a:lnTo>
                      <a:lnTo>
                        <a:pt x="533" y="320"/>
                      </a:lnTo>
                      <a:lnTo>
                        <a:pt x="526" y="320"/>
                      </a:lnTo>
                      <a:lnTo>
                        <a:pt x="524" y="322"/>
                      </a:lnTo>
                      <a:lnTo>
                        <a:pt x="524" y="322"/>
                      </a:lnTo>
                      <a:lnTo>
                        <a:pt x="522" y="322"/>
                      </a:lnTo>
                      <a:lnTo>
                        <a:pt x="522" y="322"/>
                      </a:lnTo>
                      <a:lnTo>
                        <a:pt x="522" y="318"/>
                      </a:lnTo>
                      <a:lnTo>
                        <a:pt x="520" y="318"/>
                      </a:lnTo>
                      <a:lnTo>
                        <a:pt x="518" y="314"/>
                      </a:lnTo>
                      <a:lnTo>
                        <a:pt x="518" y="312"/>
                      </a:lnTo>
                      <a:lnTo>
                        <a:pt x="516" y="312"/>
                      </a:lnTo>
                      <a:lnTo>
                        <a:pt x="516" y="310"/>
                      </a:lnTo>
                      <a:lnTo>
                        <a:pt x="518" y="310"/>
                      </a:lnTo>
                      <a:lnTo>
                        <a:pt x="520" y="310"/>
                      </a:lnTo>
                      <a:lnTo>
                        <a:pt x="522" y="309"/>
                      </a:lnTo>
                      <a:lnTo>
                        <a:pt x="524" y="309"/>
                      </a:lnTo>
                      <a:lnTo>
                        <a:pt x="526" y="305"/>
                      </a:lnTo>
                      <a:lnTo>
                        <a:pt x="524" y="303"/>
                      </a:lnTo>
                      <a:lnTo>
                        <a:pt x="524" y="303"/>
                      </a:lnTo>
                      <a:lnTo>
                        <a:pt x="522" y="301"/>
                      </a:lnTo>
                      <a:lnTo>
                        <a:pt x="522" y="301"/>
                      </a:lnTo>
                      <a:lnTo>
                        <a:pt x="522" y="299"/>
                      </a:lnTo>
                      <a:lnTo>
                        <a:pt x="522" y="297"/>
                      </a:lnTo>
                      <a:lnTo>
                        <a:pt x="522" y="297"/>
                      </a:lnTo>
                      <a:lnTo>
                        <a:pt x="522" y="293"/>
                      </a:lnTo>
                      <a:lnTo>
                        <a:pt x="522" y="293"/>
                      </a:lnTo>
                      <a:lnTo>
                        <a:pt x="522" y="291"/>
                      </a:lnTo>
                      <a:lnTo>
                        <a:pt x="522" y="290"/>
                      </a:lnTo>
                      <a:lnTo>
                        <a:pt x="524" y="290"/>
                      </a:lnTo>
                      <a:lnTo>
                        <a:pt x="524" y="290"/>
                      </a:lnTo>
                      <a:lnTo>
                        <a:pt x="528" y="288"/>
                      </a:lnTo>
                      <a:lnTo>
                        <a:pt x="532" y="286"/>
                      </a:lnTo>
                      <a:lnTo>
                        <a:pt x="532" y="286"/>
                      </a:lnTo>
                      <a:lnTo>
                        <a:pt x="535" y="286"/>
                      </a:lnTo>
                      <a:lnTo>
                        <a:pt x="537" y="284"/>
                      </a:lnTo>
                      <a:lnTo>
                        <a:pt x="537" y="284"/>
                      </a:lnTo>
                      <a:lnTo>
                        <a:pt x="545" y="278"/>
                      </a:lnTo>
                      <a:lnTo>
                        <a:pt x="553" y="278"/>
                      </a:lnTo>
                      <a:lnTo>
                        <a:pt x="553" y="270"/>
                      </a:lnTo>
                      <a:lnTo>
                        <a:pt x="553" y="267"/>
                      </a:lnTo>
                      <a:lnTo>
                        <a:pt x="553" y="267"/>
                      </a:lnTo>
                      <a:lnTo>
                        <a:pt x="553" y="265"/>
                      </a:lnTo>
                      <a:lnTo>
                        <a:pt x="551" y="263"/>
                      </a:lnTo>
                      <a:lnTo>
                        <a:pt x="551" y="263"/>
                      </a:lnTo>
                      <a:lnTo>
                        <a:pt x="551" y="261"/>
                      </a:lnTo>
                      <a:lnTo>
                        <a:pt x="551" y="259"/>
                      </a:lnTo>
                      <a:lnTo>
                        <a:pt x="551" y="257"/>
                      </a:lnTo>
                      <a:lnTo>
                        <a:pt x="549" y="255"/>
                      </a:lnTo>
                      <a:lnTo>
                        <a:pt x="549" y="255"/>
                      </a:lnTo>
                      <a:lnTo>
                        <a:pt x="547" y="253"/>
                      </a:lnTo>
                      <a:lnTo>
                        <a:pt x="547" y="253"/>
                      </a:lnTo>
                      <a:lnTo>
                        <a:pt x="545" y="251"/>
                      </a:lnTo>
                      <a:lnTo>
                        <a:pt x="547" y="250"/>
                      </a:lnTo>
                      <a:lnTo>
                        <a:pt x="545" y="248"/>
                      </a:lnTo>
                      <a:lnTo>
                        <a:pt x="545" y="246"/>
                      </a:lnTo>
                      <a:lnTo>
                        <a:pt x="545" y="244"/>
                      </a:lnTo>
                      <a:lnTo>
                        <a:pt x="545" y="242"/>
                      </a:lnTo>
                      <a:lnTo>
                        <a:pt x="547" y="240"/>
                      </a:lnTo>
                      <a:lnTo>
                        <a:pt x="547" y="238"/>
                      </a:lnTo>
                      <a:lnTo>
                        <a:pt x="547" y="238"/>
                      </a:lnTo>
                      <a:lnTo>
                        <a:pt x="547" y="238"/>
                      </a:lnTo>
                      <a:lnTo>
                        <a:pt x="549" y="238"/>
                      </a:lnTo>
                      <a:lnTo>
                        <a:pt x="549" y="238"/>
                      </a:lnTo>
                      <a:lnTo>
                        <a:pt x="551" y="240"/>
                      </a:lnTo>
                      <a:lnTo>
                        <a:pt x="551" y="240"/>
                      </a:lnTo>
                      <a:lnTo>
                        <a:pt x="553" y="240"/>
                      </a:lnTo>
                      <a:lnTo>
                        <a:pt x="553" y="242"/>
                      </a:lnTo>
                      <a:lnTo>
                        <a:pt x="554" y="242"/>
                      </a:lnTo>
                      <a:lnTo>
                        <a:pt x="556" y="240"/>
                      </a:lnTo>
                      <a:lnTo>
                        <a:pt x="558" y="240"/>
                      </a:lnTo>
                      <a:lnTo>
                        <a:pt x="560" y="240"/>
                      </a:lnTo>
                      <a:lnTo>
                        <a:pt x="560" y="238"/>
                      </a:lnTo>
                      <a:lnTo>
                        <a:pt x="562" y="238"/>
                      </a:lnTo>
                      <a:lnTo>
                        <a:pt x="562" y="236"/>
                      </a:lnTo>
                      <a:lnTo>
                        <a:pt x="562" y="236"/>
                      </a:lnTo>
                      <a:lnTo>
                        <a:pt x="562" y="234"/>
                      </a:lnTo>
                      <a:lnTo>
                        <a:pt x="562" y="234"/>
                      </a:lnTo>
                      <a:lnTo>
                        <a:pt x="562" y="232"/>
                      </a:lnTo>
                      <a:lnTo>
                        <a:pt x="560" y="232"/>
                      </a:lnTo>
                      <a:lnTo>
                        <a:pt x="558" y="232"/>
                      </a:lnTo>
                      <a:lnTo>
                        <a:pt x="554" y="232"/>
                      </a:lnTo>
                      <a:lnTo>
                        <a:pt x="551" y="232"/>
                      </a:lnTo>
                      <a:lnTo>
                        <a:pt x="551" y="232"/>
                      </a:lnTo>
                      <a:lnTo>
                        <a:pt x="549" y="232"/>
                      </a:lnTo>
                      <a:lnTo>
                        <a:pt x="547" y="231"/>
                      </a:lnTo>
                      <a:lnTo>
                        <a:pt x="543" y="227"/>
                      </a:lnTo>
                      <a:lnTo>
                        <a:pt x="543" y="225"/>
                      </a:lnTo>
                      <a:lnTo>
                        <a:pt x="543" y="225"/>
                      </a:lnTo>
                      <a:lnTo>
                        <a:pt x="543" y="223"/>
                      </a:lnTo>
                      <a:lnTo>
                        <a:pt x="543" y="221"/>
                      </a:lnTo>
                      <a:lnTo>
                        <a:pt x="545" y="221"/>
                      </a:lnTo>
                      <a:lnTo>
                        <a:pt x="545" y="221"/>
                      </a:lnTo>
                      <a:lnTo>
                        <a:pt x="545" y="221"/>
                      </a:lnTo>
                      <a:lnTo>
                        <a:pt x="551" y="223"/>
                      </a:lnTo>
                      <a:lnTo>
                        <a:pt x="553" y="223"/>
                      </a:lnTo>
                      <a:lnTo>
                        <a:pt x="553" y="223"/>
                      </a:lnTo>
                      <a:lnTo>
                        <a:pt x="554" y="223"/>
                      </a:lnTo>
                      <a:lnTo>
                        <a:pt x="554" y="221"/>
                      </a:lnTo>
                      <a:lnTo>
                        <a:pt x="558" y="217"/>
                      </a:lnTo>
                      <a:lnTo>
                        <a:pt x="566" y="212"/>
                      </a:lnTo>
                      <a:lnTo>
                        <a:pt x="566" y="212"/>
                      </a:lnTo>
                      <a:lnTo>
                        <a:pt x="568" y="212"/>
                      </a:lnTo>
                      <a:lnTo>
                        <a:pt x="570" y="212"/>
                      </a:lnTo>
                      <a:lnTo>
                        <a:pt x="570" y="212"/>
                      </a:lnTo>
                      <a:lnTo>
                        <a:pt x="572" y="212"/>
                      </a:lnTo>
                      <a:lnTo>
                        <a:pt x="572" y="212"/>
                      </a:lnTo>
                      <a:lnTo>
                        <a:pt x="573" y="210"/>
                      </a:lnTo>
                      <a:lnTo>
                        <a:pt x="573" y="210"/>
                      </a:lnTo>
                      <a:lnTo>
                        <a:pt x="575" y="208"/>
                      </a:lnTo>
                      <a:lnTo>
                        <a:pt x="583" y="193"/>
                      </a:lnTo>
                      <a:lnTo>
                        <a:pt x="583" y="191"/>
                      </a:lnTo>
                      <a:lnTo>
                        <a:pt x="581" y="189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1" name="Google Shape;421;p13"/>
                <p:cNvSpPr/>
                <p:nvPr/>
              </p:nvSpPr>
              <p:spPr>
                <a:xfrm>
                  <a:off x="4732338" y="4443413"/>
                  <a:ext cx="90488" cy="13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" h="86" extrusionOk="0">
                      <a:moveTo>
                        <a:pt x="57" y="44"/>
                      </a:moveTo>
                      <a:lnTo>
                        <a:pt x="57" y="42"/>
                      </a:lnTo>
                      <a:lnTo>
                        <a:pt x="57" y="42"/>
                      </a:lnTo>
                      <a:lnTo>
                        <a:pt x="57" y="42"/>
                      </a:lnTo>
                      <a:lnTo>
                        <a:pt x="53" y="38"/>
                      </a:lnTo>
                      <a:lnTo>
                        <a:pt x="53" y="38"/>
                      </a:lnTo>
                      <a:lnTo>
                        <a:pt x="53" y="36"/>
                      </a:lnTo>
                      <a:lnTo>
                        <a:pt x="53" y="36"/>
                      </a:lnTo>
                      <a:lnTo>
                        <a:pt x="53" y="34"/>
                      </a:lnTo>
                      <a:lnTo>
                        <a:pt x="53" y="34"/>
                      </a:lnTo>
                      <a:lnTo>
                        <a:pt x="53" y="34"/>
                      </a:lnTo>
                      <a:lnTo>
                        <a:pt x="53" y="32"/>
                      </a:lnTo>
                      <a:lnTo>
                        <a:pt x="53" y="32"/>
                      </a:lnTo>
                      <a:lnTo>
                        <a:pt x="51" y="31"/>
                      </a:lnTo>
                      <a:lnTo>
                        <a:pt x="51" y="31"/>
                      </a:lnTo>
                      <a:lnTo>
                        <a:pt x="51" y="29"/>
                      </a:lnTo>
                      <a:lnTo>
                        <a:pt x="53" y="27"/>
                      </a:lnTo>
                      <a:lnTo>
                        <a:pt x="53" y="25"/>
                      </a:lnTo>
                      <a:lnTo>
                        <a:pt x="53" y="25"/>
                      </a:lnTo>
                      <a:lnTo>
                        <a:pt x="51" y="19"/>
                      </a:lnTo>
                      <a:lnTo>
                        <a:pt x="51" y="15"/>
                      </a:lnTo>
                      <a:lnTo>
                        <a:pt x="51" y="15"/>
                      </a:lnTo>
                      <a:lnTo>
                        <a:pt x="49" y="15"/>
                      </a:lnTo>
                      <a:lnTo>
                        <a:pt x="47" y="13"/>
                      </a:lnTo>
                      <a:lnTo>
                        <a:pt x="45" y="13"/>
                      </a:lnTo>
                      <a:lnTo>
                        <a:pt x="45" y="11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2" y="13"/>
                      </a:lnTo>
                      <a:lnTo>
                        <a:pt x="42" y="13"/>
                      </a:lnTo>
                      <a:lnTo>
                        <a:pt x="40" y="13"/>
                      </a:lnTo>
                      <a:lnTo>
                        <a:pt x="38" y="13"/>
                      </a:lnTo>
                      <a:lnTo>
                        <a:pt x="34" y="13"/>
                      </a:lnTo>
                      <a:lnTo>
                        <a:pt x="30" y="15"/>
                      </a:lnTo>
                      <a:lnTo>
                        <a:pt x="28" y="15"/>
                      </a:lnTo>
                      <a:lnTo>
                        <a:pt x="26" y="15"/>
                      </a:lnTo>
                      <a:lnTo>
                        <a:pt x="26" y="15"/>
                      </a:lnTo>
                      <a:lnTo>
                        <a:pt x="24" y="15"/>
                      </a:lnTo>
                      <a:lnTo>
                        <a:pt x="22" y="13"/>
                      </a:lnTo>
                      <a:lnTo>
                        <a:pt x="22" y="11"/>
                      </a:lnTo>
                      <a:lnTo>
                        <a:pt x="21" y="8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19" y="4"/>
                      </a:lnTo>
                      <a:lnTo>
                        <a:pt x="17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2"/>
                      </a:lnTo>
                      <a:lnTo>
                        <a:pt x="15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3" y="4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2" y="11"/>
                      </a:lnTo>
                      <a:lnTo>
                        <a:pt x="2" y="13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7" y="13"/>
                      </a:lnTo>
                      <a:lnTo>
                        <a:pt x="9" y="13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9" y="13"/>
                      </a:lnTo>
                      <a:lnTo>
                        <a:pt x="7" y="15"/>
                      </a:lnTo>
                      <a:lnTo>
                        <a:pt x="5" y="15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5" y="21"/>
                      </a:lnTo>
                      <a:lnTo>
                        <a:pt x="5" y="21"/>
                      </a:lnTo>
                      <a:lnTo>
                        <a:pt x="7" y="23"/>
                      </a:lnTo>
                      <a:lnTo>
                        <a:pt x="5" y="27"/>
                      </a:lnTo>
                      <a:lnTo>
                        <a:pt x="7" y="27"/>
                      </a:lnTo>
                      <a:lnTo>
                        <a:pt x="9" y="29"/>
                      </a:lnTo>
                      <a:lnTo>
                        <a:pt x="11" y="27"/>
                      </a:lnTo>
                      <a:lnTo>
                        <a:pt x="17" y="23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7"/>
                      </a:lnTo>
                      <a:lnTo>
                        <a:pt x="13" y="27"/>
                      </a:lnTo>
                      <a:lnTo>
                        <a:pt x="13" y="27"/>
                      </a:lnTo>
                      <a:lnTo>
                        <a:pt x="11" y="29"/>
                      </a:lnTo>
                      <a:lnTo>
                        <a:pt x="11" y="29"/>
                      </a:lnTo>
                      <a:lnTo>
                        <a:pt x="9" y="31"/>
                      </a:lnTo>
                      <a:lnTo>
                        <a:pt x="11" y="32"/>
                      </a:lnTo>
                      <a:lnTo>
                        <a:pt x="11" y="32"/>
                      </a:lnTo>
                      <a:lnTo>
                        <a:pt x="15" y="32"/>
                      </a:lnTo>
                      <a:lnTo>
                        <a:pt x="15" y="32"/>
                      </a:lnTo>
                      <a:lnTo>
                        <a:pt x="15" y="32"/>
                      </a:lnTo>
                      <a:lnTo>
                        <a:pt x="17" y="32"/>
                      </a:lnTo>
                      <a:lnTo>
                        <a:pt x="17" y="32"/>
                      </a:lnTo>
                      <a:lnTo>
                        <a:pt x="19" y="32"/>
                      </a:lnTo>
                      <a:lnTo>
                        <a:pt x="19" y="32"/>
                      </a:lnTo>
                      <a:lnTo>
                        <a:pt x="22" y="34"/>
                      </a:lnTo>
                      <a:lnTo>
                        <a:pt x="22" y="36"/>
                      </a:lnTo>
                      <a:lnTo>
                        <a:pt x="24" y="38"/>
                      </a:lnTo>
                      <a:lnTo>
                        <a:pt x="26" y="40"/>
                      </a:lnTo>
                      <a:lnTo>
                        <a:pt x="26" y="40"/>
                      </a:lnTo>
                      <a:lnTo>
                        <a:pt x="26" y="40"/>
                      </a:lnTo>
                      <a:lnTo>
                        <a:pt x="24" y="40"/>
                      </a:lnTo>
                      <a:lnTo>
                        <a:pt x="24" y="40"/>
                      </a:lnTo>
                      <a:lnTo>
                        <a:pt x="24" y="38"/>
                      </a:lnTo>
                      <a:lnTo>
                        <a:pt x="22" y="36"/>
                      </a:lnTo>
                      <a:lnTo>
                        <a:pt x="21" y="36"/>
                      </a:lnTo>
                      <a:lnTo>
                        <a:pt x="19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5" y="36"/>
                      </a:lnTo>
                      <a:lnTo>
                        <a:pt x="15" y="36"/>
                      </a:lnTo>
                      <a:lnTo>
                        <a:pt x="9" y="36"/>
                      </a:lnTo>
                      <a:lnTo>
                        <a:pt x="11" y="38"/>
                      </a:lnTo>
                      <a:lnTo>
                        <a:pt x="13" y="40"/>
                      </a:lnTo>
                      <a:lnTo>
                        <a:pt x="15" y="40"/>
                      </a:lnTo>
                      <a:lnTo>
                        <a:pt x="17" y="40"/>
                      </a:lnTo>
                      <a:lnTo>
                        <a:pt x="19" y="40"/>
                      </a:lnTo>
                      <a:lnTo>
                        <a:pt x="19" y="42"/>
                      </a:lnTo>
                      <a:lnTo>
                        <a:pt x="24" y="59"/>
                      </a:lnTo>
                      <a:lnTo>
                        <a:pt x="24" y="59"/>
                      </a:lnTo>
                      <a:lnTo>
                        <a:pt x="26" y="61"/>
                      </a:lnTo>
                      <a:lnTo>
                        <a:pt x="24" y="61"/>
                      </a:lnTo>
                      <a:lnTo>
                        <a:pt x="22" y="63"/>
                      </a:lnTo>
                      <a:lnTo>
                        <a:pt x="22" y="63"/>
                      </a:lnTo>
                      <a:lnTo>
                        <a:pt x="22" y="65"/>
                      </a:lnTo>
                      <a:lnTo>
                        <a:pt x="21" y="67"/>
                      </a:lnTo>
                      <a:lnTo>
                        <a:pt x="26" y="69"/>
                      </a:lnTo>
                      <a:lnTo>
                        <a:pt x="26" y="69"/>
                      </a:lnTo>
                      <a:lnTo>
                        <a:pt x="28" y="74"/>
                      </a:lnTo>
                      <a:lnTo>
                        <a:pt x="30" y="74"/>
                      </a:lnTo>
                      <a:lnTo>
                        <a:pt x="30" y="74"/>
                      </a:lnTo>
                      <a:lnTo>
                        <a:pt x="32" y="76"/>
                      </a:lnTo>
                      <a:lnTo>
                        <a:pt x="32" y="76"/>
                      </a:lnTo>
                      <a:lnTo>
                        <a:pt x="32" y="80"/>
                      </a:lnTo>
                      <a:lnTo>
                        <a:pt x="32" y="82"/>
                      </a:lnTo>
                      <a:lnTo>
                        <a:pt x="32" y="82"/>
                      </a:lnTo>
                      <a:lnTo>
                        <a:pt x="36" y="84"/>
                      </a:lnTo>
                      <a:lnTo>
                        <a:pt x="36" y="86"/>
                      </a:lnTo>
                      <a:lnTo>
                        <a:pt x="38" y="86"/>
                      </a:lnTo>
                      <a:lnTo>
                        <a:pt x="40" y="84"/>
                      </a:lnTo>
                      <a:lnTo>
                        <a:pt x="43" y="82"/>
                      </a:lnTo>
                      <a:lnTo>
                        <a:pt x="43" y="82"/>
                      </a:lnTo>
                      <a:lnTo>
                        <a:pt x="43" y="82"/>
                      </a:lnTo>
                      <a:lnTo>
                        <a:pt x="45" y="82"/>
                      </a:lnTo>
                      <a:lnTo>
                        <a:pt x="47" y="82"/>
                      </a:lnTo>
                      <a:lnTo>
                        <a:pt x="49" y="82"/>
                      </a:lnTo>
                      <a:lnTo>
                        <a:pt x="49" y="80"/>
                      </a:lnTo>
                      <a:lnTo>
                        <a:pt x="51" y="78"/>
                      </a:lnTo>
                      <a:lnTo>
                        <a:pt x="51" y="78"/>
                      </a:lnTo>
                      <a:lnTo>
                        <a:pt x="51" y="78"/>
                      </a:lnTo>
                      <a:lnTo>
                        <a:pt x="51" y="76"/>
                      </a:lnTo>
                      <a:lnTo>
                        <a:pt x="53" y="74"/>
                      </a:lnTo>
                      <a:lnTo>
                        <a:pt x="53" y="74"/>
                      </a:lnTo>
                      <a:lnTo>
                        <a:pt x="53" y="72"/>
                      </a:lnTo>
                      <a:lnTo>
                        <a:pt x="53" y="72"/>
                      </a:lnTo>
                      <a:lnTo>
                        <a:pt x="53" y="70"/>
                      </a:lnTo>
                      <a:lnTo>
                        <a:pt x="53" y="70"/>
                      </a:lnTo>
                      <a:lnTo>
                        <a:pt x="53" y="67"/>
                      </a:lnTo>
                      <a:lnTo>
                        <a:pt x="53" y="67"/>
                      </a:lnTo>
                      <a:lnTo>
                        <a:pt x="53" y="65"/>
                      </a:lnTo>
                      <a:lnTo>
                        <a:pt x="53" y="65"/>
                      </a:lnTo>
                      <a:lnTo>
                        <a:pt x="53" y="63"/>
                      </a:lnTo>
                      <a:lnTo>
                        <a:pt x="55" y="59"/>
                      </a:lnTo>
                      <a:lnTo>
                        <a:pt x="57" y="57"/>
                      </a:lnTo>
                      <a:lnTo>
                        <a:pt x="57" y="57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1" y="53"/>
                      </a:lnTo>
                      <a:lnTo>
                        <a:pt x="51" y="53"/>
                      </a:lnTo>
                      <a:lnTo>
                        <a:pt x="51" y="51"/>
                      </a:lnTo>
                      <a:lnTo>
                        <a:pt x="51" y="51"/>
                      </a:lnTo>
                      <a:lnTo>
                        <a:pt x="51" y="51"/>
                      </a:lnTo>
                      <a:lnTo>
                        <a:pt x="51" y="50"/>
                      </a:lnTo>
                      <a:lnTo>
                        <a:pt x="53" y="50"/>
                      </a:lnTo>
                      <a:lnTo>
                        <a:pt x="55" y="50"/>
                      </a:lnTo>
                      <a:lnTo>
                        <a:pt x="55" y="50"/>
                      </a:lnTo>
                      <a:lnTo>
                        <a:pt x="57" y="50"/>
                      </a:lnTo>
                      <a:lnTo>
                        <a:pt x="57" y="48"/>
                      </a:lnTo>
                      <a:lnTo>
                        <a:pt x="57" y="48"/>
                      </a:lnTo>
                      <a:lnTo>
                        <a:pt x="57" y="44"/>
                      </a:lnTo>
                      <a:close/>
                    </a:path>
                  </a:pathLst>
                </a:custGeom>
                <a:solidFill>
                  <a:srgbClr val="EBEDC3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2" name="Google Shape;422;p13"/>
                <p:cNvSpPr/>
                <p:nvPr/>
              </p:nvSpPr>
              <p:spPr>
                <a:xfrm>
                  <a:off x="4732338" y="4443413"/>
                  <a:ext cx="90488" cy="13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" h="86" extrusionOk="0">
                      <a:moveTo>
                        <a:pt x="57" y="44"/>
                      </a:moveTo>
                      <a:lnTo>
                        <a:pt x="57" y="42"/>
                      </a:lnTo>
                      <a:lnTo>
                        <a:pt x="57" y="42"/>
                      </a:lnTo>
                      <a:lnTo>
                        <a:pt x="57" y="42"/>
                      </a:lnTo>
                      <a:lnTo>
                        <a:pt x="53" y="38"/>
                      </a:lnTo>
                      <a:lnTo>
                        <a:pt x="53" y="38"/>
                      </a:lnTo>
                      <a:lnTo>
                        <a:pt x="53" y="36"/>
                      </a:lnTo>
                      <a:lnTo>
                        <a:pt x="53" y="36"/>
                      </a:lnTo>
                      <a:lnTo>
                        <a:pt x="53" y="34"/>
                      </a:lnTo>
                      <a:lnTo>
                        <a:pt x="53" y="34"/>
                      </a:lnTo>
                      <a:lnTo>
                        <a:pt x="53" y="34"/>
                      </a:lnTo>
                      <a:lnTo>
                        <a:pt x="53" y="32"/>
                      </a:lnTo>
                      <a:lnTo>
                        <a:pt x="53" y="32"/>
                      </a:lnTo>
                      <a:lnTo>
                        <a:pt x="51" y="31"/>
                      </a:lnTo>
                      <a:lnTo>
                        <a:pt x="51" y="31"/>
                      </a:lnTo>
                      <a:lnTo>
                        <a:pt x="51" y="29"/>
                      </a:lnTo>
                      <a:lnTo>
                        <a:pt x="53" y="27"/>
                      </a:lnTo>
                      <a:lnTo>
                        <a:pt x="53" y="25"/>
                      </a:lnTo>
                      <a:lnTo>
                        <a:pt x="53" y="25"/>
                      </a:lnTo>
                      <a:lnTo>
                        <a:pt x="51" y="19"/>
                      </a:lnTo>
                      <a:lnTo>
                        <a:pt x="51" y="15"/>
                      </a:lnTo>
                      <a:lnTo>
                        <a:pt x="51" y="15"/>
                      </a:lnTo>
                      <a:lnTo>
                        <a:pt x="49" y="15"/>
                      </a:lnTo>
                      <a:lnTo>
                        <a:pt x="47" y="13"/>
                      </a:lnTo>
                      <a:lnTo>
                        <a:pt x="45" y="13"/>
                      </a:lnTo>
                      <a:lnTo>
                        <a:pt x="45" y="11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2" y="13"/>
                      </a:lnTo>
                      <a:lnTo>
                        <a:pt x="42" y="13"/>
                      </a:lnTo>
                      <a:lnTo>
                        <a:pt x="40" y="13"/>
                      </a:lnTo>
                      <a:lnTo>
                        <a:pt x="38" y="13"/>
                      </a:lnTo>
                      <a:lnTo>
                        <a:pt x="34" y="13"/>
                      </a:lnTo>
                      <a:lnTo>
                        <a:pt x="30" y="15"/>
                      </a:lnTo>
                      <a:lnTo>
                        <a:pt x="28" y="15"/>
                      </a:lnTo>
                      <a:lnTo>
                        <a:pt x="26" y="15"/>
                      </a:lnTo>
                      <a:lnTo>
                        <a:pt x="26" y="15"/>
                      </a:lnTo>
                      <a:lnTo>
                        <a:pt x="24" y="15"/>
                      </a:lnTo>
                      <a:lnTo>
                        <a:pt x="22" y="13"/>
                      </a:lnTo>
                      <a:lnTo>
                        <a:pt x="22" y="11"/>
                      </a:lnTo>
                      <a:lnTo>
                        <a:pt x="21" y="8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19" y="4"/>
                      </a:lnTo>
                      <a:lnTo>
                        <a:pt x="17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5" y="2"/>
                      </a:lnTo>
                      <a:lnTo>
                        <a:pt x="15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3" y="4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2" y="11"/>
                      </a:lnTo>
                      <a:lnTo>
                        <a:pt x="2" y="13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7" y="13"/>
                      </a:lnTo>
                      <a:lnTo>
                        <a:pt x="9" y="13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9" y="13"/>
                      </a:lnTo>
                      <a:lnTo>
                        <a:pt x="7" y="15"/>
                      </a:lnTo>
                      <a:lnTo>
                        <a:pt x="5" y="15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5" y="21"/>
                      </a:lnTo>
                      <a:lnTo>
                        <a:pt x="5" y="21"/>
                      </a:lnTo>
                      <a:lnTo>
                        <a:pt x="7" y="23"/>
                      </a:lnTo>
                      <a:lnTo>
                        <a:pt x="5" y="27"/>
                      </a:lnTo>
                      <a:lnTo>
                        <a:pt x="7" y="27"/>
                      </a:lnTo>
                      <a:lnTo>
                        <a:pt x="9" y="29"/>
                      </a:lnTo>
                      <a:lnTo>
                        <a:pt x="11" y="27"/>
                      </a:lnTo>
                      <a:lnTo>
                        <a:pt x="17" y="23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7"/>
                      </a:lnTo>
                      <a:lnTo>
                        <a:pt x="13" y="27"/>
                      </a:lnTo>
                      <a:lnTo>
                        <a:pt x="13" y="27"/>
                      </a:lnTo>
                      <a:lnTo>
                        <a:pt x="11" y="29"/>
                      </a:lnTo>
                      <a:lnTo>
                        <a:pt x="11" y="29"/>
                      </a:lnTo>
                      <a:lnTo>
                        <a:pt x="9" y="31"/>
                      </a:lnTo>
                      <a:lnTo>
                        <a:pt x="11" y="32"/>
                      </a:lnTo>
                      <a:lnTo>
                        <a:pt x="11" y="32"/>
                      </a:lnTo>
                      <a:lnTo>
                        <a:pt x="15" y="32"/>
                      </a:lnTo>
                      <a:lnTo>
                        <a:pt x="15" y="32"/>
                      </a:lnTo>
                      <a:lnTo>
                        <a:pt x="15" y="32"/>
                      </a:lnTo>
                      <a:lnTo>
                        <a:pt x="17" y="32"/>
                      </a:lnTo>
                      <a:lnTo>
                        <a:pt x="17" y="32"/>
                      </a:lnTo>
                      <a:lnTo>
                        <a:pt x="19" y="32"/>
                      </a:lnTo>
                      <a:lnTo>
                        <a:pt x="19" y="32"/>
                      </a:lnTo>
                      <a:lnTo>
                        <a:pt x="22" y="34"/>
                      </a:lnTo>
                      <a:lnTo>
                        <a:pt x="22" y="36"/>
                      </a:lnTo>
                      <a:lnTo>
                        <a:pt x="24" y="38"/>
                      </a:lnTo>
                      <a:lnTo>
                        <a:pt x="26" y="40"/>
                      </a:lnTo>
                      <a:lnTo>
                        <a:pt x="26" y="40"/>
                      </a:lnTo>
                      <a:lnTo>
                        <a:pt x="26" y="40"/>
                      </a:lnTo>
                      <a:lnTo>
                        <a:pt x="24" y="40"/>
                      </a:lnTo>
                      <a:lnTo>
                        <a:pt x="24" y="40"/>
                      </a:lnTo>
                      <a:lnTo>
                        <a:pt x="24" y="38"/>
                      </a:lnTo>
                      <a:lnTo>
                        <a:pt x="22" y="36"/>
                      </a:lnTo>
                      <a:lnTo>
                        <a:pt x="21" y="36"/>
                      </a:lnTo>
                      <a:lnTo>
                        <a:pt x="19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5" y="36"/>
                      </a:lnTo>
                      <a:lnTo>
                        <a:pt x="15" y="36"/>
                      </a:lnTo>
                      <a:lnTo>
                        <a:pt x="9" y="36"/>
                      </a:lnTo>
                      <a:lnTo>
                        <a:pt x="11" y="38"/>
                      </a:lnTo>
                      <a:lnTo>
                        <a:pt x="13" y="40"/>
                      </a:lnTo>
                      <a:lnTo>
                        <a:pt x="15" y="40"/>
                      </a:lnTo>
                      <a:lnTo>
                        <a:pt x="17" y="40"/>
                      </a:lnTo>
                      <a:lnTo>
                        <a:pt x="19" y="40"/>
                      </a:lnTo>
                      <a:lnTo>
                        <a:pt x="19" y="42"/>
                      </a:lnTo>
                      <a:lnTo>
                        <a:pt x="24" y="59"/>
                      </a:lnTo>
                      <a:lnTo>
                        <a:pt x="24" y="59"/>
                      </a:lnTo>
                      <a:lnTo>
                        <a:pt x="26" y="61"/>
                      </a:lnTo>
                      <a:lnTo>
                        <a:pt x="24" y="61"/>
                      </a:lnTo>
                      <a:lnTo>
                        <a:pt x="22" y="63"/>
                      </a:lnTo>
                      <a:lnTo>
                        <a:pt x="22" y="63"/>
                      </a:lnTo>
                      <a:lnTo>
                        <a:pt x="22" y="65"/>
                      </a:lnTo>
                      <a:lnTo>
                        <a:pt x="21" y="67"/>
                      </a:lnTo>
                      <a:lnTo>
                        <a:pt x="26" y="69"/>
                      </a:lnTo>
                      <a:lnTo>
                        <a:pt x="26" y="69"/>
                      </a:lnTo>
                      <a:lnTo>
                        <a:pt x="28" y="74"/>
                      </a:lnTo>
                      <a:lnTo>
                        <a:pt x="30" y="74"/>
                      </a:lnTo>
                      <a:lnTo>
                        <a:pt x="30" y="74"/>
                      </a:lnTo>
                      <a:lnTo>
                        <a:pt x="32" y="76"/>
                      </a:lnTo>
                      <a:lnTo>
                        <a:pt x="32" y="76"/>
                      </a:lnTo>
                      <a:lnTo>
                        <a:pt x="32" y="80"/>
                      </a:lnTo>
                      <a:lnTo>
                        <a:pt x="32" y="82"/>
                      </a:lnTo>
                      <a:lnTo>
                        <a:pt x="32" y="82"/>
                      </a:lnTo>
                      <a:lnTo>
                        <a:pt x="36" y="84"/>
                      </a:lnTo>
                      <a:lnTo>
                        <a:pt x="36" y="86"/>
                      </a:lnTo>
                      <a:lnTo>
                        <a:pt x="38" y="86"/>
                      </a:lnTo>
                      <a:lnTo>
                        <a:pt x="40" y="84"/>
                      </a:lnTo>
                      <a:lnTo>
                        <a:pt x="43" y="82"/>
                      </a:lnTo>
                      <a:lnTo>
                        <a:pt x="43" y="82"/>
                      </a:lnTo>
                      <a:lnTo>
                        <a:pt x="43" y="82"/>
                      </a:lnTo>
                      <a:lnTo>
                        <a:pt x="45" y="82"/>
                      </a:lnTo>
                      <a:lnTo>
                        <a:pt x="47" y="82"/>
                      </a:lnTo>
                      <a:lnTo>
                        <a:pt x="49" y="82"/>
                      </a:lnTo>
                      <a:lnTo>
                        <a:pt x="49" y="80"/>
                      </a:lnTo>
                      <a:lnTo>
                        <a:pt x="51" y="78"/>
                      </a:lnTo>
                      <a:lnTo>
                        <a:pt x="51" y="78"/>
                      </a:lnTo>
                      <a:lnTo>
                        <a:pt x="51" y="78"/>
                      </a:lnTo>
                      <a:lnTo>
                        <a:pt x="51" y="76"/>
                      </a:lnTo>
                      <a:lnTo>
                        <a:pt x="53" y="74"/>
                      </a:lnTo>
                      <a:lnTo>
                        <a:pt x="53" y="74"/>
                      </a:lnTo>
                      <a:lnTo>
                        <a:pt x="53" y="72"/>
                      </a:lnTo>
                      <a:lnTo>
                        <a:pt x="53" y="72"/>
                      </a:lnTo>
                      <a:lnTo>
                        <a:pt x="53" y="70"/>
                      </a:lnTo>
                      <a:lnTo>
                        <a:pt x="53" y="70"/>
                      </a:lnTo>
                      <a:lnTo>
                        <a:pt x="53" y="67"/>
                      </a:lnTo>
                      <a:lnTo>
                        <a:pt x="53" y="67"/>
                      </a:lnTo>
                      <a:lnTo>
                        <a:pt x="53" y="65"/>
                      </a:lnTo>
                      <a:lnTo>
                        <a:pt x="53" y="65"/>
                      </a:lnTo>
                      <a:lnTo>
                        <a:pt x="53" y="63"/>
                      </a:lnTo>
                      <a:lnTo>
                        <a:pt x="55" y="59"/>
                      </a:lnTo>
                      <a:lnTo>
                        <a:pt x="57" y="57"/>
                      </a:lnTo>
                      <a:lnTo>
                        <a:pt x="57" y="57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5" y="55"/>
                      </a:lnTo>
                      <a:lnTo>
                        <a:pt x="51" y="53"/>
                      </a:lnTo>
                      <a:lnTo>
                        <a:pt x="51" y="53"/>
                      </a:lnTo>
                      <a:lnTo>
                        <a:pt x="51" y="51"/>
                      </a:lnTo>
                      <a:lnTo>
                        <a:pt x="51" y="51"/>
                      </a:lnTo>
                      <a:lnTo>
                        <a:pt x="51" y="51"/>
                      </a:lnTo>
                      <a:lnTo>
                        <a:pt x="51" y="50"/>
                      </a:lnTo>
                      <a:lnTo>
                        <a:pt x="53" y="50"/>
                      </a:lnTo>
                      <a:lnTo>
                        <a:pt x="55" y="50"/>
                      </a:lnTo>
                      <a:lnTo>
                        <a:pt x="55" y="50"/>
                      </a:lnTo>
                      <a:lnTo>
                        <a:pt x="57" y="50"/>
                      </a:lnTo>
                      <a:lnTo>
                        <a:pt x="57" y="48"/>
                      </a:lnTo>
                      <a:lnTo>
                        <a:pt x="57" y="48"/>
                      </a:lnTo>
                      <a:lnTo>
                        <a:pt x="57" y="4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3" name="Google Shape;423;p13"/>
                <p:cNvSpPr/>
                <p:nvPr/>
              </p:nvSpPr>
              <p:spPr>
                <a:xfrm>
                  <a:off x="4335463" y="3679825"/>
                  <a:ext cx="277813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" h="36" extrusionOk="0">
                      <a:moveTo>
                        <a:pt x="175" y="28"/>
                      </a:moveTo>
                      <a:lnTo>
                        <a:pt x="173" y="27"/>
                      </a:lnTo>
                      <a:lnTo>
                        <a:pt x="173" y="27"/>
                      </a:lnTo>
                      <a:lnTo>
                        <a:pt x="171" y="27"/>
                      </a:lnTo>
                      <a:lnTo>
                        <a:pt x="171" y="30"/>
                      </a:lnTo>
                      <a:lnTo>
                        <a:pt x="170" y="32"/>
                      </a:lnTo>
                      <a:lnTo>
                        <a:pt x="170" y="34"/>
                      </a:lnTo>
                      <a:lnTo>
                        <a:pt x="170" y="36"/>
                      </a:lnTo>
                      <a:lnTo>
                        <a:pt x="170" y="36"/>
                      </a:lnTo>
                      <a:lnTo>
                        <a:pt x="171" y="36"/>
                      </a:lnTo>
                      <a:lnTo>
                        <a:pt x="173" y="36"/>
                      </a:lnTo>
                      <a:lnTo>
                        <a:pt x="175" y="34"/>
                      </a:lnTo>
                      <a:lnTo>
                        <a:pt x="175" y="32"/>
                      </a:lnTo>
                      <a:lnTo>
                        <a:pt x="175" y="28"/>
                      </a:lnTo>
                      <a:close/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E3C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4" name="Google Shape;424;p13"/>
                <p:cNvSpPr/>
                <p:nvPr/>
              </p:nvSpPr>
              <p:spPr>
                <a:xfrm>
                  <a:off x="4335463" y="3679825"/>
                  <a:ext cx="277813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" h="36" extrusionOk="0">
                      <a:moveTo>
                        <a:pt x="175" y="28"/>
                      </a:moveTo>
                      <a:lnTo>
                        <a:pt x="173" y="27"/>
                      </a:lnTo>
                      <a:lnTo>
                        <a:pt x="173" y="27"/>
                      </a:lnTo>
                      <a:lnTo>
                        <a:pt x="171" y="27"/>
                      </a:lnTo>
                      <a:lnTo>
                        <a:pt x="171" y="30"/>
                      </a:lnTo>
                      <a:lnTo>
                        <a:pt x="170" y="32"/>
                      </a:lnTo>
                      <a:lnTo>
                        <a:pt x="170" y="34"/>
                      </a:lnTo>
                      <a:lnTo>
                        <a:pt x="170" y="36"/>
                      </a:lnTo>
                      <a:lnTo>
                        <a:pt x="170" y="36"/>
                      </a:lnTo>
                      <a:lnTo>
                        <a:pt x="171" y="36"/>
                      </a:lnTo>
                      <a:lnTo>
                        <a:pt x="173" y="36"/>
                      </a:lnTo>
                      <a:lnTo>
                        <a:pt x="175" y="34"/>
                      </a:lnTo>
                      <a:lnTo>
                        <a:pt x="175" y="32"/>
                      </a:lnTo>
                      <a:lnTo>
                        <a:pt x="175" y="28"/>
                      </a:lnTo>
                      <a:close/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5" name="Google Shape;425;p13"/>
                <p:cNvSpPr/>
                <p:nvPr/>
              </p:nvSpPr>
              <p:spPr>
                <a:xfrm>
                  <a:off x="4616450" y="3743325"/>
                  <a:ext cx="39688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30" extrusionOk="0">
                      <a:moveTo>
                        <a:pt x="25" y="17"/>
                      </a:moveTo>
                      <a:lnTo>
                        <a:pt x="25" y="15"/>
                      </a:lnTo>
                      <a:lnTo>
                        <a:pt x="23" y="15"/>
                      </a:lnTo>
                      <a:lnTo>
                        <a:pt x="21" y="15"/>
                      </a:lnTo>
                      <a:lnTo>
                        <a:pt x="19" y="15"/>
                      </a:lnTo>
                      <a:lnTo>
                        <a:pt x="19" y="15"/>
                      </a:lnTo>
                      <a:lnTo>
                        <a:pt x="19" y="15"/>
                      </a:lnTo>
                      <a:lnTo>
                        <a:pt x="19" y="17"/>
                      </a:lnTo>
                      <a:lnTo>
                        <a:pt x="19" y="17"/>
                      </a:lnTo>
                      <a:lnTo>
                        <a:pt x="19" y="19"/>
                      </a:lnTo>
                      <a:lnTo>
                        <a:pt x="19" y="19"/>
                      </a:lnTo>
                      <a:lnTo>
                        <a:pt x="17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4" y="17"/>
                      </a:lnTo>
                      <a:lnTo>
                        <a:pt x="14" y="17"/>
                      </a:ln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9" y="7"/>
                      </a:lnTo>
                      <a:lnTo>
                        <a:pt x="21" y="7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21" y="4"/>
                      </a:lnTo>
                      <a:lnTo>
                        <a:pt x="19" y="4"/>
                      </a:lnTo>
                      <a:lnTo>
                        <a:pt x="19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15" y="4"/>
                      </a:lnTo>
                      <a:lnTo>
                        <a:pt x="15" y="2"/>
                      </a:lnTo>
                      <a:lnTo>
                        <a:pt x="17" y="2"/>
                      </a:lnTo>
                      <a:lnTo>
                        <a:pt x="17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4" y="15"/>
                      </a:lnTo>
                      <a:lnTo>
                        <a:pt x="4" y="15"/>
                      </a:lnTo>
                      <a:lnTo>
                        <a:pt x="4" y="19"/>
                      </a:lnTo>
                      <a:lnTo>
                        <a:pt x="4" y="21"/>
                      </a:lnTo>
                      <a:lnTo>
                        <a:pt x="6" y="25"/>
                      </a:lnTo>
                      <a:lnTo>
                        <a:pt x="8" y="26"/>
                      </a:lnTo>
                      <a:lnTo>
                        <a:pt x="8" y="28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2" y="28"/>
                      </a:lnTo>
                      <a:lnTo>
                        <a:pt x="12" y="26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7" y="26"/>
                      </a:lnTo>
                      <a:lnTo>
                        <a:pt x="17" y="26"/>
                      </a:lnTo>
                      <a:lnTo>
                        <a:pt x="19" y="26"/>
                      </a:lnTo>
                      <a:lnTo>
                        <a:pt x="19" y="26"/>
                      </a:lnTo>
                      <a:lnTo>
                        <a:pt x="21" y="28"/>
                      </a:lnTo>
                      <a:lnTo>
                        <a:pt x="21" y="28"/>
                      </a:lnTo>
                      <a:lnTo>
                        <a:pt x="23" y="30"/>
                      </a:lnTo>
                      <a:lnTo>
                        <a:pt x="23" y="30"/>
                      </a:lnTo>
                      <a:lnTo>
                        <a:pt x="23" y="30"/>
                      </a:lnTo>
                      <a:lnTo>
                        <a:pt x="23" y="28"/>
                      </a:lnTo>
                      <a:lnTo>
                        <a:pt x="25" y="28"/>
                      </a:lnTo>
                      <a:lnTo>
                        <a:pt x="25" y="26"/>
                      </a:lnTo>
                      <a:lnTo>
                        <a:pt x="25" y="25"/>
                      </a:lnTo>
                      <a:lnTo>
                        <a:pt x="25" y="21"/>
                      </a:lnTo>
                      <a:lnTo>
                        <a:pt x="25" y="17"/>
                      </a:lnTo>
                      <a:close/>
                    </a:path>
                  </a:pathLst>
                </a:custGeom>
                <a:solidFill>
                  <a:srgbClr val="FCD4C7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6" name="Google Shape;426;p13"/>
                <p:cNvSpPr/>
                <p:nvPr/>
              </p:nvSpPr>
              <p:spPr>
                <a:xfrm>
                  <a:off x="4616450" y="3743325"/>
                  <a:ext cx="39688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30" extrusionOk="0">
                      <a:moveTo>
                        <a:pt x="25" y="17"/>
                      </a:moveTo>
                      <a:lnTo>
                        <a:pt x="25" y="15"/>
                      </a:lnTo>
                      <a:lnTo>
                        <a:pt x="23" y="15"/>
                      </a:lnTo>
                      <a:lnTo>
                        <a:pt x="21" y="15"/>
                      </a:lnTo>
                      <a:lnTo>
                        <a:pt x="19" y="15"/>
                      </a:lnTo>
                      <a:lnTo>
                        <a:pt x="19" y="15"/>
                      </a:lnTo>
                      <a:lnTo>
                        <a:pt x="19" y="15"/>
                      </a:lnTo>
                      <a:lnTo>
                        <a:pt x="19" y="17"/>
                      </a:lnTo>
                      <a:lnTo>
                        <a:pt x="19" y="17"/>
                      </a:lnTo>
                      <a:lnTo>
                        <a:pt x="19" y="19"/>
                      </a:lnTo>
                      <a:lnTo>
                        <a:pt x="19" y="19"/>
                      </a:lnTo>
                      <a:lnTo>
                        <a:pt x="17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4" y="17"/>
                      </a:lnTo>
                      <a:lnTo>
                        <a:pt x="14" y="17"/>
                      </a:ln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14" y="13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4" y="11"/>
                      </a:lnTo>
                      <a:lnTo>
                        <a:pt x="19" y="7"/>
                      </a:lnTo>
                      <a:lnTo>
                        <a:pt x="21" y="7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21" y="6"/>
                      </a:lnTo>
                      <a:lnTo>
                        <a:pt x="21" y="4"/>
                      </a:lnTo>
                      <a:lnTo>
                        <a:pt x="19" y="4"/>
                      </a:lnTo>
                      <a:lnTo>
                        <a:pt x="19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15" y="4"/>
                      </a:lnTo>
                      <a:lnTo>
                        <a:pt x="15" y="2"/>
                      </a:lnTo>
                      <a:lnTo>
                        <a:pt x="17" y="2"/>
                      </a:lnTo>
                      <a:lnTo>
                        <a:pt x="17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2" y="13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4" y="15"/>
                      </a:lnTo>
                      <a:lnTo>
                        <a:pt x="4" y="15"/>
                      </a:lnTo>
                      <a:lnTo>
                        <a:pt x="4" y="19"/>
                      </a:lnTo>
                      <a:lnTo>
                        <a:pt x="4" y="21"/>
                      </a:lnTo>
                      <a:lnTo>
                        <a:pt x="6" y="25"/>
                      </a:lnTo>
                      <a:lnTo>
                        <a:pt x="8" y="26"/>
                      </a:lnTo>
                      <a:lnTo>
                        <a:pt x="8" y="28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2" y="28"/>
                      </a:lnTo>
                      <a:lnTo>
                        <a:pt x="12" y="26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5" y="28"/>
                      </a:lnTo>
                      <a:lnTo>
                        <a:pt x="17" y="26"/>
                      </a:lnTo>
                      <a:lnTo>
                        <a:pt x="17" y="26"/>
                      </a:lnTo>
                      <a:lnTo>
                        <a:pt x="19" y="26"/>
                      </a:lnTo>
                      <a:lnTo>
                        <a:pt x="19" y="26"/>
                      </a:lnTo>
                      <a:lnTo>
                        <a:pt x="21" y="28"/>
                      </a:lnTo>
                      <a:lnTo>
                        <a:pt x="21" y="28"/>
                      </a:lnTo>
                      <a:lnTo>
                        <a:pt x="23" y="30"/>
                      </a:lnTo>
                      <a:lnTo>
                        <a:pt x="23" y="30"/>
                      </a:lnTo>
                      <a:lnTo>
                        <a:pt x="23" y="30"/>
                      </a:lnTo>
                      <a:lnTo>
                        <a:pt x="23" y="28"/>
                      </a:lnTo>
                      <a:lnTo>
                        <a:pt x="25" y="28"/>
                      </a:lnTo>
                      <a:lnTo>
                        <a:pt x="25" y="26"/>
                      </a:lnTo>
                      <a:lnTo>
                        <a:pt x="25" y="25"/>
                      </a:lnTo>
                      <a:lnTo>
                        <a:pt x="25" y="21"/>
                      </a:lnTo>
                      <a:lnTo>
                        <a:pt x="25" y="17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7" name="Google Shape;427;p13"/>
                <p:cNvSpPr/>
                <p:nvPr/>
              </p:nvSpPr>
              <p:spPr>
                <a:xfrm>
                  <a:off x="5695950" y="3141663"/>
                  <a:ext cx="600075" cy="9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628" extrusionOk="0">
                      <a:moveTo>
                        <a:pt x="378" y="124"/>
                      </a:moveTo>
                      <a:lnTo>
                        <a:pt x="378" y="122"/>
                      </a:lnTo>
                      <a:lnTo>
                        <a:pt x="376" y="120"/>
                      </a:lnTo>
                      <a:lnTo>
                        <a:pt x="376" y="120"/>
                      </a:lnTo>
                      <a:lnTo>
                        <a:pt x="376" y="116"/>
                      </a:lnTo>
                      <a:lnTo>
                        <a:pt x="376" y="116"/>
                      </a:lnTo>
                      <a:lnTo>
                        <a:pt x="374" y="116"/>
                      </a:lnTo>
                      <a:lnTo>
                        <a:pt x="372" y="114"/>
                      </a:lnTo>
                      <a:lnTo>
                        <a:pt x="372" y="114"/>
                      </a:lnTo>
                      <a:lnTo>
                        <a:pt x="370" y="114"/>
                      </a:lnTo>
                      <a:lnTo>
                        <a:pt x="370" y="114"/>
                      </a:lnTo>
                      <a:lnTo>
                        <a:pt x="368" y="114"/>
                      </a:lnTo>
                      <a:lnTo>
                        <a:pt x="368" y="114"/>
                      </a:lnTo>
                      <a:lnTo>
                        <a:pt x="368" y="114"/>
                      </a:lnTo>
                      <a:lnTo>
                        <a:pt x="366" y="114"/>
                      </a:lnTo>
                      <a:lnTo>
                        <a:pt x="366" y="114"/>
                      </a:lnTo>
                      <a:lnTo>
                        <a:pt x="364" y="114"/>
                      </a:lnTo>
                      <a:lnTo>
                        <a:pt x="364" y="114"/>
                      </a:lnTo>
                      <a:lnTo>
                        <a:pt x="363" y="114"/>
                      </a:lnTo>
                      <a:lnTo>
                        <a:pt x="361" y="113"/>
                      </a:lnTo>
                      <a:lnTo>
                        <a:pt x="359" y="113"/>
                      </a:lnTo>
                      <a:lnTo>
                        <a:pt x="359" y="113"/>
                      </a:lnTo>
                      <a:lnTo>
                        <a:pt x="359" y="113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7" y="114"/>
                      </a:lnTo>
                      <a:lnTo>
                        <a:pt x="357" y="114"/>
                      </a:lnTo>
                      <a:lnTo>
                        <a:pt x="357" y="114"/>
                      </a:lnTo>
                      <a:lnTo>
                        <a:pt x="355" y="114"/>
                      </a:lnTo>
                      <a:lnTo>
                        <a:pt x="355" y="114"/>
                      </a:lnTo>
                      <a:lnTo>
                        <a:pt x="355" y="113"/>
                      </a:lnTo>
                      <a:lnTo>
                        <a:pt x="355" y="111"/>
                      </a:lnTo>
                      <a:lnTo>
                        <a:pt x="355" y="109"/>
                      </a:lnTo>
                      <a:lnTo>
                        <a:pt x="353" y="107"/>
                      </a:lnTo>
                      <a:lnTo>
                        <a:pt x="353" y="105"/>
                      </a:lnTo>
                      <a:lnTo>
                        <a:pt x="353" y="105"/>
                      </a:lnTo>
                      <a:lnTo>
                        <a:pt x="349" y="101"/>
                      </a:lnTo>
                      <a:lnTo>
                        <a:pt x="347" y="99"/>
                      </a:lnTo>
                      <a:lnTo>
                        <a:pt x="347" y="95"/>
                      </a:lnTo>
                      <a:lnTo>
                        <a:pt x="347" y="92"/>
                      </a:lnTo>
                      <a:lnTo>
                        <a:pt x="349" y="84"/>
                      </a:lnTo>
                      <a:lnTo>
                        <a:pt x="347" y="78"/>
                      </a:lnTo>
                      <a:lnTo>
                        <a:pt x="347" y="76"/>
                      </a:lnTo>
                      <a:lnTo>
                        <a:pt x="347" y="76"/>
                      </a:lnTo>
                      <a:lnTo>
                        <a:pt x="345" y="75"/>
                      </a:lnTo>
                      <a:lnTo>
                        <a:pt x="345" y="75"/>
                      </a:lnTo>
                      <a:lnTo>
                        <a:pt x="343" y="76"/>
                      </a:lnTo>
                      <a:lnTo>
                        <a:pt x="342" y="78"/>
                      </a:lnTo>
                      <a:lnTo>
                        <a:pt x="342" y="78"/>
                      </a:lnTo>
                      <a:lnTo>
                        <a:pt x="342" y="78"/>
                      </a:lnTo>
                      <a:lnTo>
                        <a:pt x="340" y="78"/>
                      </a:lnTo>
                      <a:lnTo>
                        <a:pt x="340" y="76"/>
                      </a:lnTo>
                      <a:lnTo>
                        <a:pt x="340" y="76"/>
                      </a:lnTo>
                      <a:lnTo>
                        <a:pt x="340" y="75"/>
                      </a:lnTo>
                      <a:lnTo>
                        <a:pt x="340" y="75"/>
                      </a:lnTo>
                      <a:lnTo>
                        <a:pt x="342" y="71"/>
                      </a:lnTo>
                      <a:lnTo>
                        <a:pt x="342" y="71"/>
                      </a:lnTo>
                      <a:lnTo>
                        <a:pt x="342" y="69"/>
                      </a:lnTo>
                      <a:lnTo>
                        <a:pt x="342" y="69"/>
                      </a:lnTo>
                      <a:lnTo>
                        <a:pt x="340" y="67"/>
                      </a:lnTo>
                      <a:lnTo>
                        <a:pt x="342" y="67"/>
                      </a:lnTo>
                      <a:lnTo>
                        <a:pt x="342" y="65"/>
                      </a:lnTo>
                      <a:lnTo>
                        <a:pt x="342" y="65"/>
                      </a:lnTo>
                      <a:lnTo>
                        <a:pt x="345" y="61"/>
                      </a:lnTo>
                      <a:lnTo>
                        <a:pt x="345" y="61"/>
                      </a:lnTo>
                      <a:lnTo>
                        <a:pt x="345" y="59"/>
                      </a:lnTo>
                      <a:lnTo>
                        <a:pt x="347" y="59"/>
                      </a:lnTo>
                      <a:lnTo>
                        <a:pt x="347" y="57"/>
                      </a:lnTo>
                      <a:lnTo>
                        <a:pt x="347" y="57"/>
                      </a:lnTo>
                      <a:lnTo>
                        <a:pt x="345" y="54"/>
                      </a:lnTo>
                      <a:lnTo>
                        <a:pt x="345" y="54"/>
                      </a:lnTo>
                      <a:lnTo>
                        <a:pt x="345" y="52"/>
                      </a:lnTo>
                      <a:lnTo>
                        <a:pt x="343" y="52"/>
                      </a:lnTo>
                      <a:lnTo>
                        <a:pt x="343" y="50"/>
                      </a:lnTo>
                      <a:lnTo>
                        <a:pt x="343" y="50"/>
                      </a:lnTo>
                      <a:lnTo>
                        <a:pt x="342" y="50"/>
                      </a:lnTo>
                      <a:lnTo>
                        <a:pt x="342" y="50"/>
                      </a:lnTo>
                      <a:lnTo>
                        <a:pt x="340" y="50"/>
                      </a:lnTo>
                      <a:lnTo>
                        <a:pt x="340" y="52"/>
                      </a:lnTo>
                      <a:lnTo>
                        <a:pt x="340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4"/>
                      </a:lnTo>
                      <a:lnTo>
                        <a:pt x="338" y="54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6" y="57"/>
                      </a:lnTo>
                      <a:lnTo>
                        <a:pt x="330" y="56"/>
                      </a:lnTo>
                      <a:lnTo>
                        <a:pt x="330" y="56"/>
                      </a:lnTo>
                      <a:lnTo>
                        <a:pt x="328" y="56"/>
                      </a:lnTo>
                      <a:lnTo>
                        <a:pt x="328" y="56"/>
                      </a:lnTo>
                      <a:lnTo>
                        <a:pt x="326" y="56"/>
                      </a:lnTo>
                      <a:lnTo>
                        <a:pt x="326" y="56"/>
                      </a:lnTo>
                      <a:lnTo>
                        <a:pt x="324" y="56"/>
                      </a:lnTo>
                      <a:lnTo>
                        <a:pt x="324" y="56"/>
                      </a:lnTo>
                      <a:lnTo>
                        <a:pt x="323" y="54"/>
                      </a:lnTo>
                      <a:lnTo>
                        <a:pt x="323" y="54"/>
                      </a:lnTo>
                      <a:lnTo>
                        <a:pt x="321" y="52"/>
                      </a:lnTo>
                      <a:lnTo>
                        <a:pt x="321" y="48"/>
                      </a:lnTo>
                      <a:lnTo>
                        <a:pt x="319" y="46"/>
                      </a:lnTo>
                      <a:lnTo>
                        <a:pt x="319" y="46"/>
                      </a:lnTo>
                      <a:lnTo>
                        <a:pt x="319" y="44"/>
                      </a:lnTo>
                      <a:lnTo>
                        <a:pt x="319" y="44"/>
                      </a:lnTo>
                      <a:lnTo>
                        <a:pt x="321" y="40"/>
                      </a:lnTo>
                      <a:lnTo>
                        <a:pt x="321" y="40"/>
                      </a:lnTo>
                      <a:lnTo>
                        <a:pt x="321" y="38"/>
                      </a:lnTo>
                      <a:lnTo>
                        <a:pt x="321" y="38"/>
                      </a:lnTo>
                      <a:lnTo>
                        <a:pt x="319" y="35"/>
                      </a:lnTo>
                      <a:lnTo>
                        <a:pt x="317" y="33"/>
                      </a:lnTo>
                      <a:lnTo>
                        <a:pt x="303" y="21"/>
                      </a:lnTo>
                      <a:lnTo>
                        <a:pt x="303" y="18"/>
                      </a:lnTo>
                      <a:lnTo>
                        <a:pt x="302" y="18"/>
                      </a:lnTo>
                      <a:lnTo>
                        <a:pt x="302" y="16"/>
                      </a:lnTo>
                      <a:lnTo>
                        <a:pt x="302" y="14"/>
                      </a:lnTo>
                      <a:lnTo>
                        <a:pt x="302" y="12"/>
                      </a:lnTo>
                      <a:lnTo>
                        <a:pt x="302" y="8"/>
                      </a:lnTo>
                      <a:lnTo>
                        <a:pt x="302" y="8"/>
                      </a:lnTo>
                      <a:lnTo>
                        <a:pt x="300" y="6"/>
                      </a:lnTo>
                      <a:lnTo>
                        <a:pt x="300" y="6"/>
                      </a:lnTo>
                      <a:lnTo>
                        <a:pt x="296" y="4"/>
                      </a:lnTo>
                      <a:lnTo>
                        <a:pt x="296" y="2"/>
                      </a:lnTo>
                      <a:lnTo>
                        <a:pt x="294" y="2"/>
                      </a:lnTo>
                      <a:lnTo>
                        <a:pt x="294" y="2"/>
                      </a:lnTo>
                      <a:lnTo>
                        <a:pt x="288" y="0"/>
                      </a:lnTo>
                      <a:lnTo>
                        <a:pt x="284" y="0"/>
                      </a:lnTo>
                      <a:lnTo>
                        <a:pt x="282" y="0"/>
                      </a:lnTo>
                      <a:lnTo>
                        <a:pt x="282" y="4"/>
                      </a:lnTo>
                      <a:lnTo>
                        <a:pt x="281" y="6"/>
                      </a:lnTo>
                      <a:lnTo>
                        <a:pt x="281" y="6"/>
                      </a:lnTo>
                      <a:lnTo>
                        <a:pt x="277" y="8"/>
                      </a:lnTo>
                      <a:lnTo>
                        <a:pt x="277" y="10"/>
                      </a:lnTo>
                      <a:lnTo>
                        <a:pt x="277" y="10"/>
                      </a:lnTo>
                      <a:lnTo>
                        <a:pt x="277" y="14"/>
                      </a:lnTo>
                      <a:lnTo>
                        <a:pt x="277" y="14"/>
                      </a:lnTo>
                      <a:lnTo>
                        <a:pt x="275" y="14"/>
                      </a:lnTo>
                      <a:lnTo>
                        <a:pt x="273" y="18"/>
                      </a:lnTo>
                      <a:lnTo>
                        <a:pt x="273" y="19"/>
                      </a:lnTo>
                      <a:lnTo>
                        <a:pt x="273" y="19"/>
                      </a:lnTo>
                      <a:lnTo>
                        <a:pt x="271" y="19"/>
                      </a:lnTo>
                      <a:lnTo>
                        <a:pt x="269" y="19"/>
                      </a:lnTo>
                      <a:lnTo>
                        <a:pt x="267" y="21"/>
                      </a:lnTo>
                      <a:lnTo>
                        <a:pt x="265" y="21"/>
                      </a:lnTo>
                      <a:lnTo>
                        <a:pt x="263" y="23"/>
                      </a:lnTo>
                      <a:lnTo>
                        <a:pt x="262" y="23"/>
                      </a:lnTo>
                      <a:lnTo>
                        <a:pt x="262" y="23"/>
                      </a:lnTo>
                      <a:lnTo>
                        <a:pt x="256" y="23"/>
                      </a:lnTo>
                      <a:lnTo>
                        <a:pt x="254" y="21"/>
                      </a:lnTo>
                      <a:lnTo>
                        <a:pt x="250" y="23"/>
                      </a:lnTo>
                      <a:lnTo>
                        <a:pt x="250" y="23"/>
                      </a:lnTo>
                      <a:lnTo>
                        <a:pt x="246" y="21"/>
                      </a:lnTo>
                      <a:lnTo>
                        <a:pt x="244" y="21"/>
                      </a:lnTo>
                      <a:lnTo>
                        <a:pt x="242" y="19"/>
                      </a:lnTo>
                      <a:lnTo>
                        <a:pt x="239" y="16"/>
                      </a:lnTo>
                      <a:lnTo>
                        <a:pt x="235" y="14"/>
                      </a:lnTo>
                      <a:lnTo>
                        <a:pt x="233" y="16"/>
                      </a:lnTo>
                      <a:lnTo>
                        <a:pt x="233" y="16"/>
                      </a:lnTo>
                      <a:lnTo>
                        <a:pt x="233" y="18"/>
                      </a:lnTo>
                      <a:lnTo>
                        <a:pt x="233" y="19"/>
                      </a:lnTo>
                      <a:lnTo>
                        <a:pt x="233" y="19"/>
                      </a:lnTo>
                      <a:lnTo>
                        <a:pt x="231" y="21"/>
                      </a:lnTo>
                      <a:lnTo>
                        <a:pt x="229" y="23"/>
                      </a:lnTo>
                      <a:lnTo>
                        <a:pt x="227" y="23"/>
                      </a:lnTo>
                      <a:lnTo>
                        <a:pt x="223" y="23"/>
                      </a:lnTo>
                      <a:lnTo>
                        <a:pt x="222" y="25"/>
                      </a:lnTo>
                      <a:lnTo>
                        <a:pt x="222" y="25"/>
                      </a:lnTo>
                      <a:lnTo>
                        <a:pt x="222" y="27"/>
                      </a:lnTo>
                      <a:lnTo>
                        <a:pt x="222" y="29"/>
                      </a:lnTo>
                      <a:lnTo>
                        <a:pt x="222" y="29"/>
                      </a:lnTo>
                      <a:lnTo>
                        <a:pt x="220" y="31"/>
                      </a:lnTo>
                      <a:lnTo>
                        <a:pt x="218" y="33"/>
                      </a:lnTo>
                      <a:lnTo>
                        <a:pt x="212" y="33"/>
                      </a:lnTo>
                      <a:lnTo>
                        <a:pt x="212" y="35"/>
                      </a:lnTo>
                      <a:lnTo>
                        <a:pt x="210" y="37"/>
                      </a:lnTo>
                      <a:lnTo>
                        <a:pt x="210" y="37"/>
                      </a:lnTo>
                      <a:lnTo>
                        <a:pt x="206" y="37"/>
                      </a:lnTo>
                      <a:lnTo>
                        <a:pt x="199" y="37"/>
                      </a:lnTo>
                      <a:lnTo>
                        <a:pt x="185" y="35"/>
                      </a:lnTo>
                      <a:lnTo>
                        <a:pt x="183" y="35"/>
                      </a:lnTo>
                      <a:lnTo>
                        <a:pt x="180" y="35"/>
                      </a:lnTo>
                      <a:lnTo>
                        <a:pt x="170" y="35"/>
                      </a:lnTo>
                      <a:lnTo>
                        <a:pt x="168" y="35"/>
                      </a:lnTo>
                      <a:lnTo>
                        <a:pt x="162" y="31"/>
                      </a:lnTo>
                      <a:lnTo>
                        <a:pt x="161" y="31"/>
                      </a:lnTo>
                      <a:lnTo>
                        <a:pt x="155" y="31"/>
                      </a:lnTo>
                      <a:lnTo>
                        <a:pt x="153" y="31"/>
                      </a:lnTo>
                      <a:lnTo>
                        <a:pt x="147" y="33"/>
                      </a:lnTo>
                      <a:lnTo>
                        <a:pt x="145" y="35"/>
                      </a:lnTo>
                      <a:lnTo>
                        <a:pt x="143" y="35"/>
                      </a:lnTo>
                      <a:lnTo>
                        <a:pt x="140" y="35"/>
                      </a:lnTo>
                      <a:lnTo>
                        <a:pt x="138" y="31"/>
                      </a:lnTo>
                      <a:lnTo>
                        <a:pt x="134" y="27"/>
                      </a:lnTo>
                      <a:lnTo>
                        <a:pt x="132" y="25"/>
                      </a:lnTo>
                      <a:lnTo>
                        <a:pt x="128" y="25"/>
                      </a:lnTo>
                      <a:lnTo>
                        <a:pt x="126" y="27"/>
                      </a:lnTo>
                      <a:lnTo>
                        <a:pt x="126" y="29"/>
                      </a:lnTo>
                      <a:lnTo>
                        <a:pt x="126" y="29"/>
                      </a:lnTo>
                      <a:lnTo>
                        <a:pt x="126" y="31"/>
                      </a:lnTo>
                      <a:lnTo>
                        <a:pt x="126" y="31"/>
                      </a:lnTo>
                      <a:lnTo>
                        <a:pt x="128" y="33"/>
                      </a:lnTo>
                      <a:lnTo>
                        <a:pt x="130" y="38"/>
                      </a:lnTo>
                      <a:lnTo>
                        <a:pt x="132" y="42"/>
                      </a:lnTo>
                      <a:lnTo>
                        <a:pt x="132" y="44"/>
                      </a:lnTo>
                      <a:lnTo>
                        <a:pt x="132" y="46"/>
                      </a:lnTo>
                      <a:lnTo>
                        <a:pt x="130" y="46"/>
                      </a:lnTo>
                      <a:lnTo>
                        <a:pt x="130" y="48"/>
                      </a:lnTo>
                      <a:lnTo>
                        <a:pt x="128" y="50"/>
                      </a:lnTo>
                      <a:lnTo>
                        <a:pt x="128" y="50"/>
                      </a:lnTo>
                      <a:lnTo>
                        <a:pt x="126" y="50"/>
                      </a:lnTo>
                      <a:lnTo>
                        <a:pt x="126" y="52"/>
                      </a:lnTo>
                      <a:lnTo>
                        <a:pt x="124" y="56"/>
                      </a:lnTo>
                      <a:lnTo>
                        <a:pt x="124" y="56"/>
                      </a:lnTo>
                      <a:lnTo>
                        <a:pt x="124" y="57"/>
                      </a:lnTo>
                      <a:lnTo>
                        <a:pt x="122" y="57"/>
                      </a:lnTo>
                      <a:lnTo>
                        <a:pt x="122" y="57"/>
                      </a:lnTo>
                      <a:lnTo>
                        <a:pt x="122" y="59"/>
                      </a:lnTo>
                      <a:lnTo>
                        <a:pt x="124" y="61"/>
                      </a:lnTo>
                      <a:lnTo>
                        <a:pt x="124" y="63"/>
                      </a:lnTo>
                      <a:lnTo>
                        <a:pt x="126" y="65"/>
                      </a:lnTo>
                      <a:lnTo>
                        <a:pt x="126" y="65"/>
                      </a:lnTo>
                      <a:lnTo>
                        <a:pt x="128" y="67"/>
                      </a:lnTo>
                      <a:lnTo>
                        <a:pt x="128" y="65"/>
                      </a:lnTo>
                      <a:lnTo>
                        <a:pt x="132" y="63"/>
                      </a:lnTo>
                      <a:lnTo>
                        <a:pt x="134" y="63"/>
                      </a:lnTo>
                      <a:lnTo>
                        <a:pt x="136" y="61"/>
                      </a:lnTo>
                      <a:lnTo>
                        <a:pt x="138" y="59"/>
                      </a:lnTo>
                      <a:lnTo>
                        <a:pt x="138" y="59"/>
                      </a:lnTo>
                      <a:lnTo>
                        <a:pt x="140" y="61"/>
                      </a:lnTo>
                      <a:lnTo>
                        <a:pt x="141" y="61"/>
                      </a:lnTo>
                      <a:lnTo>
                        <a:pt x="147" y="63"/>
                      </a:lnTo>
                      <a:lnTo>
                        <a:pt x="151" y="63"/>
                      </a:lnTo>
                      <a:lnTo>
                        <a:pt x="153" y="65"/>
                      </a:lnTo>
                      <a:lnTo>
                        <a:pt x="157" y="67"/>
                      </a:lnTo>
                      <a:lnTo>
                        <a:pt x="159" y="73"/>
                      </a:lnTo>
                      <a:lnTo>
                        <a:pt x="161" y="75"/>
                      </a:lnTo>
                      <a:lnTo>
                        <a:pt x="161" y="75"/>
                      </a:lnTo>
                      <a:lnTo>
                        <a:pt x="162" y="75"/>
                      </a:lnTo>
                      <a:lnTo>
                        <a:pt x="162" y="75"/>
                      </a:lnTo>
                      <a:lnTo>
                        <a:pt x="162" y="76"/>
                      </a:lnTo>
                      <a:lnTo>
                        <a:pt x="164" y="78"/>
                      </a:lnTo>
                      <a:lnTo>
                        <a:pt x="164" y="78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lnTo>
                        <a:pt x="172" y="78"/>
                      </a:lnTo>
                      <a:lnTo>
                        <a:pt x="174" y="78"/>
                      </a:lnTo>
                      <a:lnTo>
                        <a:pt x="176" y="82"/>
                      </a:lnTo>
                      <a:lnTo>
                        <a:pt x="178" y="84"/>
                      </a:lnTo>
                      <a:lnTo>
                        <a:pt x="178" y="86"/>
                      </a:lnTo>
                      <a:lnTo>
                        <a:pt x="176" y="94"/>
                      </a:lnTo>
                      <a:lnTo>
                        <a:pt x="176" y="97"/>
                      </a:lnTo>
                      <a:lnTo>
                        <a:pt x="176" y="99"/>
                      </a:lnTo>
                      <a:lnTo>
                        <a:pt x="174" y="103"/>
                      </a:lnTo>
                      <a:lnTo>
                        <a:pt x="172" y="105"/>
                      </a:lnTo>
                      <a:lnTo>
                        <a:pt x="170" y="105"/>
                      </a:lnTo>
                      <a:lnTo>
                        <a:pt x="168" y="103"/>
                      </a:lnTo>
                      <a:lnTo>
                        <a:pt x="166" y="105"/>
                      </a:lnTo>
                      <a:lnTo>
                        <a:pt x="162" y="107"/>
                      </a:lnTo>
                      <a:lnTo>
                        <a:pt x="157" y="109"/>
                      </a:lnTo>
                      <a:lnTo>
                        <a:pt x="155" y="111"/>
                      </a:lnTo>
                      <a:lnTo>
                        <a:pt x="155" y="113"/>
                      </a:lnTo>
                      <a:lnTo>
                        <a:pt x="155" y="114"/>
                      </a:lnTo>
                      <a:lnTo>
                        <a:pt x="155" y="118"/>
                      </a:lnTo>
                      <a:lnTo>
                        <a:pt x="155" y="120"/>
                      </a:lnTo>
                      <a:lnTo>
                        <a:pt x="151" y="124"/>
                      </a:lnTo>
                      <a:lnTo>
                        <a:pt x="147" y="126"/>
                      </a:lnTo>
                      <a:lnTo>
                        <a:pt x="145" y="128"/>
                      </a:lnTo>
                      <a:lnTo>
                        <a:pt x="143" y="128"/>
                      </a:lnTo>
                      <a:lnTo>
                        <a:pt x="141" y="130"/>
                      </a:lnTo>
                      <a:lnTo>
                        <a:pt x="140" y="132"/>
                      </a:lnTo>
                      <a:lnTo>
                        <a:pt x="140" y="134"/>
                      </a:lnTo>
                      <a:lnTo>
                        <a:pt x="140" y="135"/>
                      </a:lnTo>
                      <a:lnTo>
                        <a:pt x="141" y="139"/>
                      </a:lnTo>
                      <a:lnTo>
                        <a:pt x="140" y="141"/>
                      </a:lnTo>
                      <a:lnTo>
                        <a:pt x="138" y="143"/>
                      </a:lnTo>
                      <a:lnTo>
                        <a:pt x="138" y="145"/>
                      </a:lnTo>
                      <a:lnTo>
                        <a:pt x="140" y="147"/>
                      </a:lnTo>
                      <a:lnTo>
                        <a:pt x="140" y="149"/>
                      </a:lnTo>
                      <a:lnTo>
                        <a:pt x="138" y="149"/>
                      </a:lnTo>
                      <a:lnTo>
                        <a:pt x="136" y="149"/>
                      </a:lnTo>
                      <a:lnTo>
                        <a:pt x="130" y="153"/>
                      </a:lnTo>
                      <a:lnTo>
                        <a:pt x="128" y="154"/>
                      </a:lnTo>
                      <a:lnTo>
                        <a:pt x="128" y="156"/>
                      </a:lnTo>
                      <a:lnTo>
                        <a:pt x="128" y="158"/>
                      </a:lnTo>
                      <a:lnTo>
                        <a:pt x="128" y="160"/>
                      </a:lnTo>
                      <a:lnTo>
                        <a:pt x="126" y="160"/>
                      </a:lnTo>
                      <a:lnTo>
                        <a:pt x="124" y="160"/>
                      </a:lnTo>
                      <a:lnTo>
                        <a:pt x="122" y="162"/>
                      </a:lnTo>
                      <a:lnTo>
                        <a:pt x="121" y="162"/>
                      </a:lnTo>
                      <a:lnTo>
                        <a:pt x="119" y="162"/>
                      </a:lnTo>
                      <a:lnTo>
                        <a:pt x="115" y="164"/>
                      </a:lnTo>
                      <a:lnTo>
                        <a:pt x="113" y="166"/>
                      </a:lnTo>
                      <a:lnTo>
                        <a:pt x="113" y="168"/>
                      </a:lnTo>
                      <a:lnTo>
                        <a:pt x="111" y="168"/>
                      </a:lnTo>
                      <a:lnTo>
                        <a:pt x="109" y="170"/>
                      </a:lnTo>
                      <a:lnTo>
                        <a:pt x="107" y="170"/>
                      </a:lnTo>
                      <a:lnTo>
                        <a:pt x="107" y="170"/>
                      </a:lnTo>
                      <a:lnTo>
                        <a:pt x="105" y="170"/>
                      </a:lnTo>
                      <a:lnTo>
                        <a:pt x="103" y="166"/>
                      </a:lnTo>
                      <a:lnTo>
                        <a:pt x="103" y="166"/>
                      </a:lnTo>
                      <a:lnTo>
                        <a:pt x="101" y="164"/>
                      </a:lnTo>
                      <a:lnTo>
                        <a:pt x="100" y="164"/>
                      </a:lnTo>
                      <a:lnTo>
                        <a:pt x="98" y="166"/>
                      </a:lnTo>
                      <a:lnTo>
                        <a:pt x="96" y="168"/>
                      </a:lnTo>
                      <a:lnTo>
                        <a:pt x="94" y="168"/>
                      </a:lnTo>
                      <a:lnTo>
                        <a:pt x="92" y="170"/>
                      </a:lnTo>
                      <a:lnTo>
                        <a:pt x="90" y="170"/>
                      </a:lnTo>
                      <a:lnTo>
                        <a:pt x="88" y="170"/>
                      </a:lnTo>
                      <a:lnTo>
                        <a:pt x="88" y="170"/>
                      </a:lnTo>
                      <a:lnTo>
                        <a:pt x="86" y="168"/>
                      </a:lnTo>
                      <a:lnTo>
                        <a:pt x="86" y="166"/>
                      </a:lnTo>
                      <a:lnTo>
                        <a:pt x="86" y="166"/>
                      </a:lnTo>
                      <a:lnTo>
                        <a:pt x="84" y="166"/>
                      </a:lnTo>
                      <a:lnTo>
                        <a:pt x="84" y="168"/>
                      </a:lnTo>
                      <a:lnTo>
                        <a:pt x="81" y="172"/>
                      </a:lnTo>
                      <a:lnTo>
                        <a:pt x="79" y="173"/>
                      </a:lnTo>
                      <a:lnTo>
                        <a:pt x="79" y="177"/>
                      </a:lnTo>
                      <a:lnTo>
                        <a:pt x="81" y="181"/>
                      </a:lnTo>
                      <a:lnTo>
                        <a:pt x="79" y="183"/>
                      </a:lnTo>
                      <a:lnTo>
                        <a:pt x="79" y="185"/>
                      </a:lnTo>
                      <a:lnTo>
                        <a:pt x="77" y="189"/>
                      </a:lnTo>
                      <a:lnTo>
                        <a:pt x="73" y="191"/>
                      </a:lnTo>
                      <a:lnTo>
                        <a:pt x="73" y="192"/>
                      </a:lnTo>
                      <a:lnTo>
                        <a:pt x="71" y="192"/>
                      </a:lnTo>
                      <a:lnTo>
                        <a:pt x="71" y="194"/>
                      </a:lnTo>
                      <a:lnTo>
                        <a:pt x="71" y="200"/>
                      </a:lnTo>
                      <a:lnTo>
                        <a:pt x="69" y="202"/>
                      </a:lnTo>
                      <a:lnTo>
                        <a:pt x="69" y="202"/>
                      </a:lnTo>
                      <a:lnTo>
                        <a:pt x="67" y="202"/>
                      </a:lnTo>
                      <a:lnTo>
                        <a:pt x="67" y="202"/>
                      </a:lnTo>
                      <a:lnTo>
                        <a:pt x="67" y="204"/>
                      </a:lnTo>
                      <a:lnTo>
                        <a:pt x="67" y="206"/>
                      </a:lnTo>
                      <a:lnTo>
                        <a:pt x="69" y="206"/>
                      </a:lnTo>
                      <a:lnTo>
                        <a:pt x="69" y="208"/>
                      </a:lnTo>
                      <a:lnTo>
                        <a:pt x="67" y="210"/>
                      </a:lnTo>
                      <a:lnTo>
                        <a:pt x="67" y="210"/>
                      </a:lnTo>
                      <a:lnTo>
                        <a:pt x="65" y="210"/>
                      </a:lnTo>
                      <a:lnTo>
                        <a:pt x="63" y="206"/>
                      </a:lnTo>
                      <a:lnTo>
                        <a:pt x="61" y="204"/>
                      </a:lnTo>
                      <a:lnTo>
                        <a:pt x="61" y="204"/>
                      </a:lnTo>
                      <a:lnTo>
                        <a:pt x="60" y="206"/>
                      </a:lnTo>
                      <a:lnTo>
                        <a:pt x="58" y="208"/>
                      </a:lnTo>
                      <a:lnTo>
                        <a:pt x="54" y="217"/>
                      </a:lnTo>
                      <a:lnTo>
                        <a:pt x="54" y="219"/>
                      </a:lnTo>
                      <a:lnTo>
                        <a:pt x="52" y="223"/>
                      </a:lnTo>
                      <a:lnTo>
                        <a:pt x="54" y="229"/>
                      </a:lnTo>
                      <a:lnTo>
                        <a:pt x="52" y="234"/>
                      </a:lnTo>
                      <a:lnTo>
                        <a:pt x="50" y="236"/>
                      </a:lnTo>
                      <a:lnTo>
                        <a:pt x="48" y="238"/>
                      </a:lnTo>
                      <a:lnTo>
                        <a:pt x="46" y="238"/>
                      </a:lnTo>
                      <a:lnTo>
                        <a:pt x="44" y="240"/>
                      </a:lnTo>
                      <a:lnTo>
                        <a:pt x="42" y="242"/>
                      </a:lnTo>
                      <a:lnTo>
                        <a:pt x="42" y="251"/>
                      </a:lnTo>
                      <a:lnTo>
                        <a:pt x="42" y="253"/>
                      </a:lnTo>
                      <a:lnTo>
                        <a:pt x="42" y="255"/>
                      </a:lnTo>
                      <a:lnTo>
                        <a:pt x="42" y="265"/>
                      </a:lnTo>
                      <a:lnTo>
                        <a:pt x="42" y="267"/>
                      </a:lnTo>
                      <a:lnTo>
                        <a:pt x="40" y="270"/>
                      </a:lnTo>
                      <a:lnTo>
                        <a:pt x="40" y="274"/>
                      </a:lnTo>
                      <a:lnTo>
                        <a:pt x="39" y="278"/>
                      </a:lnTo>
                      <a:lnTo>
                        <a:pt x="39" y="284"/>
                      </a:lnTo>
                      <a:lnTo>
                        <a:pt x="37" y="286"/>
                      </a:lnTo>
                      <a:lnTo>
                        <a:pt x="35" y="288"/>
                      </a:lnTo>
                      <a:lnTo>
                        <a:pt x="33" y="289"/>
                      </a:lnTo>
                      <a:lnTo>
                        <a:pt x="27" y="293"/>
                      </a:lnTo>
                      <a:lnTo>
                        <a:pt x="21" y="297"/>
                      </a:lnTo>
                      <a:lnTo>
                        <a:pt x="20" y="297"/>
                      </a:lnTo>
                      <a:lnTo>
                        <a:pt x="20" y="299"/>
                      </a:lnTo>
                      <a:lnTo>
                        <a:pt x="18" y="299"/>
                      </a:lnTo>
                      <a:lnTo>
                        <a:pt x="18" y="301"/>
                      </a:lnTo>
                      <a:lnTo>
                        <a:pt x="18" y="307"/>
                      </a:lnTo>
                      <a:lnTo>
                        <a:pt x="16" y="310"/>
                      </a:lnTo>
                      <a:lnTo>
                        <a:pt x="16" y="312"/>
                      </a:lnTo>
                      <a:lnTo>
                        <a:pt x="16" y="312"/>
                      </a:lnTo>
                      <a:lnTo>
                        <a:pt x="16" y="316"/>
                      </a:lnTo>
                      <a:lnTo>
                        <a:pt x="18" y="318"/>
                      </a:lnTo>
                      <a:lnTo>
                        <a:pt x="18" y="318"/>
                      </a:lnTo>
                      <a:lnTo>
                        <a:pt x="20" y="318"/>
                      </a:lnTo>
                      <a:lnTo>
                        <a:pt x="20" y="320"/>
                      </a:lnTo>
                      <a:lnTo>
                        <a:pt x="20" y="320"/>
                      </a:lnTo>
                      <a:lnTo>
                        <a:pt x="21" y="320"/>
                      </a:lnTo>
                      <a:lnTo>
                        <a:pt x="21" y="320"/>
                      </a:lnTo>
                      <a:lnTo>
                        <a:pt x="21" y="320"/>
                      </a:lnTo>
                      <a:lnTo>
                        <a:pt x="23" y="320"/>
                      </a:lnTo>
                      <a:lnTo>
                        <a:pt x="25" y="320"/>
                      </a:lnTo>
                      <a:lnTo>
                        <a:pt x="25" y="320"/>
                      </a:lnTo>
                      <a:lnTo>
                        <a:pt x="25" y="320"/>
                      </a:lnTo>
                      <a:lnTo>
                        <a:pt x="27" y="320"/>
                      </a:lnTo>
                      <a:lnTo>
                        <a:pt x="27" y="322"/>
                      </a:lnTo>
                      <a:lnTo>
                        <a:pt x="27" y="322"/>
                      </a:lnTo>
                      <a:lnTo>
                        <a:pt x="27" y="324"/>
                      </a:lnTo>
                      <a:lnTo>
                        <a:pt x="27" y="326"/>
                      </a:lnTo>
                      <a:lnTo>
                        <a:pt x="27" y="335"/>
                      </a:lnTo>
                      <a:lnTo>
                        <a:pt x="29" y="343"/>
                      </a:lnTo>
                      <a:lnTo>
                        <a:pt x="29" y="345"/>
                      </a:lnTo>
                      <a:lnTo>
                        <a:pt x="27" y="345"/>
                      </a:lnTo>
                      <a:lnTo>
                        <a:pt x="27" y="347"/>
                      </a:lnTo>
                      <a:lnTo>
                        <a:pt x="23" y="348"/>
                      </a:lnTo>
                      <a:lnTo>
                        <a:pt x="23" y="348"/>
                      </a:lnTo>
                      <a:lnTo>
                        <a:pt x="21" y="348"/>
                      </a:lnTo>
                      <a:lnTo>
                        <a:pt x="21" y="350"/>
                      </a:lnTo>
                      <a:lnTo>
                        <a:pt x="21" y="352"/>
                      </a:lnTo>
                      <a:lnTo>
                        <a:pt x="21" y="352"/>
                      </a:lnTo>
                      <a:lnTo>
                        <a:pt x="21" y="352"/>
                      </a:lnTo>
                      <a:lnTo>
                        <a:pt x="21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5" y="354"/>
                      </a:lnTo>
                      <a:lnTo>
                        <a:pt x="27" y="352"/>
                      </a:lnTo>
                      <a:lnTo>
                        <a:pt x="27" y="350"/>
                      </a:lnTo>
                      <a:lnTo>
                        <a:pt x="29" y="350"/>
                      </a:lnTo>
                      <a:lnTo>
                        <a:pt x="29" y="350"/>
                      </a:lnTo>
                      <a:lnTo>
                        <a:pt x="29" y="350"/>
                      </a:lnTo>
                      <a:lnTo>
                        <a:pt x="31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4"/>
                      </a:lnTo>
                      <a:lnTo>
                        <a:pt x="33" y="354"/>
                      </a:lnTo>
                      <a:lnTo>
                        <a:pt x="33" y="358"/>
                      </a:lnTo>
                      <a:lnTo>
                        <a:pt x="33" y="360"/>
                      </a:lnTo>
                      <a:lnTo>
                        <a:pt x="33" y="360"/>
                      </a:lnTo>
                      <a:lnTo>
                        <a:pt x="35" y="360"/>
                      </a:lnTo>
                      <a:lnTo>
                        <a:pt x="35" y="362"/>
                      </a:lnTo>
                      <a:lnTo>
                        <a:pt x="35" y="362"/>
                      </a:lnTo>
                      <a:lnTo>
                        <a:pt x="33" y="364"/>
                      </a:lnTo>
                      <a:lnTo>
                        <a:pt x="33" y="366"/>
                      </a:lnTo>
                      <a:lnTo>
                        <a:pt x="33" y="366"/>
                      </a:lnTo>
                      <a:lnTo>
                        <a:pt x="33" y="371"/>
                      </a:lnTo>
                      <a:lnTo>
                        <a:pt x="33" y="373"/>
                      </a:lnTo>
                      <a:lnTo>
                        <a:pt x="33" y="375"/>
                      </a:lnTo>
                      <a:lnTo>
                        <a:pt x="33" y="377"/>
                      </a:lnTo>
                      <a:lnTo>
                        <a:pt x="33" y="377"/>
                      </a:lnTo>
                      <a:lnTo>
                        <a:pt x="33" y="379"/>
                      </a:lnTo>
                      <a:lnTo>
                        <a:pt x="33" y="379"/>
                      </a:lnTo>
                      <a:lnTo>
                        <a:pt x="33" y="381"/>
                      </a:lnTo>
                      <a:lnTo>
                        <a:pt x="31" y="381"/>
                      </a:lnTo>
                      <a:lnTo>
                        <a:pt x="29" y="381"/>
                      </a:lnTo>
                      <a:lnTo>
                        <a:pt x="29" y="383"/>
                      </a:lnTo>
                      <a:lnTo>
                        <a:pt x="27" y="385"/>
                      </a:lnTo>
                      <a:lnTo>
                        <a:pt x="25" y="385"/>
                      </a:lnTo>
                      <a:lnTo>
                        <a:pt x="23" y="385"/>
                      </a:lnTo>
                      <a:lnTo>
                        <a:pt x="23" y="386"/>
                      </a:lnTo>
                      <a:lnTo>
                        <a:pt x="18" y="386"/>
                      </a:lnTo>
                      <a:lnTo>
                        <a:pt x="16" y="386"/>
                      </a:lnTo>
                      <a:lnTo>
                        <a:pt x="16" y="386"/>
                      </a:lnTo>
                      <a:lnTo>
                        <a:pt x="16" y="388"/>
                      </a:lnTo>
                      <a:lnTo>
                        <a:pt x="16" y="390"/>
                      </a:lnTo>
                      <a:lnTo>
                        <a:pt x="16" y="390"/>
                      </a:lnTo>
                      <a:lnTo>
                        <a:pt x="16" y="392"/>
                      </a:lnTo>
                      <a:lnTo>
                        <a:pt x="14" y="396"/>
                      </a:lnTo>
                      <a:lnTo>
                        <a:pt x="14" y="396"/>
                      </a:lnTo>
                      <a:lnTo>
                        <a:pt x="14" y="396"/>
                      </a:lnTo>
                      <a:lnTo>
                        <a:pt x="16" y="398"/>
                      </a:lnTo>
                      <a:lnTo>
                        <a:pt x="23" y="398"/>
                      </a:lnTo>
                      <a:lnTo>
                        <a:pt x="23" y="398"/>
                      </a:lnTo>
                      <a:lnTo>
                        <a:pt x="23" y="398"/>
                      </a:lnTo>
                      <a:lnTo>
                        <a:pt x="25" y="398"/>
                      </a:lnTo>
                      <a:lnTo>
                        <a:pt x="27" y="404"/>
                      </a:lnTo>
                      <a:lnTo>
                        <a:pt x="27" y="407"/>
                      </a:lnTo>
                      <a:lnTo>
                        <a:pt x="27" y="407"/>
                      </a:lnTo>
                      <a:lnTo>
                        <a:pt x="27" y="409"/>
                      </a:lnTo>
                      <a:lnTo>
                        <a:pt x="27" y="409"/>
                      </a:lnTo>
                      <a:lnTo>
                        <a:pt x="25" y="411"/>
                      </a:lnTo>
                      <a:lnTo>
                        <a:pt x="25" y="417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3" y="419"/>
                      </a:lnTo>
                      <a:lnTo>
                        <a:pt x="23" y="419"/>
                      </a:lnTo>
                      <a:lnTo>
                        <a:pt x="21" y="419"/>
                      </a:lnTo>
                      <a:lnTo>
                        <a:pt x="20" y="417"/>
                      </a:lnTo>
                      <a:lnTo>
                        <a:pt x="18" y="417"/>
                      </a:lnTo>
                      <a:lnTo>
                        <a:pt x="18" y="417"/>
                      </a:lnTo>
                      <a:lnTo>
                        <a:pt x="18" y="419"/>
                      </a:lnTo>
                      <a:lnTo>
                        <a:pt x="16" y="421"/>
                      </a:lnTo>
                      <a:lnTo>
                        <a:pt x="16" y="421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8" y="423"/>
                      </a:lnTo>
                      <a:lnTo>
                        <a:pt x="20" y="424"/>
                      </a:lnTo>
                      <a:lnTo>
                        <a:pt x="20" y="424"/>
                      </a:lnTo>
                      <a:lnTo>
                        <a:pt x="21" y="424"/>
                      </a:lnTo>
                      <a:lnTo>
                        <a:pt x="21" y="426"/>
                      </a:lnTo>
                      <a:lnTo>
                        <a:pt x="20" y="426"/>
                      </a:lnTo>
                      <a:lnTo>
                        <a:pt x="20" y="426"/>
                      </a:lnTo>
                      <a:lnTo>
                        <a:pt x="20" y="428"/>
                      </a:lnTo>
                      <a:lnTo>
                        <a:pt x="20" y="428"/>
                      </a:lnTo>
                      <a:lnTo>
                        <a:pt x="20" y="428"/>
                      </a:lnTo>
                      <a:lnTo>
                        <a:pt x="18" y="430"/>
                      </a:lnTo>
                      <a:lnTo>
                        <a:pt x="16" y="430"/>
                      </a:lnTo>
                      <a:lnTo>
                        <a:pt x="14" y="430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4"/>
                      </a:lnTo>
                      <a:lnTo>
                        <a:pt x="16" y="434"/>
                      </a:lnTo>
                      <a:lnTo>
                        <a:pt x="18" y="434"/>
                      </a:lnTo>
                      <a:lnTo>
                        <a:pt x="20" y="434"/>
                      </a:lnTo>
                      <a:lnTo>
                        <a:pt x="20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0"/>
                      </a:lnTo>
                      <a:lnTo>
                        <a:pt x="21" y="430"/>
                      </a:lnTo>
                      <a:lnTo>
                        <a:pt x="23" y="430"/>
                      </a:lnTo>
                      <a:lnTo>
                        <a:pt x="23" y="430"/>
                      </a:lnTo>
                      <a:lnTo>
                        <a:pt x="25" y="430"/>
                      </a:lnTo>
                      <a:lnTo>
                        <a:pt x="25" y="430"/>
                      </a:lnTo>
                      <a:lnTo>
                        <a:pt x="25" y="430"/>
                      </a:lnTo>
                      <a:lnTo>
                        <a:pt x="27" y="432"/>
                      </a:lnTo>
                      <a:lnTo>
                        <a:pt x="27" y="436"/>
                      </a:lnTo>
                      <a:lnTo>
                        <a:pt x="27" y="438"/>
                      </a:lnTo>
                      <a:lnTo>
                        <a:pt x="29" y="438"/>
                      </a:lnTo>
                      <a:lnTo>
                        <a:pt x="31" y="440"/>
                      </a:lnTo>
                      <a:lnTo>
                        <a:pt x="31" y="440"/>
                      </a:lnTo>
                      <a:lnTo>
                        <a:pt x="35" y="440"/>
                      </a:lnTo>
                      <a:lnTo>
                        <a:pt x="37" y="442"/>
                      </a:lnTo>
                      <a:lnTo>
                        <a:pt x="37" y="442"/>
                      </a:lnTo>
                      <a:lnTo>
                        <a:pt x="37" y="442"/>
                      </a:lnTo>
                      <a:lnTo>
                        <a:pt x="39" y="444"/>
                      </a:lnTo>
                      <a:lnTo>
                        <a:pt x="39" y="449"/>
                      </a:lnTo>
                      <a:lnTo>
                        <a:pt x="40" y="449"/>
                      </a:lnTo>
                      <a:lnTo>
                        <a:pt x="40" y="451"/>
                      </a:lnTo>
                      <a:lnTo>
                        <a:pt x="42" y="451"/>
                      </a:lnTo>
                      <a:lnTo>
                        <a:pt x="46" y="453"/>
                      </a:lnTo>
                      <a:lnTo>
                        <a:pt x="48" y="453"/>
                      </a:lnTo>
                      <a:lnTo>
                        <a:pt x="50" y="455"/>
                      </a:lnTo>
                      <a:lnTo>
                        <a:pt x="52" y="455"/>
                      </a:lnTo>
                      <a:lnTo>
                        <a:pt x="52" y="455"/>
                      </a:lnTo>
                      <a:lnTo>
                        <a:pt x="52" y="455"/>
                      </a:lnTo>
                      <a:lnTo>
                        <a:pt x="54" y="457"/>
                      </a:lnTo>
                      <a:lnTo>
                        <a:pt x="54" y="459"/>
                      </a:lnTo>
                      <a:lnTo>
                        <a:pt x="58" y="461"/>
                      </a:lnTo>
                      <a:lnTo>
                        <a:pt x="58" y="463"/>
                      </a:lnTo>
                      <a:lnTo>
                        <a:pt x="60" y="464"/>
                      </a:lnTo>
                      <a:lnTo>
                        <a:pt x="58" y="464"/>
                      </a:lnTo>
                      <a:lnTo>
                        <a:pt x="58" y="466"/>
                      </a:lnTo>
                      <a:lnTo>
                        <a:pt x="58" y="468"/>
                      </a:lnTo>
                      <a:lnTo>
                        <a:pt x="56" y="468"/>
                      </a:lnTo>
                      <a:lnTo>
                        <a:pt x="54" y="468"/>
                      </a:lnTo>
                      <a:lnTo>
                        <a:pt x="52" y="468"/>
                      </a:lnTo>
                      <a:lnTo>
                        <a:pt x="52" y="470"/>
                      </a:lnTo>
                      <a:lnTo>
                        <a:pt x="50" y="470"/>
                      </a:lnTo>
                      <a:lnTo>
                        <a:pt x="50" y="470"/>
                      </a:lnTo>
                      <a:lnTo>
                        <a:pt x="50" y="472"/>
                      </a:lnTo>
                      <a:lnTo>
                        <a:pt x="52" y="474"/>
                      </a:lnTo>
                      <a:lnTo>
                        <a:pt x="52" y="476"/>
                      </a:lnTo>
                      <a:lnTo>
                        <a:pt x="52" y="476"/>
                      </a:lnTo>
                      <a:lnTo>
                        <a:pt x="52" y="478"/>
                      </a:lnTo>
                      <a:lnTo>
                        <a:pt x="48" y="480"/>
                      </a:lnTo>
                      <a:lnTo>
                        <a:pt x="46" y="480"/>
                      </a:lnTo>
                      <a:lnTo>
                        <a:pt x="44" y="482"/>
                      </a:lnTo>
                      <a:lnTo>
                        <a:pt x="44" y="482"/>
                      </a:lnTo>
                      <a:lnTo>
                        <a:pt x="42" y="483"/>
                      </a:lnTo>
                      <a:lnTo>
                        <a:pt x="42" y="483"/>
                      </a:lnTo>
                      <a:lnTo>
                        <a:pt x="42" y="483"/>
                      </a:lnTo>
                      <a:lnTo>
                        <a:pt x="40" y="482"/>
                      </a:lnTo>
                      <a:lnTo>
                        <a:pt x="40" y="480"/>
                      </a:lnTo>
                      <a:lnTo>
                        <a:pt x="39" y="478"/>
                      </a:lnTo>
                      <a:lnTo>
                        <a:pt x="37" y="478"/>
                      </a:lnTo>
                      <a:lnTo>
                        <a:pt x="35" y="478"/>
                      </a:lnTo>
                      <a:lnTo>
                        <a:pt x="33" y="478"/>
                      </a:lnTo>
                      <a:lnTo>
                        <a:pt x="31" y="476"/>
                      </a:lnTo>
                      <a:lnTo>
                        <a:pt x="31" y="472"/>
                      </a:lnTo>
                      <a:lnTo>
                        <a:pt x="29" y="470"/>
                      </a:lnTo>
                      <a:lnTo>
                        <a:pt x="27" y="472"/>
                      </a:lnTo>
                      <a:lnTo>
                        <a:pt x="25" y="472"/>
                      </a:lnTo>
                      <a:lnTo>
                        <a:pt x="25" y="474"/>
                      </a:lnTo>
                      <a:lnTo>
                        <a:pt x="23" y="476"/>
                      </a:lnTo>
                      <a:lnTo>
                        <a:pt x="23" y="476"/>
                      </a:lnTo>
                      <a:lnTo>
                        <a:pt x="21" y="476"/>
                      </a:lnTo>
                      <a:lnTo>
                        <a:pt x="20" y="478"/>
                      </a:lnTo>
                      <a:lnTo>
                        <a:pt x="20" y="478"/>
                      </a:lnTo>
                      <a:lnTo>
                        <a:pt x="18" y="482"/>
                      </a:lnTo>
                      <a:lnTo>
                        <a:pt x="18" y="483"/>
                      </a:lnTo>
                      <a:lnTo>
                        <a:pt x="16" y="483"/>
                      </a:lnTo>
                      <a:lnTo>
                        <a:pt x="14" y="483"/>
                      </a:lnTo>
                      <a:lnTo>
                        <a:pt x="14" y="485"/>
                      </a:lnTo>
                      <a:lnTo>
                        <a:pt x="12" y="487"/>
                      </a:lnTo>
                      <a:lnTo>
                        <a:pt x="10" y="495"/>
                      </a:lnTo>
                      <a:lnTo>
                        <a:pt x="10" y="497"/>
                      </a:lnTo>
                      <a:lnTo>
                        <a:pt x="10" y="499"/>
                      </a:lnTo>
                      <a:lnTo>
                        <a:pt x="8" y="501"/>
                      </a:lnTo>
                      <a:lnTo>
                        <a:pt x="2" y="508"/>
                      </a:lnTo>
                      <a:lnTo>
                        <a:pt x="0" y="512"/>
                      </a:lnTo>
                      <a:lnTo>
                        <a:pt x="0" y="514"/>
                      </a:lnTo>
                      <a:lnTo>
                        <a:pt x="2" y="518"/>
                      </a:lnTo>
                      <a:lnTo>
                        <a:pt x="8" y="523"/>
                      </a:lnTo>
                      <a:lnTo>
                        <a:pt x="8" y="525"/>
                      </a:lnTo>
                      <a:lnTo>
                        <a:pt x="6" y="527"/>
                      </a:lnTo>
                      <a:lnTo>
                        <a:pt x="0" y="531"/>
                      </a:lnTo>
                      <a:lnTo>
                        <a:pt x="0" y="531"/>
                      </a:lnTo>
                      <a:lnTo>
                        <a:pt x="0" y="533"/>
                      </a:lnTo>
                      <a:lnTo>
                        <a:pt x="0" y="535"/>
                      </a:lnTo>
                      <a:lnTo>
                        <a:pt x="0" y="535"/>
                      </a:lnTo>
                      <a:lnTo>
                        <a:pt x="0" y="537"/>
                      </a:lnTo>
                      <a:lnTo>
                        <a:pt x="2" y="537"/>
                      </a:lnTo>
                      <a:lnTo>
                        <a:pt x="2" y="537"/>
                      </a:lnTo>
                      <a:lnTo>
                        <a:pt x="4" y="539"/>
                      </a:lnTo>
                      <a:lnTo>
                        <a:pt x="4" y="539"/>
                      </a:lnTo>
                      <a:lnTo>
                        <a:pt x="4" y="541"/>
                      </a:lnTo>
                      <a:lnTo>
                        <a:pt x="4" y="541"/>
                      </a:lnTo>
                      <a:lnTo>
                        <a:pt x="4" y="542"/>
                      </a:lnTo>
                      <a:lnTo>
                        <a:pt x="6" y="544"/>
                      </a:lnTo>
                      <a:lnTo>
                        <a:pt x="6" y="544"/>
                      </a:lnTo>
                      <a:lnTo>
                        <a:pt x="6" y="546"/>
                      </a:lnTo>
                      <a:lnTo>
                        <a:pt x="8" y="546"/>
                      </a:lnTo>
                      <a:lnTo>
                        <a:pt x="8" y="548"/>
                      </a:lnTo>
                      <a:lnTo>
                        <a:pt x="8" y="548"/>
                      </a:lnTo>
                      <a:lnTo>
                        <a:pt x="10" y="548"/>
                      </a:lnTo>
                      <a:lnTo>
                        <a:pt x="10" y="548"/>
                      </a:lnTo>
                      <a:lnTo>
                        <a:pt x="10" y="546"/>
                      </a:lnTo>
                      <a:lnTo>
                        <a:pt x="12" y="546"/>
                      </a:lnTo>
                      <a:lnTo>
                        <a:pt x="12" y="548"/>
                      </a:lnTo>
                      <a:lnTo>
                        <a:pt x="12" y="548"/>
                      </a:lnTo>
                      <a:lnTo>
                        <a:pt x="14" y="550"/>
                      </a:lnTo>
                      <a:lnTo>
                        <a:pt x="16" y="548"/>
                      </a:lnTo>
                      <a:lnTo>
                        <a:pt x="20" y="548"/>
                      </a:lnTo>
                      <a:lnTo>
                        <a:pt x="21" y="548"/>
                      </a:lnTo>
                      <a:lnTo>
                        <a:pt x="21" y="548"/>
                      </a:lnTo>
                      <a:lnTo>
                        <a:pt x="23" y="550"/>
                      </a:lnTo>
                      <a:lnTo>
                        <a:pt x="25" y="550"/>
                      </a:lnTo>
                      <a:lnTo>
                        <a:pt x="27" y="552"/>
                      </a:lnTo>
                      <a:lnTo>
                        <a:pt x="27" y="552"/>
                      </a:lnTo>
                      <a:lnTo>
                        <a:pt x="29" y="554"/>
                      </a:lnTo>
                      <a:lnTo>
                        <a:pt x="35" y="560"/>
                      </a:lnTo>
                      <a:lnTo>
                        <a:pt x="35" y="561"/>
                      </a:lnTo>
                      <a:lnTo>
                        <a:pt x="37" y="563"/>
                      </a:lnTo>
                      <a:lnTo>
                        <a:pt x="39" y="565"/>
                      </a:lnTo>
                      <a:lnTo>
                        <a:pt x="40" y="567"/>
                      </a:lnTo>
                      <a:lnTo>
                        <a:pt x="40" y="567"/>
                      </a:lnTo>
                      <a:lnTo>
                        <a:pt x="42" y="569"/>
                      </a:lnTo>
                      <a:lnTo>
                        <a:pt x="42" y="573"/>
                      </a:lnTo>
                      <a:lnTo>
                        <a:pt x="44" y="579"/>
                      </a:lnTo>
                      <a:lnTo>
                        <a:pt x="46" y="580"/>
                      </a:lnTo>
                      <a:lnTo>
                        <a:pt x="48" y="582"/>
                      </a:lnTo>
                      <a:lnTo>
                        <a:pt x="48" y="582"/>
                      </a:lnTo>
                      <a:lnTo>
                        <a:pt x="46" y="584"/>
                      </a:lnTo>
                      <a:lnTo>
                        <a:pt x="46" y="584"/>
                      </a:lnTo>
                      <a:lnTo>
                        <a:pt x="44" y="584"/>
                      </a:lnTo>
                      <a:lnTo>
                        <a:pt x="44" y="586"/>
                      </a:lnTo>
                      <a:lnTo>
                        <a:pt x="44" y="586"/>
                      </a:lnTo>
                      <a:lnTo>
                        <a:pt x="42" y="588"/>
                      </a:lnTo>
                      <a:lnTo>
                        <a:pt x="42" y="588"/>
                      </a:lnTo>
                      <a:lnTo>
                        <a:pt x="44" y="590"/>
                      </a:lnTo>
                      <a:lnTo>
                        <a:pt x="44" y="590"/>
                      </a:lnTo>
                      <a:lnTo>
                        <a:pt x="46" y="590"/>
                      </a:lnTo>
                      <a:lnTo>
                        <a:pt x="48" y="590"/>
                      </a:lnTo>
                      <a:lnTo>
                        <a:pt x="48" y="590"/>
                      </a:lnTo>
                      <a:lnTo>
                        <a:pt x="50" y="590"/>
                      </a:lnTo>
                      <a:lnTo>
                        <a:pt x="50" y="590"/>
                      </a:lnTo>
                      <a:lnTo>
                        <a:pt x="50" y="590"/>
                      </a:lnTo>
                      <a:lnTo>
                        <a:pt x="50" y="588"/>
                      </a:lnTo>
                      <a:lnTo>
                        <a:pt x="50" y="586"/>
                      </a:lnTo>
                      <a:lnTo>
                        <a:pt x="52" y="586"/>
                      </a:lnTo>
                      <a:lnTo>
                        <a:pt x="52" y="586"/>
                      </a:lnTo>
                      <a:lnTo>
                        <a:pt x="52" y="586"/>
                      </a:lnTo>
                      <a:lnTo>
                        <a:pt x="54" y="586"/>
                      </a:lnTo>
                      <a:lnTo>
                        <a:pt x="54" y="586"/>
                      </a:lnTo>
                      <a:lnTo>
                        <a:pt x="54" y="588"/>
                      </a:lnTo>
                      <a:lnTo>
                        <a:pt x="54" y="588"/>
                      </a:lnTo>
                      <a:lnTo>
                        <a:pt x="54" y="590"/>
                      </a:lnTo>
                      <a:lnTo>
                        <a:pt x="56" y="592"/>
                      </a:lnTo>
                      <a:lnTo>
                        <a:pt x="56" y="592"/>
                      </a:lnTo>
                      <a:lnTo>
                        <a:pt x="56" y="594"/>
                      </a:lnTo>
                      <a:lnTo>
                        <a:pt x="58" y="594"/>
                      </a:lnTo>
                      <a:lnTo>
                        <a:pt x="60" y="592"/>
                      </a:lnTo>
                      <a:lnTo>
                        <a:pt x="61" y="592"/>
                      </a:lnTo>
                      <a:lnTo>
                        <a:pt x="61" y="592"/>
                      </a:lnTo>
                      <a:lnTo>
                        <a:pt x="63" y="592"/>
                      </a:lnTo>
                      <a:lnTo>
                        <a:pt x="65" y="592"/>
                      </a:lnTo>
                      <a:lnTo>
                        <a:pt x="65" y="594"/>
                      </a:lnTo>
                      <a:lnTo>
                        <a:pt x="63" y="594"/>
                      </a:lnTo>
                      <a:lnTo>
                        <a:pt x="63" y="596"/>
                      </a:lnTo>
                      <a:lnTo>
                        <a:pt x="63" y="596"/>
                      </a:lnTo>
                      <a:lnTo>
                        <a:pt x="61" y="598"/>
                      </a:lnTo>
                      <a:lnTo>
                        <a:pt x="63" y="599"/>
                      </a:lnTo>
                      <a:lnTo>
                        <a:pt x="63" y="601"/>
                      </a:lnTo>
                      <a:lnTo>
                        <a:pt x="63" y="603"/>
                      </a:lnTo>
                      <a:lnTo>
                        <a:pt x="63" y="605"/>
                      </a:lnTo>
                      <a:lnTo>
                        <a:pt x="65" y="609"/>
                      </a:lnTo>
                      <a:lnTo>
                        <a:pt x="67" y="609"/>
                      </a:lnTo>
                      <a:lnTo>
                        <a:pt x="67" y="622"/>
                      </a:lnTo>
                      <a:lnTo>
                        <a:pt x="69" y="624"/>
                      </a:lnTo>
                      <a:lnTo>
                        <a:pt x="69" y="628"/>
                      </a:lnTo>
                      <a:lnTo>
                        <a:pt x="71" y="628"/>
                      </a:lnTo>
                      <a:lnTo>
                        <a:pt x="73" y="628"/>
                      </a:lnTo>
                      <a:lnTo>
                        <a:pt x="73" y="628"/>
                      </a:lnTo>
                      <a:lnTo>
                        <a:pt x="77" y="626"/>
                      </a:lnTo>
                      <a:lnTo>
                        <a:pt x="79" y="624"/>
                      </a:lnTo>
                      <a:lnTo>
                        <a:pt x="81" y="622"/>
                      </a:lnTo>
                      <a:lnTo>
                        <a:pt x="82" y="622"/>
                      </a:lnTo>
                      <a:lnTo>
                        <a:pt x="82" y="622"/>
                      </a:lnTo>
                      <a:lnTo>
                        <a:pt x="84" y="622"/>
                      </a:lnTo>
                      <a:lnTo>
                        <a:pt x="84" y="622"/>
                      </a:lnTo>
                      <a:lnTo>
                        <a:pt x="86" y="624"/>
                      </a:lnTo>
                      <a:lnTo>
                        <a:pt x="88" y="624"/>
                      </a:lnTo>
                      <a:lnTo>
                        <a:pt x="90" y="626"/>
                      </a:lnTo>
                      <a:lnTo>
                        <a:pt x="94" y="626"/>
                      </a:lnTo>
                      <a:lnTo>
                        <a:pt x="98" y="624"/>
                      </a:lnTo>
                      <a:lnTo>
                        <a:pt x="105" y="626"/>
                      </a:lnTo>
                      <a:lnTo>
                        <a:pt x="103" y="624"/>
                      </a:lnTo>
                      <a:lnTo>
                        <a:pt x="103" y="622"/>
                      </a:lnTo>
                      <a:lnTo>
                        <a:pt x="105" y="620"/>
                      </a:lnTo>
                      <a:lnTo>
                        <a:pt x="105" y="618"/>
                      </a:lnTo>
                      <a:lnTo>
                        <a:pt x="105" y="618"/>
                      </a:lnTo>
                      <a:lnTo>
                        <a:pt x="105" y="618"/>
                      </a:lnTo>
                      <a:lnTo>
                        <a:pt x="105" y="617"/>
                      </a:lnTo>
                      <a:lnTo>
                        <a:pt x="105" y="617"/>
                      </a:lnTo>
                      <a:lnTo>
                        <a:pt x="107" y="617"/>
                      </a:lnTo>
                      <a:lnTo>
                        <a:pt x="107" y="617"/>
                      </a:lnTo>
                      <a:lnTo>
                        <a:pt x="107" y="618"/>
                      </a:lnTo>
                      <a:lnTo>
                        <a:pt x="107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7"/>
                      </a:lnTo>
                      <a:lnTo>
                        <a:pt x="109" y="615"/>
                      </a:lnTo>
                      <a:lnTo>
                        <a:pt x="109" y="615"/>
                      </a:lnTo>
                      <a:lnTo>
                        <a:pt x="109" y="613"/>
                      </a:lnTo>
                      <a:lnTo>
                        <a:pt x="111" y="613"/>
                      </a:lnTo>
                      <a:lnTo>
                        <a:pt x="111" y="611"/>
                      </a:lnTo>
                      <a:lnTo>
                        <a:pt x="111" y="611"/>
                      </a:lnTo>
                      <a:lnTo>
                        <a:pt x="113" y="611"/>
                      </a:lnTo>
                      <a:lnTo>
                        <a:pt x="113" y="609"/>
                      </a:lnTo>
                      <a:lnTo>
                        <a:pt x="113" y="607"/>
                      </a:lnTo>
                      <a:lnTo>
                        <a:pt x="113" y="603"/>
                      </a:lnTo>
                      <a:lnTo>
                        <a:pt x="113" y="603"/>
                      </a:lnTo>
                      <a:lnTo>
                        <a:pt x="113" y="601"/>
                      </a:lnTo>
                      <a:lnTo>
                        <a:pt x="113" y="601"/>
                      </a:lnTo>
                      <a:lnTo>
                        <a:pt x="113" y="601"/>
                      </a:lnTo>
                      <a:lnTo>
                        <a:pt x="115" y="599"/>
                      </a:lnTo>
                      <a:lnTo>
                        <a:pt x="115" y="599"/>
                      </a:lnTo>
                      <a:lnTo>
                        <a:pt x="115" y="599"/>
                      </a:lnTo>
                      <a:lnTo>
                        <a:pt x="115" y="598"/>
                      </a:lnTo>
                      <a:lnTo>
                        <a:pt x="117" y="596"/>
                      </a:lnTo>
                      <a:lnTo>
                        <a:pt x="117" y="594"/>
                      </a:lnTo>
                      <a:lnTo>
                        <a:pt x="117" y="592"/>
                      </a:lnTo>
                      <a:lnTo>
                        <a:pt x="117" y="590"/>
                      </a:lnTo>
                      <a:lnTo>
                        <a:pt x="117" y="590"/>
                      </a:lnTo>
                      <a:lnTo>
                        <a:pt x="115" y="588"/>
                      </a:lnTo>
                      <a:lnTo>
                        <a:pt x="115" y="588"/>
                      </a:lnTo>
                      <a:lnTo>
                        <a:pt x="115" y="588"/>
                      </a:lnTo>
                      <a:lnTo>
                        <a:pt x="115" y="586"/>
                      </a:lnTo>
                      <a:lnTo>
                        <a:pt x="117" y="586"/>
                      </a:lnTo>
                      <a:lnTo>
                        <a:pt x="117" y="586"/>
                      </a:lnTo>
                      <a:lnTo>
                        <a:pt x="117" y="584"/>
                      </a:lnTo>
                      <a:lnTo>
                        <a:pt x="119" y="580"/>
                      </a:lnTo>
                      <a:lnTo>
                        <a:pt x="119" y="580"/>
                      </a:lnTo>
                      <a:lnTo>
                        <a:pt x="119" y="580"/>
                      </a:lnTo>
                      <a:lnTo>
                        <a:pt x="121" y="580"/>
                      </a:lnTo>
                      <a:lnTo>
                        <a:pt x="121" y="580"/>
                      </a:lnTo>
                      <a:lnTo>
                        <a:pt x="121" y="580"/>
                      </a:lnTo>
                      <a:lnTo>
                        <a:pt x="122" y="580"/>
                      </a:lnTo>
                      <a:lnTo>
                        <a:pt x="128" y="579"/>
                      </a:lnTo>
                      <a:lnTo>
                        <a:pt x="128" y="577"/>
                      </a:lnTo>
                      <a:lnTo>
                        <a:pt x="128" y="577"/>
                      </a:lnTo>
                      <a:lnTo>
                        <a:pt x="130" y="575"/>
                      </a:lnTo>
                      <a:lnTo>
                        <a:pt x="130" y="575"/>
                      </a:lnTo>
                      <a:lnTo>
                        <a:pt x="132" y="575"/>
                      </a:lnTo>
                      <a:lnTo>
                        <a:pt x="132" y="573"/>
                      </a:lnTo>
                      <a:lnTo>
                        <a:pt x="134" y="573"/>
                      </a:lnTo>
                      <a:lnTo>
                        <a:pt x="136" y="573"/>
                      </a:lnTo>
                      <a:lnTo>
                        <a:pt x="136" y="573"/>
                      </a:lnTo>
                      <a:lnTo>
                        <a:pt x="136" y="571"/>
                      </a:lnTo>
                      <a:lnTo>
                        <a:pt x="140" y="567"/>
                      </a:lnTo>
                      <a:lnTo>
                        <a:pt x="141" y="563"/>
                      </a:lnTo>
                      <a:lnTo>
                        <a:pt x="143" y="563"/>
                      </a:lnTo>
                      <a:lnTo>
                        <a:pt x="145" y="560"/>
                      </a:lnTo>
                      <a:lnTo>
                        <a:pt x="149" y="558"/>
                      </a:lnTo>
                      <a:lnTo>
                        <a:pt x="151" y="556"/>
                      </a:lnTo>
                      <a:lnTo>
                        <a:pt x="153" y="554"/>
                      </a:lnTo>
                      <a:lnTo>
                        <a:pt x="153" y="554"/>
                      </a:lnTo>
                      <a:lnTo>
                        <a:pt x="155" y="552"/>
                      </a:lnTo>
                      <a:lnTo>
                        <a:pt x="155" y="552"/>
                      </a:lnTo>
                      <a:lnTo>
                        <a:pt x="155" y="552"/>
                      </a:lnTo>
                      <a:lnTo>
                        <a:pt x="155" y="550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3" y="546"/>
                      </a:lnTo>
                      <a:lnTo>
                        <a:pt x="153" y="546"/>
                      </a:lnTo>
                      <a:lnTo>
                        <a:pt x="151" y="546"/>
                      </a:lnTo>
                      <a:lnTo>
                        <a:pt x="151" y="546"/>
                      </a:lnTo>
                      <a:lnTo>
                        <a:pt x="151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5" y="544"/>
                      </a:lnTo>
                      <a:lnTo>
                        <a:pt x="155" y="542"/>
                      </a:lnTo>
                      <a:lnTo>
                        <a:pt x="155" y="542"/>
                      </a:lnTo>
                      <a:lnTo>
                        <a:pt x="157" y="541"/>
                      </a:lnTo>
                      <a:lnTo>
                        <a:pt x="157" y="541"/>
                      </a:lnTo>
                      <a:lnTo>
                        <a:pt x="159" y="539"/>
                      </a:lnTo>
                      <a:lnTo>
                        <a:pt x="159" y="539"/>
                      </a:lnTo>
                      <a:lnTo>
                        <a:pt x="161" y="539"/>
                      </a:lnTo>
                      <a:lnTo>
                        <a:pt x="161" y="539"/>
                      </a:lnTo>
                      <a:lnTo>
                        <a:pt x="164" y="537"/>
                      </a:lnTo>
                      <a:lnTo>
                        <a:pt x="166" y="537"/>
                      </a:lnTo>
                      <a:lnTo>
                        <a:pt x="166" y="537"/>
                      </a:lnTo>
                      <a:lnTo>
                        <a:pt x="168" y="535"/>
                      </a:lnTo>
                      <a:lnTo>
                        <a:pt x="168" y="533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2" y="533"/>
                      </a:lnTo>
                      <a:lnTo>
                        <a:pt x="172" y="533"/>
                      </a:lnTo>
                      <a:lnTo>
                        <a:pt x="174" y="535"/>
                      </a:lnTo>
                      <a:lnTo>
                        <a:pt x="174" y="533"/>
                      </a:lnTo>
                      <a:lnTo>
                        <a:pt x="174" y="531"/>
                      </a:lnTo>
                      <a:lnTo>
                        <a:pt x="174" y="529"/>
                      </a:lnTo>
                      <a:lnTo>
                        <a:pt x="174" y="529"/>
                      </a:lnTo>
                      <a:lnTo>
                        <a:pt x="176" y="525"/>
                      </a:lnTo>
                      <a:lnTo>
                        <a:pt x="176" y="521"/>
                      </a:lnTo>
                      <a:lnTo>
                        <a:pt x="176" y="521"/>
                      </a:lnTo>
                      <a:lnTo>
                        <a:pt x="176" y="521"/>
                      </a:lnTo>
                      <a:lnTo>
                        <a:pt x="176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80" y="518"/>
                      </a:lnTo>
                      <a:lnTo>
                        <a:pt x="181" y="518"/>
                      </a:lnTo>
                      <a:lnTo>
                        <a:pt x="181" y="518"/>
                      </a:lnTo>
                      <a:lnTo>
                        <a:pt x="181" y="516"/>
                      </a:lnTo>
                      <a:lnTo>
                        <a:pt x="181" y="510"/>
                      </a:lnTo>
                      <a:lnTo>
                        <a:pt x="181" y="508"/>
                      </a:lnTo>
                      <a:lnTo>
                        <a:pt x="181" y="508"/>
                      </a:lnTo>
                      <a:lnTo>
                        <a:pt x="181" y="506"/>
                      </a:lnTo>
                      <a:lnTo>
                        <a:pt x="180" y="504"/>
                      </a:lnTo>
                      <a:lnTo>
                        <a:pt x="180" y="504"/>
                      </a:lnTo>
                      <a:lnTo>
                        <a:pt x="180" y="501"/>
                      </a:lnTo>
                      <a:lnTo>
                        <a:pt x="178" y="501"/>
                      </a:lnTo>
                      <a:lnTo>
                        <a:pt x="178" y="499"/>
                      </a:lnTo>
                      <a:lnTo>
                        <a:pt x="176" y="499"/>
                      </a:lnTo>
                      <a:lnTo>
                        <a:pt x="176" y="497"/>
                      </a:lnTo>
                      <a:lnTo>
                        <a:pt x="176" y="497"/>
                      </a:lnTo>
                      <a:lnTo>
                        <a:pt x="176" y="495"/>
                      </a:lnTo>
                      <a:lnTo>
                        <a:pt x="176" y="493"/>
                      </a:lnTo>
                      <a:lnTo>
                        <a:pt x="176" y="491"/>
                      </a:lnTo>
                      <a:lnTo>
                        <a:pt x="174" y="489"/>
                      </a:lnTo>
                      <a:lnTo>
                        <a:pt x="174" y="489"/>
                      </a:lnTo>
                      <a:lnTo>
                        <a:pt x="174" y="487"/>
                      </a:lnTo>
                      <a:lnTo>
                        <a:pt x="174" y="485"/>
                      </a:lnTo>
                      <a:lnTo>
                        <a:pt x="174" y="483"/>
                      </a:lnTo>
                      <a:lnTo>
                        <a:pt x="174" y="483"/>
                      </a:lnTo>
                      <a:lnTo>
                        <a:pt x="176" y="480"/>
                      </a:lnTo>
                      <a:lnTo>
                        <a:pt x="176" y="478"/>
                      </a:lnTo>
                      <a:lnTo>
                        <a:pt x="176" y="478"/>
                      </a:lnTo>
                      <a:lnTo>
                        <a:pt x="176" y="476"/>
                      </a:lnTo>
                      <a:lnTo>
                        <a:pt x="174" y="476"/>
                      </a:lnTo>
                      <a:lnTo>
                        <a:pt x="174" y="476"/>
                      </a:lnTo>
                      <a:lnTo>
                        <a:pt x="174" y="474"/>
                      </a:lnTo>
                      <a:lnTo>
                        <a:pt x="174" y="474"/>
                      </a:lnTo>
                      <a:lnTo>
                        <a:pt x="174" y="474"/>
                      </a:lnTo>
                      <a:lnTo>
                        <a:pt x="176" y="472"/>
                      </a:lnTo>
                      <a:lnTo>
                        <a:pt x="176" y="472"/>
                      </a:lnTo>
                      <a:lnTo>
                        <a:pt x="176" y="470"/>
                      </a:lnTo>
                      <a:lnTo>
                        <a:pt x="176" y="470"/>
                      </a:lnTo>
                      <a:lnTo>
                        <a:pt x="176" y="468"/>
                      </a:lnTo>
                      <a:lnTo>
                        <a:pt x="174" y="468"/>
                      </a:lnTo>
                      <a:lnTo>
                        <a:pt x="174" y="468"/>
                      </a:lnTo>
                      <a:lnTo>
                        <a:pt x="172" y="466"/>
                      </a:lnTo>
                      <a:lnTo>
                        <a:pt x="170" y="466"/>
                      </a:lnTo>
                      <a:lnTo>
                        <a:pt x="170" y="466"/>
                      </a:lnTo>
                      <a:lnTo>
                        <a:pt x="170" y="466"/>
                      </a:lnTo>
                      <a:lnTo>
                        <a:pt x="168" y="463"/>
                      </a:lnTo>
                      <a:lnTo>
                        <a:pt x="168" y="461"/>
                      </a:lnTo>
                      <a:lnTo>
                        <a:pt x="168" y="461"/>
                      </a:lnTo>
                      <a:lnTo>
                        <a:pt x="166" y="461"/>
                      </a:lnTo>
                      <a:lnTo>
                        <a:pt x="164" y="461"/>
                      </a:lnTo>
                      <a:lnTo>
                        <a:pt x="164" y="459"/>
                      </a:lnTo>
                      <a:lnTo>
                        <a:pt x="162" y="459"/>
                      </a:lnTo>
                      <a:lnTo>
                        <a:pt x="164" y="451"/>
                      </a:lnTo>
                      <a:lnTo>
                        <a:pt x="164" y="449"/>
                      </a:lnTo>
                      <a:lnTo>
                        <a:pt x="164" y="447"/>
                      </a:lnTo>
                      <a:lnTo>
                        <a:pt x="164" y="445"/>
                      </a:lnTo>
                      <a:lnTo>
                        <a:pt x="162" y="444"/>
                      </a:lnTo>
                      <a:lnTo>
                        <a:pt x="162" y="442"/>
                      </a:lnTo>
                      <a:lnTo>
                        <a:pt x="162" y="440"/>
                      </a:lnTo>
                      <a:lnTo>
                        <a:pt x="164" y="436"/>
                      </a:lnTo>
                      <a:lnTo>
                        <a:pt x="164" y="434"/>
                      </a:lnTo>
                      <a:lnTo>
                        <a:pt x="162" y="434"/>
                      </a:lnTo>
                      <a:lnTo>
                        <a:pt x="162" y="432"/>
                      </a:lnTo>
                      <a:lnTo>
                        <a:pt x="162" y="432"/>
                      </a:lnTo>
                      <a:lnTo>
                        <a:pt x="159" y="432"/>
                      </a:lnTo>
                      <a:lnTo>
                        <a:pt x="157" y="432"/>
                      </a:lnTo>
                      <a:lnTo>
                        <a:pt x="157" y="432"/>
                      </a:lnTo>
                      <a:lnTo>
                        <a:pt x="157" y="430"/>
                      </a:lnTo>
                      <a:lnTo>
                        <a:pt x="155" y="428"/>
                      </a:lnTo>
                      <a:lnTo>
                        <a:pt x="155" y="426"/>
                      </a:lnTo>
                      <a:lnTo>
                        <a:pt x="155" y="426"/>
                      </a:lnTo>
                      <a:lnTo>
                        <a:pt x="145" y="423"/>
                      </a:lnTo>
                      <a:lnTo>
                        <a:pt x="145" y="421"/>
                      </a:lnTo>
                      <a:lnTo>
                        <a:pt x="143" y="421"/>
                      </a:lnTo>
                      <a:lnTo>
                        <a:pt x="143" y="419"/>
                      </a:lnTo>
                      <a:lnTo>
                        <a:pt x="143" y="419"/>
                      </a:lnTo>
                      <a:lnTo>
                        <a:pt x="143" y="417"/>
                      </a:lnTo>
                      <a:lnTo>
                        <a:pt x="143" y="415"/>
                      </a:lnTo>
                      <a:lnTo>
                        <a:pt x="143" y="415"/>
                      </a:lnTo>
                      <a:lnTo>
                        <a:pt x="147" y="407"/>
                      </a:lnTo>
                      <a:lnTo>
                        <a:pt x="149" y="407"/>
                      </a:lnTo>
                      <a:lnTo>
                        <a:pt x="149" y="407"/>
                      </a:lnTo>
                      <a:lnTo>
                        <a:pt x="151" y="405"/>
                      </a:lnTo>
                      <a:lnTo>
                        <a:pt x="155" y="402"/>
                      </a:lnTo>
                      <a:lnTo>
                        <a:pt x="155" y="402"/>
                      </a:lnTo>
                      <a:lnTo>
                        <a:pt x="155" y="402"/>
                      </a:lnTo>
                      <a:lnTo>
                        <a:pt x="157" y="402"/>
                      </a:lnTo>
                      <a:lnTo>
                        <a:pt x="157" y="402"/>
                      </a:lnTo>
                      <a:lnTo>
                        <a:pt x="161" y="407"/>
                      </a:lnTo>
                      <a:lnTo>
                        <a:pt x="162" y="407"/>
                      </a:lnTo>
                      <a:lnTo>
                        <a:pt x="162" y="409"/>
                      </a:lnTo>
                      <a:lnTo>
                        <a:pt x="162" y="409"/>
                      </a:lnTo>
                      <a:lnTo>
                        <a:pt x="162" y="409"/>
                      </a:lnTo>
                      <a:lnTo>
                        <a:pt x="162" y="411"/>
                      </a:lnTo>
                      <a:lnTo>
                        <a:pt x="164" y="411"/>
                      </a:lnTo>
                      <a:lnTo>
                        <a:pt x="164" y="409"/>
                      </a:lnTo>
                      <a:lnTo>
                        <a:pt x="164" y="409"/>
                      </a:lnTo>
                      <a:lnTo>
                        <a:pt x="164" y="409"/>
                      </a:lnTo>
                      <a:lnTo>
                        <a:pt x="166" y="407"/>
                      </a:lnTo>
                      <a:lnTo>
                        <a:pt x="166" y="407"/>
                      </a:lnTo>
                      <a:lnTo>
                        <a:pt x="166" y="405"/>
                      </a:lnTo>
                      <a:lnTo>
                        <a:pt x="166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70" y="407"/>
                      </a:lnTo>
                      <a:lnTo>
                        <a:pt x="172" y="409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8" y="413"/>
                      </a:lnTo>
                      <a:lnTo>
                        <a:pt x="180" y="413"/>
                      </a:lnTo>
                      <a:lnTo>
                        <a:pt x="180" y="413"/>
                      </a:lnTo>
                      <a:lnTo>
                        <a:pt x="181" y="415"/>
                      </a:lnTo>
                      <a:lnTo>
                        <a:pt x="181" y="415"/>
                      </a:lnTo>
                      <a:lnTo>
                        <a:pt x="187" y="428"/>
                      </a:lnTo>
                      <a:lnTo>
                        <a:pt x="187" y="428"/>
                      </a:lnTo>
                      <a:lnTo>
                        <a:pt x="189" y="428"/>
                      </a:lnTo>
                      <a:lnTo>
                        <a:pt x="189" y="428"/>
                      </a:lnTo>
                      <a:lnTo>
                        <a:pt x="189" y="428"/>
                      </a:lnTo>
                      <a:lnTo>
                        <a:pt x="191" y="424"/>
                      </a:lnTo>
                      <a:lnTo>
                        <a:pt x="191" y="424"/>
                      </a:lnTo>
                      <a:lnTo>
                        <a:pt x="193" y="424"/>
                      </a:lnTo>
                      <a:lnTo>
                        <a:pt x="193" y="424"/>
                      </a:lnTo>
                      <a:lnTo>
                        <a:pt x="193" y="423"/>
                      </a:lnTo>
                      <a:lnTo>
                        <a:pt x="193" y="423"/>
                      </a:lnTo>
                      <a:lnTo>
                        <a:pt x="195" y="423"/>
                      </a:lnTo>
                      <a:lnTo>
                        <a:pt x="195" y="423"/>
                      </a:lnTo>
                      <a:lnTo>
                        <a:pt x="204" y="424"/>
                      </a:lnTo>
                      <a:lnTo>
                        <a:pt x="206" y="424"/>
                      </a:lnTo>
                      <a:lnTo>
                        <a:pt x="208" y="426"/>
                      </a:lnTo>
                      <a:lnTo>
                        <a:pt x="208" y="426"/>
                      </a:lnTo>
                      <a:lnTo>
                        <a:pt x="212" y="426"/>
                      </a:lnTo>
                      <a:lnTo>
                        <a:pt x="214" y="426"/>
                      </a:lnTo>
                      <a:lnTo>
                        <a:pt x="214" y="426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214" y="430"/>
                      </a:lnTo>
                      <a:lnTo>
                        <a:pt x="214" y="430"/>
                      </a:lnTo>
                      <a:lnTo>
                        <a:pt x="214" y="432"/>
                      </a:lnTo>
                      <a:lnTo>
                        <a:pt x="214" y="432"/>
                      </a:lnTo>
                      <a:lnTo>
                        <a:pt x="214" y="434"/>
                      </a:lnTo>
                      <a:lnTo>
                        <a:pt x="214" y="434"/>
                      </a:lnTo>
                      <a:lnTo>
                        <a:pt x="214" y="434"/>
                      </a:lnTo>
                      <a:lnTo>
                        <a:pt x="216" y="434"/>
                      </a:lnTo>
                      <a:lnTo>
                        <a:pt x="216" y="434"/>
                      </a:lnTo>
                      <a:lnTo>
                        <a:pt x="220" y="430"/>
                      </a:lnTo>
                      <a:lnTo>
                        <a:pt x="220" y="430"/>
                      </a:lnTo>
                      <a:lnTo>
                        <a:pt x="222" y="430"/>
                      </a:lnTo>
                      <a:lnTo>
                        <a:pt x="223" y="428"/>
                      </a:lnTo>
                      <a:lnTo>
                        <a:pt x="223" y="428"/>
                      </a:lnTo>
                      <a:lnTo>
                        <a:pt x="225" y="426"/>
                      </a:lnTo>
                      <a:lnTo>
                        <a:pt x="227" y="426"/>
                      </a:lnTo>
                      <a:lnTo>
                        <a:pt x="227" y="426"/>
                      </a:lnTo>
                      <a:lnTo>
                        <a:pt x="225" y="424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1"/>
                      </a:lnTo>
                      <a:lnTo>
                        <a:pt x="225" y="415"/>
                      </a:lnTo>
                      <a:lnTo>
                        <a:pt x="225" y="415"/>
                      </a:lnTo>
                      <a:lnTo>
                        <a:pt x="225" y="413"/>
                      </a:lnTo>
                      <a:lnTo>
                        <a:pt x="225" y="411"/>
                      </a:lnTo>
                      <a:lnTo>
                        <a:pt x="225" y="411"/>
                      </a:lnTo>
                      <a:lnTo>
                        <a:pt x="225" y="411"/>
                      </a:lnTo>
                      <a:lnTo>
                        <a:pt x="223" y="411"/>
                      </a:lnTo>
                      <a:lnTo>
                        <a:pt x="222" y="411"/>
                      </a:lnTo>
                      <a:lnTo>
                        <a:pt x="222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18" y="413"/>
                      </a:lnTo>
                      <a:lnTo>
                        <a:pt x="218" y="413"/>
                      </a:lnTo>
                      <a:lnTo>
                        <a:pt x="218" y="413"/>
                      </a:lnTo>
                      <a:lnTo>
                        <a:pt x="216" y="413"/>
                      </a:lnTo>
                      <a:lnTo>
                        <a:pt x="216" y="413"/>
                      </a:lnTo>
                      <a:lnTo>
                        <a:pt x="216" y="411"/>
                      </a:lnTo>
                      <a:lnTo>
                        <a:pt x="216" y="411"/>
                      </a:lnTo>
                      <a:lnTo>
                        <a:pt x="214" y="409"/>
                      </a:lnTo>
                      <a:lnTo>
                        <a:pt x="214" y="409"/>
                      </a:lnTo>
                      <a:lnTo>
                        <a:pt x="212" y="409"/>
                      </a:lnTo>
                      <a:lnTo>
                        <a:pt x="212" y="409"/>
                      </a:lnTo>
                      <a:lnTo>
                        <a:pt x="212" y="409"/>
                      </a:lnTo>
                      <a:lnTo>
                        <a:pt x="208" y="409"/>
                      </a:lnTo>
                      <a:lnTo>
                        <a:pt x="206" y="409"/>
                      </a:lnTo>
                      <a:lnTo>
                        <a:pt x="206" y="409"/>
                      </a:lnTo>
                      <a:lnTo>
                        <a:pt x="206" y="409"/>
                      </a:lnTo>
                      <a:lnTo>
                        <a:pt x="204" y="407"/>
                      </a:lnTo>
                      <a:lnTo>
                        <a:pt x="202" y="407"/>
                      </a:lnTo>
                      <a:lnTo>
                        <a:pt x="199" y="405"/>
                      </a:lnTo>
                      <a:lnTo>
                        <a:pt x="199" y="404"/>
                      </a:lnTo>
                      <a:lnTo>
                        <a:pt x="199" y="402"/>
                      </a:lnTo>
                      <a:lnTo>
                        <a:pt x="201" y="396"/>
                      </a:lnTo>
                      <a:lnTo>
                        <a:pt x="201" y="394"/>
                      </a:lnTo>
                      <a:lnTo>
                        <a:pt x="201" y="392"/>
                      </a:lnTo>
                      <a:lnTo>
                        <a:pt x="201" y="388"/>
                      </a:lnTo>
                      <a:lnTo>
                        <a:pt x="201" y="383"/>
                      </a:lnTo>
                      <a:lnTo>
                        <a:pt x="199" y="381"/>
                      </a:lnTo>
                      <a:lnTo>
                        <a:pt x="199" y="381"/>
                      </a:lnTo>
                      <a:lnTo>
                        <a:pt x="199" y="381"/>
                      </a:lnTo>
                      <a:lnTo>
                        <a:pt x="199" y="379"/>
                      </a:lnTo>
                      <a:lnTo>
                        <a:pt x="199" y="377"/>
                      </a:lnTo>
                      <a:lnTo>
                        <a:pt x="199" y="369"/>
                      </a:lnTo>
                      <a:lnTo>
                        <a:pt x="199" y="367"/>
                      </a:lnTo>
                      <a:lnTo>
                        <a:pt x="199" y="366"/>
                      </a:lnTo>
                      <a:lnTo>
                        <a:pt x="199" y="366"/>
                      </a:lnTo>
                      <a:lnTo>
                        <a:pt x="199" y="367"/>
                      </a:lnTo>
                      <a:lnTo>
                        <a:pt x="197" y="367"/>
                      </a:lnTo>
                      <a:lnTo>
                        <a:pt x="197" y="367"/>
                      </a:lnTo>
                      <a:lnTo>
                        <a:pt x="197" y="367"/>
                      </a:lnTo>
                      <a:lnTo>
                        <a:pt x="197" y="366"/>
                      </a:lnTo>
                      <a:lnTo>
                        <a:pt x="197" y="364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3" y="362"/>
                      </a:lnTo>
                      <a:lnTo>
                        <a:pt x="193" y="362"/>
                      </a:lnTo>
                      <a:lnTo>
                        <a:pt x="193" y="362"/>
                      </a:lnTo>
                      <a:lnTo>
                        <a:pt x="193" y="360"/>
                      </a:lnTo>
                      <a:lnTo>
                        <a:pt x="191" y="358"/>
                      </a:lnTo>
                      <a:lnTo>
                        <a:pt x="191" y="356"/>
                      </a:lnTo>
                      <a:lnTo>
                        <a:pt x="193" y="350"/>
                      </a:lnTo>
                      <a:lnTo>
                        <a:pt x="195" y="348"/>
                      </a:lnTo>
                      <a:lnTo>
                        <a:pt x="195" y="347"/>
                      </a:lnTo>
                      <a:lnTo>
                        <a:pt x="195" y="347"/>
                      </a:lnTo>
                      <a:lnTo>
                        <a:pt x="195" y="345"/>
                      </a:lnTo>
                      <a:lnTo>
                        <a:pt x="195" y="343"/>
                      </a:lnTo>
                      <a:lnTo>
                        <a:pt x="193" y="343"/>
                      </a:lnTo>
                      <a:lnTo>
                        <a:pt x="193" y="341"/>
                      </a:lnTo>
                      <a:lnTo>
                        <a:pt x="193" y="339"/>
                      </a:lnTo>
                      <a:lnTo>
                        <a:pt x="193" y="339"/>
                      </a:lnTo>
                      <a:lnTo>
                        <a:pt x="193" y="328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5" y="326"/>
                      </a:lnTo>
                      <a:lnTo>
                        <a:pt x="197" y="326"/>
                      </a:lnTo>
                      <a:lnTo>
                        <a:pt x="197" y="326"/>
                      </a:lnTo>
                      <a:lnTo>
                        <a:pt x="199" y="326"/>
                      </a:lnTo>
                      <a:lnTo>
                        <a:pt x="199" y="326"/>
                      </a:lnTo>
                      <a:lnTo>
                        <a:pt x="199" y="328"/>
                      </a:lnTo>
                      <a:lnTo>
                        <a:pt x="199" y="328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201" y="329"/>
                      </a:lnTo>
                      <a:lnTo>
                        <a:pt x="202" y="328"/>
                      </a:lnTo>
                      <a:lnTo>
                        <a:pt x="202" y="328"/>
                      </a:lnTo>
                      <a:lnTo>
                        <a:pt x="204" y="326"/>
                      </a:lnTo>
                      <a:lnTo>
                        <a:pt x="206" y="324"/>
                      </a:lnTo>
                      <a:lnTo>
                        <a:pt x="206" y="322"/>
                      </a:lnTo>
                      <a:lnTo>
                        <a:pt x="208" y="320"/>
                      </a:lnTo>
                      <a:lnTo>
                        <a:pt x="208" y="320"/>
                      </a:lnTo>
                      <a:lnTo>
                        <a:pt x="210" y="320"/>
                      </a:lnTo>
                      <a:lnTo>
                        <a:pt x="210" y="320"/>
                      </a:lnTo>
                      <a:lnTo>
                        <a:pt x="212" y="320"/>
                      </a:lnTo>
                      <a:lnTo>
                        <a:pt x="212" y="318"/>
                      </a:lnTo>
                      <a:lnTo>
                        <a:pt x="216" y="310"/>
                      </a:lnTo>
                      <a:lnTo>
                        <a:pt x="218" y="305"/>
                      </a:lnTo>
                      <a:lnTo>
                        <a:pt x="220" y="303"/>
                      </a:lnTo>
                      <a:lnTo>
                        <a:pt x="220" y="301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2" y="299"/>
                      </a:lnTo>
                      <a:lnTo>
                        <a:pt x="222" y="297"/>
                      </a:lnTo>
                      <a:lnTo>
                        <a:pt x="229" y="297"/>
                      </a:lnTo>
                      <a:lnTo>
                        <a:pt x="231" y="297"/>
                      </a:lnTo>
                      <a:lnTo>
                        <a:pt x="231" y="297"/>
                      </a:lnTo>
                      <a:lnTo>
                        <a:pt x="233" y="299"/>
                      </a:lnTo>
                      <a:lnTo>
                        <a:pt x="233" y="299"/>
                      </a:lnTo>
                      <a:lnTo>
                        <a:pt x="233" y="299"/>
                      </a:lnTo>
                      <a:lnTo>
                        <a:pt x="235" y="299"/>
                      </a:lnTo>
                      <a:lnTo>
                        <a:pt x="235" y="297"/>
                      </a:lnTo>
                      <a:lnTo>
                        <a:pt x="237" y="297"/>
                      </a:lnTo>
                      <a:lnTo>
                        <a:pt x="239" y="297"/>
                      </a:lnTo>
                      <a:lnTo>
                        <a:pt x="241" y="297"/>
                      </a:lnTo>
                      <a:lnTo>
                        <a:pt x="250" y="295"/>
                      </a:lnTo>
                      <a:lnTo>
                        <a:pt x="250" y="295"/>
                      </a:lnTo>
                      <a:lnTo>
                        <a:pt x="252" y="297"/>
                      </a:lnTo>
                      <a:lnTo>
                        <a:pt x="252" y="297"/>
                      </a:lnTo>
                      <a:lnTo>
                        <a:pt x="252" y="297"/>
                      </a:lnTo>
                      <a:lnTo>
                        <a:pt x="254" y="299"/>
                      </a:lnTo>
                      <a:lnTo>
                        <a:pt x="254" y="299"/>
                      </a:lnTo>
                      <a:lnTo>
                        <a:pt x="256" y="299"/>
                      </a:lnTo>
                      <a:lnTo>
                        <a:pt x="256" y="299"/>
                      </a:lnTo>
                      <a:lnTo>
                        <a:pt x="258" y="299"/>
                      </a:lnTo>
                      <a:lnTo>
                        <a:pt x="258" y="301"/>
                      </a:lnTo>
                      <a:lnTo>
                        <a:pt x="260" y="301"/>
                      </a:lnTo>
                      <a:lnTo>
                        <a:pt x="260" y="301"/>
                      </a:lnTo>
                      <a:lnTo>
                        <a:pt x="265" y="301"/>
                      </a:lnTo>
                      <a:lnTo>
                        <a:pt x="265" y="301"/>
                      </a:lnTo>
                      <a:lnTo>
                        <a:pt x="267" y="301"/>
                      </a:lnTo>
                      <a:lnTo>
                        <a:pt x="269" y="299"/>
                      </a:lnTo>
                      <a:lnTo>
                        <a:pt x="269" y="297"/>
                      </a:lnTo>
                      <a:lnTo>
                        <a:pt x="271" y="295"/>
                      </a:lnTo>
                      <a:lnTo>
                        <a:pt x="273" y="288"/>
                      </a:lnTo>
                      <a:lnTo>
                        <a:pt x="275" y="288"/>
                      </a:lnTo>
                      <a:lnTo>
                        <a:pt x="277" y="284"/>
                      </a:lnTo>
                      <a:lnTo>
                        <a:pt x="277" y="284"/>
                      </a:lnTo>
                      <a:lnTo>
                        <a:pt x="277" y="284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0"/>
                      </a:lnTo>
                      <a:lnTo>
                        <a:pt x="277" y="280"/>
                      </a:lnTo>
                      <a:lnTo>
                        <a:pt x="279" y="278"/>
                      </a:lnTo>
                      <a:lnTo>
                        <a:pt x="279" y="278"/>
                      </a:lnTo>
                      <a:lnTo>
                        <a:pt x="279" y="278"/>
                      </a:lnTo>
                      <a:lnTo>
                        <a:pt x="281" y="278"/>
                      </a:lnTo>
                      <a:lnTo>
                        <a:pt x="284" y="280"/>
                      </a:lnTo>
                      <a:lnTo>
                        <a:pt x="286" y="280"/>
                      </a:lnTo>
                      <a:lnTo>
                        <a:pt x="286" y="280"/>
                      </a:lnTo>
                      <a:lnTo>
                        <a:pt x="286" y="280"/>
                      </a:lnTo>
                      <a:lnTo>
                        <a:pt x="288" y="280"/>
                      </a:lnTo>
                      <a:lnTo>
                        <a:pt x="288" y="278"/>
                      </a:lnTo>
                      <a:lnTo>
                        <a:pt x="288" y="278"/>
                      </a:lnTo>
                      <a:lnTo>
                        <a:pt x="288" y="276"/>
                      </a:lnTo>
                      <a:lnTo>
                        <a:pt x="288" y="274"/>
                      </a:lnTo>
                      <a:lnTo>
                        <a:pt x="288" y="274"/>
                      </a:lnTo>
                      <a:lnTo>
                        <a:pt x="288" y="272"/>
                      </a:lnTo>
                      <a:lnTo>
                        <a:pt x="284" y="270"/>
                      </a:lnTo>
                      <a:lnTo>
                        <a:pt x="284" y="269"/>
                      </a:lnTo>
                      <a:lnTo>
                        <a:pt x="282" y="269"/>
                      </a:lnTo>
                      <a:lnTo>
                        <a:pt x="282" y="267"/>
                      </a:lnTo>
                      <a:lnTo>
                        <a:pt x="282" y="265"/>
                      </a:lnTo>
                      <a:lnTo>
                        <a:pt x="282" y="263"/>
                      </a:lnTo>
                      <a:lnTo>
                        <a:pt x="284" y="261"/>
                      </a:lnTo>
                      <a:lnTo>
                        <a:pt x="284" y="259"/>
                      </a:lnTo>
                      <a:lnTo>
                        <a:pt x="284" y="257"/>
                      </a:lnTo>
                      <a:lnTo>
                        <a:pt x="284" y="255"/>
                      </a:lnTo>
                      <a:lnTo>
                        <a:pt x="294" y="242"/>
                      </a:lnTo>
                      <a:lnTo>
                        <a:pt x="296" y="240"/>
                      </a:lnTo>
                      <a:lnTo>
                        <a:pt x="296" y="238"/>
                      </a:lnTo>
                      <a:lnTo>
                        <a:pt x="296" y="234"/>
                      </a:lnTo>
                      <a:lnTo>
                        <a:pt x="296" y="234"/>
                      </a:lnTo>
                      <a:lnTo>
                        <a:pt x="296" y="232"/>
                      </a:lnTo>
                      <a:lnTo>
                        <a:pt x="298" y="232"/>
                      </a:lnTo>
                      <a:lnTo>
                        <a:pt x="298" y="232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2" y="232"/>
                      </a:lnTo>
                      <a:lnTo>
                        <a:pt x="302" y="231"/>
                      </a:lnTo>
                      <a:lnTo>
                        <a:pt x="302" y="231"/>
                      </a:lnTo>
                      <a:lnTo>
                        <a:pt x="302" y="231"/>
                      </a:lnTo>
                      <a:lnTo>
                        <a:pt x="303" y="231"/>
                      </a:lnTo>
                      <a:lnTo>
                        <a:pt x="303" y="231"/>
                      </a:lnTo>
                      <a:lnTo>
                        <a:pt x="303" y="231"/>
                      </a:lnTo>
                      <a:lnTo>
                        <a:pt x="305" y="229"/>
                      </a:lnTo>
                      <a:lnTo>
                        <a:pt x="305" y="227"/>
                      </a:lnTo>
                      <a:lnTo>
                        <a:pt x="305" y="227"/>
                      </a:lnTo>
                      <a:lnTo>
                        <a:pt x="305" y="225"/>
                      </a:lnTo>
                      <a:lnTo>
                        <a:pt x="305" y="223"/>
                      </a:lnTo>
                      <a:lnTo>
                        <a:pt x="305" y="223"/>
                      </a:lnTo>
                      <a:lnTo>
                        <a:pt x="305" y="221"/>
                      </a:lnTo>
                      <a:lnTo>
                        <a:pt x="305" y="221"/>
                      </a:lnTo>
                      <a:lnTo>
                        <a:pt x="303" y="221"/>
                      </a:lnTo>
                      <a:lnTo>
                        <a:pt x="302" y="219"/>
                      </a:lnTo>
                      <a:lnTo>
                        <a:pt x="302" y="219"/>
                      </a:lnTo>
                      <a:lnTo>
                        <a:pt x="300" y="217"/>
                      </a:lnTo>
                      <a:lnTo>
                        <a:pt x="300" y="217"/>
                      </a:lnTo>
                      <a:lnTo>
                        <a:pt x="300" y="215"/>
                      </a:lnTo>
                      <a:lnTo>
                        <a:pt x="302" y="211"/>
                      </a:lnTo>
                      <a:lnTo>
                        <a:pt x="302" y="211"/>
                      </a:lnTo>
                      <a:lnTo>
                        <a:pt x="302" y="211"/>
                      </a:lnTo>
                      <a:lnTo>
                        <a:pt x="303" y="210"/>
                      </a:lnTo>
                      <a:lnTo>
                        <a:pt x="303" y="210"/>
                      </a:lnTo>
                      <a:lnTo>
                        <a:pt x="305" y="210"/>
                      </a:lnTo>
                      <a:lnTo>
                        <a:pt x="305" y="208"/>
                      </a:lnTo>
                      <a:lnTo>
                        <a:pt x="305" y="208"/>
                      </a:lnTo>
                      <a:lnTo>
                        <a:pt x="305" y="206"/>
                      </a:lnTo>
                      <a:lnTo>
                        <a:pt x="305" y="206"/>
                      </a:lnTo>
                      <a:lnTo>
                        <a:pt x="305" y="206"/>
                      </a:lnTo>
                      <a:lnTo>
                        <a:pt x="303" y="204"/>
                      </a:lnTo>
                      <a:lnTo>
                        <a:pt x="303" y="204"/>
                      </a:lnTo>
                      <a:lnTo>
                        <a:pt x="303" y="202"/>
                      </a:lnTo>
                      <a:lnTo>
                        <a:pt x="303" y="202"/>
                      </a:lnTo>
                      <a:lnTo>
                        <a:pt x="309" y="194"/>
                      </a:lnTo>
                      <a:lnTo>
                        <a:pt x="311" y="192"/>
                      </a:lnTo>
                      <a:lnTo>
                        <a:pt x="311" y="192"/>
                      </a:lnTo>
                      <a:lnTo>
                        <a:pt x="315" y="191"/>
                      </a:lnTo>
                      <a:lnTo>
                        <a:pt x="319" y="189"/>
                      </a:lnTo>
                      <a:lnTo>
                        <a:pt x="321" y="189"/>
                      </a:lnTo>
                      <a:lnTo>
                        <a:pt x="328" y="181"/>
                      </a:lnTo>
                      <a:lnTo>
                        <a:pt x="330" y="179"/>
                      </a:lnTo>
                      <a:lnTo>
                        <a:pt x="334" y="179"/>
                      </a:lnTo>
                      <a:lnTo>
                        <a:pt x="338" y="177"/>
                      </a:lnTo>
                      <a:lnTo>
                        <a:pt x="340" y="177"/>
                      </a:lnTo>
                      <a:lnTo>
                        <a:pt x="340" y="177"/>
                      </a:lnTo>
                      <a:lnTo>
                        <a:pt x="342" y="177"/>
                      </a:lnTo>
                      <a:lnTo>
                        <a:pt x="343" y="173"/>
                      </a:lnTo>
                      <a:lnTo>
                        <a:pt x="343" y="173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5" y="170"/>
                      </a:lnTo>
                      <a:lnTo>
                        <a:pt x="345" y="170"/>
                      </a:lnTo>
                      <a:lnTo>
                        <a:pt x="345" y="168"/>
                      </a:lnTo>
                      <a:lnTo>
                        <a:pt x="343" y="166"/>
                      </a:lnTo>
                      <a:lnTo>
                        <a:pt x="342" y="162"/>
                      </a:lnTo>
                      <a:lnTo>
                        <a:pt x="342" y="162"/>
                      </a:lnTo>
                      <a:lnTo>
                        <a:pt x="342" y="160"/>
                      </a:lnTo>
                      <a:lnTo>
                        <a:pt x="343" y="158"/>
                      </a:lnTo>
                      <a:lnTo>
                        <a:pt x="343" y="156"/>
                      </a:lnTo>
                      <a:lnTo>
                        <a:pt x="343" y="156"/>
                      </a:lnTo>
                      <a:lnTo>
                        <a:pt x="343" y="156"/>
                      </a:lnTo>
                      <a:lnTo>
                        <a:pt x="343" y="154"/>
                      </a:lnTo>
                      <a:lnTo>
                        <a:pt x="345" y="154"/>
                      </a:lnTo>
                      <a:lnTo>
                        <a:pt x="347" y="154"/>
                      </a:lnTo>
                      <a:lnTo>
                        <a:pt x="347" y="154"/>
                      </a:lnTo>
                      <a:lnTo>
                        <a:pt x="347" y="153"/>
                      </a:lnTo>
                      <a:lnTo>
                        <a:pt x="349" y="151"/>
                      </a:lnTo>
                      <a:lnTo>
                        <a:pt x="351" y="151"/>
                      </a:lnTo>
                      <a:lnTo>
                        <a:pt x="351" y="151"/>
                      </a:lnTo>
                      <a:lnTo>
                        <a:pt x="353" y="151"/>
                      </a:lnTo>
                      <a:lnTo>
                        <a:pt x="355" y="151"/>
                      </a:lnTo>
                      <a:lnTo>
                        <a:pt x="355" y="151"/>
                      </a:lnTo>
                      <a:lnTo>
                        <a:pt x="357" y="149"/>
                      </a:lnTo>
                      <a:lnTo>
                        <a:pt x="359" y="147"/>
                      </a:lnTo>
                      <a:lnTo>
                        <a:pt x="363" y="145"/>
                      </a:lnTo>
                      <a:lnTo>
                        <a:pt x="363" y="143"/>
                      </a:lnTo>
                      <a:lnTo>
                        <a:pt x="364" y="143"/>
                      </a:lnTo>
                      <a:lnTo>
                        <a:pt x="364" y="137"/>
                      </a:lnTo>
                      <a:lnTo>
                        <a:pt x="366" y="137"/>
                      </a:lnTo>
                      <a:lnTo>
                        <a:pt x="366" y="135"/>
                      </a:lnTo>
                      <a:lnTo>
                        <a:pt x="366" y="135"/>
                      </a:lnTo>
                      <a:lnTo>
                        <a:pt x="368" y="135"/>
                      </a:lnTo>
                      <a:lnTo>
                        <a:pt x="368" y="134"/>
                      </a:lnTo>
                      <a:lnTo>
                        <a:pt x="370" y="134"/>
                      </a:lnTo>
                      <a:lnTo>
                        <a:pt x="370" y="134"/>
                      </a:lnTo>
                      <a:lnTo>
                        <a:pt x="372" y="132"/>
                      </a:lnTo>
                      <a:lnTo>
                        <a:pt x="376" y="130"/>
                      </a:lnTo>
                      <a:lnTo>
                        <a:pt x="376" y="128"/>
                      </a:lnTo>
                      <a:lnTo>
                        <a:pt x="378" y="128"/>
                      </a:lnTo>
                      <a:lnTo>
                        <a:pt x="378" y="126"/>
                      </a:lnTo>
                      <a:lnTo>
                        <a:pt x="378" y="124"/>
                      </a:lnTo>
                      <a:lnTo>
                        <a:pt x="378" y="124"/>
                      </a:lnTo>
                      <a:close/>
                    </a:path>
                  </a:pathLst>
                </a:custGeom>
                <a:solidFill>
                  <a:srgbClr val="CE9888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8" name="Google Shape;428;p13"/>
                <p:cNvSpPr/>
                <p:nvPr/>
              </p:nvSpPr>
              <p:spPr>
                <a:xfrm>
                  <a:off x="5695950" y="3141663"/>
                  <a:ext cx="600075" cy="9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8" h="628" extrusionOk="0">
                      <a:moveTo>
                        <a:pt x="378" y="124"/>
                      </a:moveTo>
                      <a:lnTo>
                        <a:pt x="378" y="122"/>
                      </a:lnTo>
                      <a:lnTo>
                        <a:pt x="376" y="120"/>
                      </a:lnTo>
                      <a:lnTo>
                        <a:pt x="376" y="120"/>
                      </a:lnTo>
                      <a:lnTo>
                        <a:pt x="376" y="116"/>
                      </a:lnTo>
                      <a:lnTo>
                        <a:pt x="376" y="116"/>
                      </a:lnTo>
                      <a:lnTo>
                        <a:pt x="374" y="116"/>
                      </a:lnTo>
                      <a:lnTo>
                        <a:pt x="372" y="114"/>
                      </a:lnTo>
                      <a:lnTo>
                        <a:pt x="372" y="114"/>
                      </a:lnTo>
                      <a:lnTo>
                        <a:pt x="370" y="114"/>
                      </a:lnTo>
                      <a:lnTo>
                        <a:pt x="370" y="114"/>
                      </a:lnTo>
                      <a:lnTo>
                        <a:pt x="368" y="114"/>
                      </a:lnTo>
                      <a:lnTo>
                        <a:pt x="368" y="114"/>
                      </a:lnTo>
                      <a:lnTo>
                        <a:pt x="368" y="114"/>
                      </a:lnTo>
                      <a:lnTo>
                        <a:pt x="366" y="114"/>
                      </a:lnTo>
                      <a:lnTo>
                        <a:pt x="366" y="114"/>
                      </a:lnTo>
                      <a:lnTo>
                        <a:pt x="364" y="114"/>
                      </a:lnTo>
                      <a:lnTo>
                        <a:pt x="364" y="114"/>
                      </a:lnTo>
                      <a:lnTo>
                        <a:pt x="363" y="114"/>
                      </a:lnTo>
                      <a:lnTo>
                        <a:pt x="361" y="113"/>
                      </a:lnTo>
                      <a:lnTo>
                        <a:pt x="359" y="113"/>
                      </a:lnTo>
                      <a:lnTo>
                        <a:pt x="359" y="113"/>
                      </a:lnTo>
                      <a:lnTo>
                        <a:pt x="359" y="113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9" y="114"/>
                      </a:lnTo>
                      <a:lnTo>
                        <a:pt x="357" y="114"/>
                      </a:lnTo>
                      <a:lnTo>
                        <a:pt x="357" y="114"/>
                      </a:lnTo>
                      <a:lnTo>
                        <a:pt x="357" y="114"/>
                      </a:lnTo>
                      <a:lnTo>
                        <a:pt x="355" y="114"/>
                      </a:lnTo>
                      <a:lnTo>
                        <a:pt x="355" y="114"/>
                      </a:lnTo>
                      <a:lnTo>
                        <a:pt x="355" y="113"/>
                      </a:lnTo>
                      <a:lnTo>
                        <a:pt x="355" y="111"/>
                      </a:lnTo>
                      <a:lnTo>
                        <a:pt x="355" y="109"/>
                      </a:lnTo>
                      <a:lnTo>
                        <a:pt x="353" y="107"/>
                      </a:lnTo>
                      <a:lnTo>
                        <a:pt x="353" y="105"/>
                      </a:lnTo>
                      <a:lnTo>
                        <a:pt x="353" y="105"/>
                      </a:lnTo>
                      <a:lnTo>
                        <a:pt x="349" y="101"/>
                      </a:lnTo>
                      <a:lnTo>
                        <a:pt x="347" y="99"/>
                      </a:lnTo>
                      <a:lnTo>
                        <a:pt x="347" y="95"/>
                      </a:lnTo>
                      <a:lnTo>
                        <a:pt x="347" y="92"/>
                      </a:lnTo>
                      <a:lnTo>
                        <a:pt x="349" y="84"/>
                      </a:lnTo>
                      <a:lnTo>
                        <a:pt x="347" y="78"/>
                      </a:lnTo>
                      <a:lnTo>
                        <a:pt x="347" y="76"/>
                      </a:lnTo>
                      <a:lnTo>
                        <a:pt x="347" y="76"/>
                      </a:lnTo>
                      <a:lnTo>
                        <a:pt x="345" y="75"/>
                      </a:lnTo>
                      <a:lnTo>
                        <a:pt x="345" y="75"/>
                      </a:lnTo>
                      <a:lnTo>
                        <a:pt x="343" y="76"/>
                      </a:lnTo>
                      <a:lnTo>
                        <a:pt x="342" y="78"/>
                      </a:lnTo>
                      <a:lnTo>
                        <a:pt x="342" y="78"/>
                      </a:lnTo>
                      <a:lnTo>
                        <a:pt x="342" y="78"/>
                      </a:lnTo>
                      <a:lnTo>
                        <a:pt x="340" y="78"/>
                      </a:lnTo>
                      <a:lnTo>
                        <a:pt x="340" y="76"/>
                      </a:lnTo>
                      <a:lnTo>
                        <a:pt x="340" y="76"/>
                      </a:lnTo>
                      <a:lnTo>
                        <a:pt x="340" y="75"/>
                      </a:lnTo>
                      <a:lnTo>
                        <a:pt x="340" y="75"/>
                      </a:lnTo>
                      <a:lnTo>
                        <a:pt x="342" y="71"/>
                      </a:lnTo>
                      <a:lnTo>
                        <a:pt x="342" y="71"/>
                      </a:lnTo>
                      <a:lnTo>
                        <a:pt x="342" y="69"/>
                      </a:lnTo>
                      <a:lnTo>
                        <a:pt x="342" y="69"/>
                      </a:lnTo>
                      <a:lnTo>
                        <a:pt x="340" y="67"/>
                      </a:lnTo>
                      <a:lnTo>
                        <a:pt x="342" y="67"/>
                      </a:lnTo>
                      <a:lnTo>
                        <a:pt x="342" y="65"/>
                      </a:lnTo>
                      <a:lnTo>
                        <a:pt x="342" y="65"/>
                      </a:lnTo>
                      <a:lnTo>
                        <a:pt x="345" y="61"/>
                      </a:lnTo>
                      <a:lnTo>
                        <a:pt x="345" y="61"/>
                      </a:lnTo>
                      <a:lnTo>
                        <a:pt x="345" y="59"/>
                      </a:lnTo>
                      <a:lnTo>
                        <a:pt x="347" y="59"/>
                      </a:lnTo>
                      <a:lnTo>
                        <a:pt x="347" y="57"/>
                      </a:lnTo>
                      <a:lnTo>
                        <a:pt x="347" y="57"/>
                      </a:lnTo>
                      <a:lnTo>
                        <a:pt x="345" y="54"/>
                      </a:lnTo>
                      <a:lnTo>
                        <a:pt x="345" y="54"/>
                      </a:lnTo>
                      <a:lnTo>
                        <a:pt x="345" y="52"/>
                      </a:lnTo>
                      <a:lnTo>
                        <a:pt x="343" y="52"/>
                      </a:lnTo>
                      <a:lnTo>
                        <a:pt x="343" y="50"/>
                      </a:lnTo>
                      <a:lnTo>
                        <a:pt x="343" y="50"/>
                      </a:lnTo>
                      <a:lnTo>
                        <a:pt x="342" y="50"/>
                      </a:lnTo>
                      <a:lnTo>
                        <a:pt x="342" y="50"/>
                      </a:lnTo>
                      <a:lnTo>
                        <a:pt x="340" y="50"/>
                      </a:lnTo>
                      <a:lnTo>
                        <a:pt x="340" y="52"/>
                      </a:lnTo>
                      <a:lnTo>
                        <a:pt x="340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2"/>
                      </a:lnTo>
                      <a:lnTo>
                        <a:pt x="338" y="54"/>
                      </a:lnTo>
                      <a:lnTo>
                        <a:pt x="338" y="54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8" y="57"/>
                      </a:lnTo>
                      <a:lnTo>
                        <a:pt x="336" y="57"/>
                      </a:lnTo>
                      <a:lnTo>
                        <a:pt x="330" y="56"/>
                      </a:lnTo>
                      <a:lnTo>
                        <a:pt x="330" y="56"/>
                      </a:lnTo>
                      <a:lnTo>
                        <a:pt x="328" y="56"/>
                      </a:lnTo>
                      <a:lnTo>
                        <a:pt x="328" y="56"/>
                      </a:lnTo>
                      <a:lnTo>
                        <a:pt x="326" y="56"/>
                      </a:lnTo>
                      <a:lnTo>
                        <a:pt x="326" y="56"/>
                      </a:lnTo>
                      <a:lnTo>
                        <a:pt x="324" y="56"/>
                      </a:lnTo>
                      <a:lnTo>
                        <a:pt x="324" y="56"/>
                      </a:lnTo>
                      <a:lnTo>
                        <a:pt x="323" y="54"/>
                      </a:lnTo>
                      <a:lnTo>
                        <a:pt x="323" y="54"/>
                      </a:lnTo>
                      <a:lnTo>
                        <a:pt x="321" y="52"/>
                      </a:lnTo>
                      <a:lnTo>
                        <a:pt x="321" y="48"/>
                      </a:lnTo>
                      <a:lnTo>
                        <a:pt x="319" y="46"/>
                      </a:lnTo>
                      <a:lnTo>
                        <a:pt x="319" y="46"/>
                      </a:lnTo>
                      <a:lnTo>
                        <a:pt x="319" y="44"/>
                      </a:lnTo>
                      <a:lnTo>
                        <a:pt x="319" y="44"/>
                      </a:lnTo>
                      <a:lnTo>
                        <a:pt x="321" y="40"/>
                      </a:lnTo>
                      <a:lnTo>
                        <a:pt x="321" y="40"/>
                      </a:lnTo>
                      <a:lnTo>
                        <a:pt x="321" y="38"/>
                      </a:lnTo>
                      <a:lnTo>
                        <a:pt x="321" y="38"/>
                      </a:lnTo>
                      <a:lnTo>
                        <a:pt x="319" y="35"/>
                      </a:lnTo>
                      <a:lnTo>
                        <a:pt x="317" y="33"/>
                      </a:lnTo>
                      <a:lnTo>
                        <a:pt x="303" y="21"/>
                      </a:lnTo>
                      <a:lnTo>
                        <a:pt x="303" y="18"/>
                      </a:lnTo>
                      <a:lnTo>
                        <a:pt x="302" y="18"/>
                      </a:lnTo>
                      <a:lnTo>
                        <a:pt x="302" y="16"/>
                      </a:lnTo>
                      <a:lnTo>
                        <a:pt x="302" y="14"/>
                      </a:lnTo>
                      <a:lnTo>
                        <a:pt x="302" y="12"/>
                      </a:lnTo>
                      <a:lnTo>
                        <a:pt x="302" y="8"/>
                      </a:lnTo>
                      <a:lnTo>
                        <a:pt x="302" y="8"/>
                      </a:lnTo>
                      <a:lnTo>
                        <a:pt x="300" y="6"/>
                      </a:lnTo>
                      <a:lnTo>
                        <a:pt x="300" y="6"/>
                      </a:lnTo>
                      <a:lnTo>
                        <a:pt x="296" y="4"/>
                      </a:lnTo>
                      <a:lnTo>
                        <a:pt x="296" y="2"/>
                      </a:lnTo>
                      <a:lnTo>
                        <a:pt x="294" y="2"/>
                      </a:lnTo>
                      <a:lnTo>
                        <a:pt x="294" y="2"/>
                      </a:lnTo>
                      <a:lnTo>
                        <a:pt x="288" y="0"/>
                      </a:lnTo>
                      <a:lnTo>
                        <a:pt x="284" y="0"/>
                      </a:lnTo>
                      <a:lnTo>
                        <a:pt x="282" y="0"/>
                      </a:lnTo>
                      <a:lnTo>
                        <a:pt x="282" y="4"/>
                      </a:lnTo>
                      <a:lnTo>
                        <a:pt x="281" y="6"/>
                      </a:lnTo>
                      <a:lnTo>
                        <a:pt x="281" y="6"/>
                      </a:lnTo>
                      <a:lnTo>
                        <a:pt x="277" y="8"/>
                      </a:lnTo>
                      <a:lnTo>
                        <a:pt x="277" y="10"/>
                      </a:lnTo>
                      <a:lnTo>
                        <a:pt x="277" y="10"/>
                      </a:lnTo>
                      <a:lnTo>
                        <a:pt x="277" y="14"/>
                      </a:lnTo>
                      <a:lnTo>
                        <a:pt x="277" y="14"/>
                      </a:lnTo>
                      <a:lnTo>
                        <a:pt x="275" y="14"/>
                      </a:lnTo>
                      <a:lnTo>
                        <a:pt x="273" y="18"/>
                      </a:lnTo>
                      <a:lnTo>
                        <a:pt x="273" y="19"/>
                      </a:lnTo>
                      <a:lnTo>
                        <a:pt x="273" y="19"/>
                      </a:lnTo>
                      <a:lnTo>
                        <a:pt x="271" y="19"/>
                      </a:lnTo>
                      <a:lnTo>
                        <a:pt x="269" y="19"/>
                      </a:lnTo>
                      <a:lnTo>
                        <a:pt x="267" y="21"/>
                      </a:lnTo>
                      <a:lnTo>
                        <a:pt x="265" y="21"/>
                      </a:lnTo>
                      <a:lnTo>
                        <a:pt x="263" y="23"/>
                      </a:lnTo>
                      <a:lnTo>
                        <a:pt x="262" y="23"/>
                      </a:lnTo>
                      <a:lnTo>
                        <a:pt x="262" y="23"/>
                      </a:lnTo>
                      <a:lnTo>
                        <a:pt x="256" y="23"/>
                      </a:lnTo>
                      <a:lnTo>
                        <a:pt x="254" y="21"/>
                      </a:lnTo>
                      <a:lnTo>
                        <a:pt x="250" y="23"/>
                      </a:lnTo>
                      <a:lnTo>
                        <a:pt x="250" y="23"/>
                      </a:lnTo>
                      <a:lnTo>
                        <a:pt x="246" y="21"/>
                      </a:lnTo>
                      <a:lnTo>
                        <a:pt x="244" y="21"/>
                      </a:lnTo>
                      <a:lnTo>
                        <a:pt x="242" y="19"/>
                      </a:lnTo>
                      <a:lnTo>
                        <a:pt x="239" y="16"/>
                      </a:lnTo>
                      <a:lnTo>
                        <a:pt x="235" y="14"/>
                      </a:lnTo>
                      <a:lnTo>
                        <a:pt x="233" y="16"/>
                      </a:lnTo>
                      <a:lnTo>
                        <a:pt x="233" y="16"/>
                      </a:lnTo>
                      <a:lnTo>
                        <a:pt x="233" y="18"/>
                      </a:lnTo>
                      <a:lnTo>
                        <a:pt x="233" y="19"/>
                      </a:lnTo>
                      <a:lnTo>
                        <a:pt x="233" y="19"/>
                      </a:lnTo>
                      <a:lnTo>
                        <a:pt x="231" y="21"/>
                      </a:lnTo>
                      <a:lnTo>
                        <a:pt x="229" y="23"/>
                      </a:lnTo>
                      <a:lnTo>
                        <a:pt x="227" y="23"/>
                      </a:lnTo>
                      <a:lnTo>
                        <a:pt x="223" y="23"/>
                      </a:lnTo>
                      <a:lnTo>
                        <a:pt x="222" y="25"/>
                      </a:lnTo>
                      <a:lnTo>
                        <a:pt x="222" y="25"/>
                      </a:lnTo>
                      <a:lnTo>
                        <a:pt x="222" y="27"/>
                      </a:lnTo>
                      <a:lnTo>
                        <a:pt x="222" y="29"/>
                      </a:lnTo>
                      <a:lnTo>
                        <a:pt x="222" y="29"/>
                      </a:lnTo>
                      <a:lnTo>
                        <a:pt x="220" y="31"/>
                      </a:lnTo>
                      <a:lnTo>
                        <a:pt x="218" y="33"/>
                      </a:lnTo>
                      <a:lnTo>
                        <a:pt x="212" y="33"/>
                      </a:lnTo>
                      <a:lnTo>
                        <a:pt x="212" y="35"/>
                      </a:lnTo>
                      <a:lnTo>
                        <a:pt x="210" y="37"/>
                      </a:lnTo>
                      <a:lnTo>
                        <a:pt x="210" y="37"/>
                      </a:lnTo>
                      <a:lnTo>
                        <a:pt x="206" y="37"/>
                      </a:lnTo>
                      <a:lnTo>
                        <a:pt x="199" y="37"/>
                      </a:lnTo>
                      <a:lnTo>
                        <a:pt x="185" y="35"/>
                      </a:lnTo>
                      <a:lnTo>
                        <a:pt x="183" y="35"/>
                      </a:lnTo>
                      <a:lnTo>
                        <a:pt x="180" y="35"/>
                      </a:lnTo>
                      <a:lnTo>
                        <a:pt x="170" y="35"/>
                      </a:lnTo>
                      <a:lnTo>
                        <a:pt x="168" y="35"/>
                      </a:lnTo>
                      <a:lnTo>
                        <a:pt x="162" y="31"/>
                      </a:lnTo>
                      <a:lnTo>
                        <a:pt x="161" y="31"/>
                      </a:lnTo>
                      <a:lnTo>
                        <a:pt x="155" y="31"/>
                      </a:lnTo>
                      <a:lnTo>
                        <a:pt x="153" y="31"/>
                      </a:lnTo>
                      <a:lnTo>
                        <a:pt x="147" y="33"/>
                      </a:lnTo>
                      <a:lnTo>
                        <a:pt x="145" y="35"/>
                      </a:lnTo>
                      <a:lnTo>
                        <a:pt x="143" y="35"/>
                      </a:lnTo>
                      <a:lnTo>
                        <a:pt x="140" y="35"/>
                      </a:lnTo>
                      <a:lnTo>
                        <a:pt x="138" y="31"/>
                      </a:lnTo>
                      <a:lnTo>
                        <a:pt x="134" y="27"/>
                      </a:lnTo>
                      <a:lnTo>
                        <a:pt x="132" y="25"/>
                      </a:lnTo>
                      <a:lnTo>
                        <a:pt x="128" y="25"/>
                      </a:lnTo>
                      <a:lnTo>
                        <a:pt x="126" y="27"/>
                      </a:lnTo>
                      <a:lnTo>
                        <a:pt x="126" y="29"/>
                      </a:lnTo>
                      <a:lnTo>
                        <a:pt x="126" y="29"/>
                      </a:lnTo>
                      <a:lnTo>
                        <a:pt x="126" y="31"/>
                      </a:lnTo>
                      <a:lnTo>
                        <a:pt x="126" y="31"/>
                      </a:lnTo>
                      <a:lnTo>
                        <a:pt x="128" y="33"/>
                      </a:lnTo>
                      <a:lnTo>
                        <a:pt x="130" y="38"/>
                      </a:lnTo>
                      <a:lnTo>
                        <a:pt x="132" y="42"/>
                      </a:lnTo>
                      <a:lnTo>
                        <a:pt x="132" y="44"/>
                      </a:lnTo>
                      <a:lnTo>
                        <a:pt x="132" y="46"/>
                      </a:lnTo>
                      <a:lnTo>
                        <a:pt x="130" y="46"/>
                      </a:lnTo>
                      <a:lnTo>
                        <a:pt x="130" y="48"/>
                      </a:lnTo>
                      <a:lnTo>
                        <a:pt x="128" y="50"/>
                      </a:lnTo>
                      <a:lnTo>
                        <a:pt x="128" y="50"/>
                      </a:lnTo>
                      <a:lnTo>
                        <a:pt x="126" y="50"/>
                      </a:lnTo>
                      <a:lnTo>
                        <a:pt x="126" y="52"/>
                      </a:lnTo>
                      <a:lnTo>
                        <a:pt x="124" y="56"/>
                      </a:lnTo>
                      <a:lnTo>
                        <a:pt x="124" y="56"/>
                      </a:lnTo>
                      <a:lnTo>
                        <a:pt x="124" y="57"/>
                      </a:lnTo>
                      <a:lnTo>
                        <a:pt x="122" y="57"/>
                      </a:lnTo>
                      <a:lnTo>
                        <a:pt x="122" y="57"/>
                      </a:lnTo>
                      <a:lnTo>
                        <a:pt x="122" y="59"/>
                      </a:lnTo>
                      <a:lnTo>
                        <a:pt x="124" y="61"/>
                      </a:lnTo>
                      <a:lnTo>
                        <a:pt x="124" y="63"/>
                      </a:lnTo>
                      <a:lnTo>
                        <a:pt x="126" y="65"/>
                      </a:lnTo>
                      <a:lnTo>
                        <a:pt x="126" y="65"/>
                      </a:lnTo>
                      <a:lnTo>
                        <a:pt x="128" y="67"/>
                      </a:lnTo>
                      <a:lnTo>
                        <a:pt x="128" y="65"/>
                      </a:lnTo>
                      <a:lnTo>
                        <a:pt x="132" y="63"/>
                      </a:lnTo>
                      <a:lnTo>
                        <a:pt x="134" y="63"/>
                      </a:lnTo>
                      <a:lnTo>
                        <a:pt x="136" y="61"/>
                      </a:lnTo>
                      <a:lnTo>
                        <a:pt x="138" y="59"/>
                      </a:lnTo>
                      <a:lnTo>
                        <a:pt x="138" y="59"/>
                      </a:lnTo>
                      <a:lnTo>
                        <a:pt x="140" y="61"/>
                      </a:lnTo>
                      <a:lnTo>
                        <a:pt x="141" y="61"/>
                      </a:lnTo>
                      <a:lnTo>
                        <a:pt x="147" y="63"/>
                      </a:lnTo>
                      <a:lnTo>
                        <a:pt x="151" y="63"/>
                      </a:lnTo>
                      <a:lnTo>
                        <a:pt x="153" y="65"/>
                      </a:lnTo>
                      <a:lnTo>
                        <a:pt x="157" y="67"/>
                      </a:lnTo>
                      <a:lnTo>
                        <a:pt x="159" y="73"/>
                      </a:lnTo>
                      <a:lnTo>
                        <a:pt x="161" y="75"/>
                      </a:lnTo>
                      <a:lnTo>
                        <a:pt x="161" y="75"/>
                      </a:lnTo>
                      <a:lnTo>
                        <a:pt x="162" y="75"/>
                      </a:lnTo>
                      <a:lnTo>
                        <a:pt x="162" y="75"/>
                      </a:lnTo>
                      <a:lnTo>
                        <a:pt x="162" y="76"/>
                      </a:lnTo>
                      <a:lnTo>
                        <a:pt x="164" y="78"/>
                      </a:lnTo>
                      <a:lnTo>
                        <a:pt x="164" y="78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lnTo>
                        <a:pt x="172" y="78"/>
                      </a:lnTo>
                      <a:lnTo>
                        <a:pt x="174" y="78"/>
                      </a:lnTo>
                      <a:lnTo>
                        <a:pt x="176" y="82"/>
                      </a:lnTo>
                      <a:lnTo>
                        <a:pt x="178" y="84"/>
                      </a:lnTo>
                      <a:lnTo>
                        <a:pt x="178" y="86"/>
                      </a:lnTo>
                      <a:lnTo>
                        <a:pt x="176" y="94"/>
                      </a:lnTo>
                      <a:lnTo>
                        <a:pt x="176" y="97"/>
                      </a:lnTo>
                      <a:lnTo>
                        <a:pt x="176" y="99"/>
                      </a:lnTo>
                      <a:lnTo>
                        <a:pt x="174" y="103"/>
                      </a:lnTo>
                      <a:lnTo>
                        <a:pt x="172" y="105"/>
                      </a:lnTo>
                      <a:lnTo>
                        <a:pt x="170" y="105"/>
                      </a:lnTo>
                      <a:lnTo>
                        <a:pt x="168" y="103"/>
                      </a:lnTo>
                      <a:lnTo>
                        <a:pt x="166" y="105"/>
                      </a:lnTo>
                      <a:lnTo>
                        <a:pt x="162" y="107"/>
                      </a:lnTo>
                      <a:lnTo>
                        <a:pt x="157" y="109"/>
                      </a:lnTo>
                      <a:lnTo>
                        <a:pt x="155" y="111"/>
                      </a:lnTo>
                      <a:lnTo>
                        <a:pt x="155" y="113"/>
                      </a:lnTo>
                      <a:lnTo>
                        <a:pt x="155" y="114"/>
                      </a:lnTo>
                      <a:lnTo>
                        <a:pt x="155" y="118"/>
                      </a:lnTo>
                      <a:lnTo>
                        <a:pt x="155" y="120"/>
                      </a:lnTo>
                      <a:lnTo>
                        <a:pt x="151" y="124"/>
                      </a:lnTo>
                      <a:lnTo>
                        <a:pt x="147" y="126"/>
                      </a:lnTo>
                      <a:lnTo>
                        <a:pt x="145" y="128"/>
                      </a:lnTo>
                      <a:lnTo>
                        <a:pt x="143" y="128"/>
                      </a:lnTo>
                      <a:lnTo>
                        <a:pt x="141" y="130"/>
                      </a:lnTo>
                      <a:lnTo>
                        <a:pt x="140" y="132"/>
                      </a:lnTo>
                      <a:lnTo>
                        <a:pt x="140" y="134"/>
                      </a:lnTo>
                      <a:lnTo>
                        <a:pt x="140" y="135"/>
                      </a:lnTo>
                      <a:lnTo>
                        <a:pt x="141" y="139"/>
                      </a:lnTo>
                      <a:lnTo>
                        <a:pt x="140" y="141"/>
                      </a:lnTo>
                      <a:lnTo>
                        <a:pt x="138" y="143"/>
                      </a:lnTo>
                      <a:lnTo>
                        <a:pt x="138" y="145"/>
                      </a:lnTo>
                      <a:lnTo>
                        <a:pt x="140" y="147"/>
                      </a:lnTo>
                      <a:lnTo>
                        <a:pt x="140" y="149"/>
                      </a:lnTo>
                      <a:lnTo>
                        <a:pt x="138" y="149"/>
                      </a:lnTo>
                      <a:lnTo>
                        <a:pt x="136" y="149"/>
                      </a:lnTo>
                      <a:lnTo>
                        <a:pt x="130" y="153"/>
                      </a:lnTo>
                      <a:lnTo>
                        <a:pt x="128" y="154"/>
                      </a:lnTo>
                      <a:lnTo>
                        <a:pt x="128" y="156"/>
                      </a:lnTo>
                      <a:lnTo>
                        <a:pt x="128" y="158"/>
                      </a:lnTo>
                      <a:lnTo>
                        <a:pt x="128" y="160"/>
                      </a:lnTo>
                      <a:lnTo>
                        <a:pt x="126" y="160"/>
                      </a:lnTo>
                      <a:lnTo>
                        <a:pt x="124" y="160"/>
                      </a:lnTo>
                      <a:lnTo>
                        <a:pt x="122" y="162"/>
                      </a:lnTo>
                      <a:lnTo>
                        <a:pt x="121" y="162"/>
                      </a:lnTo>
                      <a:lnTo>
                        <a:pt x="119" y="162"/>
                      </a:lnTo>
                      <a:lnTo>
                        <a:pt x="115" y="164"/>
                      </a:lnTo>
                      <a:lnTo>
                        <a:pt x="113" y="166"/>
                      </a:lnTo>
                      <a:lnTo>
                        <a:pt x="113" y="168"/>
                      </a:lnTo>
                      <a:lnTo>
                        <a:pt x="111" y="168"/>
                      </a:lnTo>
                      <a:lnTo>
                        <a:pt x="109" y="170"/>
                      </a:lnTo>
                      <a:lnTo>
                        <a:pt x="107" y="170"/>
                      </a:lnTo>
                      <a:lnTo>
                        <a:pt x="107" y="170"/>
                      </a:lnTo>
                      <a:lnTo>
                        <a:pt x="105" y="170"/>
                      </a:lnTo>
                      <a:lnTo>
                        <a:pt x="103" y="166"/>
                      </a:lnTo>
                      <a:lnTo>
                        <a:pt x="103" y="166"/>
                      </a:lnTo>
                      <a:lnTo>
                        <a:pt x="101" y="164"/>
                      </a:lnTo>
                      <a:lnTo>
                        <a:pt x="100" y="164"/>
                      </a:lnTo>
                      <a:lnTo>
                        <a:pt x="98" y="166"/>
                      </a:lnTo>
                      <a:lnTo>
                        <a:pt x="96" y="168"/>
                      </a:lnTo>
                      <a:lnTo>
                        <a:pt x="94" y="168"/>
                      </a:lnTo>
                      <a:lnTo>
                        <a:pt x="92" y="170"/>
                      </a:lnTo>
                      <a:lnTo>
                        <a:pt x="90" y="170"/>
                      </a:lnTo>
                      <a:lnTo>
                        <a:pt x="88" y="170"/>
                      </a:lnTo>
                      <a:lnTo>
                        <a:pt x="88" y="170"/>
                      </a:lnTo>
                      <a:lnTo>
                        <a:pt x="86" y="168"/>
                      </a:lnTo>
                      <a:lnTo>
                        <a:pt x="86" y="166"/>
                      </a:lnTo>
                      <a:lnTo>
                        <a:pt x="86" y="166"/>
                      </a:lnTo>
                      <a:lnTo>
                        <a:pt x="84" y="166"/>
                      </a:lnTo>
                      <a:lnTo>
                        <a:pt x="84" y="168"/>
                      </a:lnTo>
                      <a:lnTo>
                        <a:pt x="81" y="172"/>
                      </a:lnTo>
                      <a:lnTo>
                        <a:pt x="79" y="173"/>
                      </a:lnTo>
                      <a:lnTo>
                        <a:pt x="79" y="177"/>
                      </a:lnTo>
                      <a:lnTo>
                        <a:pt x="81" y="181"/>
                      </a:lnTo>
                      <a:lnTo>
                        <a:pt x="79" y="183"/>
                      </a:lnTo>
                      <a:lnTo>
                        <a:pt x="79" y="185"/>
                      </a:lnTo>
                      <a:lnTo>
                        <a:pt x="77" y="189"/>
                      </a:lnTo>
                      <a:lnTo>
                        <a:pt x="73" y="191"/>
                      </a:lnTo>
                      <a:lnTo>
                        <a:pt x="73" y="192"/>
                      </a:lnTo>
                      <a:lnTo>
                        <a:pt x="71" y="192"/>
                      </a:lnTo>
                      <a:lnTo>
                        <a:pt x="71" y="194"/>
                      </a:lnTo>
                      <a:lnTo>
                        <a:pt x="71" y="200"/>
                      </a:lnTo>
                      <a:lnTo>
                        <a:pt x="69" y="202"/>
                      </a:lnTo>
                      <a:lnTo>
                        <a:pt x="69" y="202"/>
                      </a:lnTo>
                      <a:lnTo>
                        <a:pt x="67" y="202"/>
                      </a:lnTo>
                      <a:lnTo>
                        <a:pt x="67" y="202"/>
                      </a:lnTo>
                      <a:lnTo>
                        <a:pt x="67" y="204"/>
                      </a:lnTo>
                      <a:lnTo>
                        <a:pt x="67" y="206"/>
                      </a:lnTo>
                      <a:lnTo>
                        <a:pt x="69" y="206"/>
                      </a:lnTo>
                      <a:lnTo>
                        <a:pt x="69" y="208"/>
                      </a:lnTo>
                      <a:lnTo>
                        <a:pt x="67" y="210"/>
                      </a:lnTo>
                      <a:lnTo>
                        <a:pt x="67" y="210"/>
                      </a:lnTo>
                      <a:lnTo>
                        <a:pt x="65" y="210"/>
                      </a:lnTo>
                      <a:lnTo>
                        <a:pt x="63" y="206"/>
                      </a:lnTo>
                      <a:lnTo>
                        <a:pt x="61" y="204"/>
                      </a:lnTo>
                      <a:lnTo>
                        <a:pt x="61" y="204"/>
                      </a:lnTo>
                      <a:lnTo>
                        <a:pt x="60" y="206"/>
                      </a:lnTo>
                      <a:lnTo>
                        <a:pt x="58" y="208"/>
                      </a:lnTo>
                      <a:lnTo>
                        <a:pt x="54" y="217"/>
                      </a:lnTo>
                      <a:lnTo>
                        <a:pt x="54" y="219"/>
                      </a:lnTo>
                      <a:lnTo>
                        <a:pt x="52" y="223"/>
                      </a:lnTo>
                      <a:lnTo>
                        <a:pt x="54" y="229"/>
                      </a:lnTo>
                      <a:lnTo>
                        <a:pt x="52" y="234"/>
                      </a:lnTo>
                      <a:lnTo>
                        <a:pt x="50" y="236"/>
                      </a:lnTo>
                      <a:lnTo>
                        <a:pt x="48" y="238"/>
                      </a:lnTo>
                      <a:lnTo>
                        <a:pt x="46" y="238"/>
                      </a:lnTo>
                      <a:lnTo>
                        <a:pt x="44" y="240"/>
                      </a:lnTo>
                      <a:lnTo>
                        <a:pt x="42" y="242"/>
                      </a:lnTo>
                      <a:lnTo>
                        <a:pt x="42" y="251"/>
                      </a:lnTo>
                      <a:lnTo>
                        <a:pt x="42" y="253"/>
                      </a:lnTo>
                      <a:lnTo>
                        <a:pt x="42" y="255"/>
                      </a:lnTo>
                      <a:lnTo>
                        <a:pt x="42" y="265"/>
                      </a:lnTo>
                      <a:lnTo>
                        <a:pt x="42" y="267"/>
                      </a:lnTo>
                      <a:lnTo>
                        <a:pt x="40" y="270"/>
                      </a:lnTo>
                      <a:lnTo>
                        <a:pt x="40" y="274"/>
                      </a:lnTo>
                      <a:lnTo>
                        <a:pt x="39" y="278"/>
                      </a:lnTo>
                      <a:lnTo>
                        <a:pt x="39" y="284"/>
                      </a:lnTo>
                      <a:lnTo>
                        <a:pt x="37" y="286"/>
                      </a:lnTo>
                      <a:lnTo>
                        <a:pt x="35" y="288"/>
                      </a:lnTo>
                      <a:lnTo>
                        <a:pt x="33" y="289"/>
                      </a:lnTo>
                      <a:lnTo>
                        <a:pt x="27" y="293"/>
                      </a:lnTo>
                      <a:lnTo>
                        <a:pt x="21" y="297"/>
                      </a:lnTo>
                      <a:lnTo>
                        <a:pt x="20" y="297"/>
                      </a:lnTo>
                      <a:lnTo>
                        <a:pt x="20" y="299"/>
                      </a:lnTo>
                      <a:lnTo>
                        <a:pt x="18" y="299"/>
                      </a:lnTo>
                      <a:lnTo>
                        <a:pt x="18" y="301"/>
                      </a:lnTo>
                      <a:lnTo>
                        <a:pt x="18" y="307"/>
                      </a:lnTo>
                      <a:lnTo>
                        <a:pt x="16" y="310"/>
                      </a:lnTo>
                      <a:lnTo>
                        <a:pt x="16" y="312"/>
                      </a:lnTo>
                      <a:lnTo>
                        <a:pt x="16" y="312"/>
                      </a:lnTo>
                      <a:lnTo>
                        <a:pt x="16" y="316"/>
                      </a:lnTo>
                      <a:lnTo>
                        <a:pt x="18" y="318"/>
                      </a:lnTo>
                      <a:lnTo>
                        <a:pt x="18" y="318"/>
                      </a:lnTo>
                      <a:lnTo>
                        <a:pt x="20" y="318"/>
                      </a:lnTo>
                      <a:lnTo>
                        <a:pt x="20" y="320"/>
                      </a:lnTo>
                      <a:lnTo>
                        <a:pt x="20" y="320"/>
                      </a:lnTo>
                      <a:lnTo>
                        <a:pt x="21" y="320"/>
                      </a:lnTo>
                      <a:lnTo>
                        <a:pt x="21" y="320"/>
                      </a:lnTo>
                      <a:lnTo>
                        <a:pt x="21" y="320"/>
                      </a:lnTo>
                      <a:lnTo>
                        <a:pt x="23" y="320"/>
                      </a:lnTo>
                      <a:lnTo>
                        <a:pt x="25" y="320"/>
                      </a:lnTo>
                      <a:lnTo>
                        <a:pt x="25" y="320"/>
                      </a:lnTo>
                      <a:lnTo>
                        <a:pt x="25" y="320"/>
                      </a:lnTo>
                      <a:lnTo>
                        <a:pt x="27" y="320"/>
                      </a:lnTo>
                      <a:lnTo>
                        <a:pt x="27" y="322"/>
                      </a:lnTo>
                      <a:lnTo>
                        <a:pt x="27" y="322"/>
                      </a:lnTo>
                      <a:lnTo>
                        <a:pt x="27" y="324"/>
                      </a:lnTo>
                      <a:lnTo>
                        <a:pt x="27" y="326"/>
                      </a:lnTo>
                      <a:lnTo>
                        <a:pt x="27" y="335"/>
                      </a:lnTo>
                      <a:lnTo>
                        <a:pt x="29" y="343"/>
                      </a:lnTo>
                      <a:lnTo>
                        <a:pt x="29" y="345"/>
                      </a:lnTo>
                      <a:lnTo>
                        <a:pt x="27" y="345"/>
                      </a:lnTo>
                      <a:lnTo>
                        <a:pt x="27" y="347"/>
                      </a:lnTo>
                      <a:lnTo>
                        <a:pt x="23" y="348"/>
                      </a:lnTo>
                      <a:lnTo>
                        <a:pt x="23" y="348"/>
                      </a:lnTo>
                      <a:lnTo>
                        <a:pt x="21" y="348"/>
                      </a:lnTo>
                      <a:lnTo>
                        <a:pt x="21" y="350"/>
                      </a:lnTo>
                      <a:lnTo>
                        <a:pt x="21" y="352"/>
                      </a:lnTo>
                      <a:lnTo>
                        <a:pt x="21" y="352"/>
                      </a:lnTo>
                      <a:lnTo>
                        <a:pt x="21" y="352"/>
                      </a:lnTo>
                      <a:lnTo>
                        <a:pt x="21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5" y="354"/>
                      </a:lnTo>
                      <a:lnTo>
                        <a:pt x="27" y="352"/>
                      </a:lnTo>
                      <a:lnTo>
                        <a:pt x="27" y="350"/>
                      </a:lnTo>
                      <a:lnTo>
                        <a:pt x="29" y="350"/>
                      </a:lnTo>
                      <a:lnTo>
                        <a:pt x="29" y="350"/>
                      </a:lnTo>
                      <a:lnTo>
                        <a:pt x="29" y="350"/>
                      </a:lnTo>
                      <a:lnTo>
                        <a:pt x="31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2"/>
                      </a:lnTo>
                      <a:lnTo>
                        <a:pt x="33" y="354"/>
                      </a:lnTo>
                      <a:lnTo>
                        <a:pt x="33" y="354"/>
                      </a:lnTo>
                      <a:lnTo>
                        <a:pt x="33" y="358"/>
                      </a:lnTo>
                      <a:lnTo>
                        <a:pt x="33" y="360"/>
                      </a:lnTo>
                      <a:lnTo>
                        <a:pt x="33" y="360"/>
                      </a:lnTo>
                      <a:lnTo>
                        <a:pt x="35" y="360"/>
                      </a:lnTo>
                      <a:lnTo>
                        <a:pt x="35" y="362"/>
                      </a:lnTo>
                      <a:lnTo>
                        <a:pt x="35" y="362"/>
                      </a:lnTo>
                      <a:lnTo>
                        <a:pt x="33" y="364"/>
                      </a:lnTo>
                      <a:lnTo>
                        <a:pt x="33" y="366"/>
                      </a:lnTo>
                      <a:lnTo>
                        <a:pt x="33" y="366"/>
                      </a:lnTo>
                      <a:lnTo>
                        <a:pt x="33" y="371"/>
                      </a:lnTo>
                      <a:lnTo>
                        <a:pt x="33" y="373"/>
                      </a:lnTo>
                      <a:lnTo>
                        <a:pt x="33" y="375"/>
                      </a:lnTo>
                      <a:lnTo>
                        <a:pt x="33" y="377"/>
                      </a:lnTo>
                      <a:lnTo>
                        <a:pt x="33" y="377"/>
                      </a:lnTo>
                      <a:lnTo>
                        <a:pt x="33" y="379"/>
                      </a:lnTo>
                      <a:lnTo>
                        <a:pt x="33" y="379"/>
                      </a:lnTo>
                      <a:lnTo>
                        <a:pt x="33" y="381"/>
                      </a:lnTo>
                      <a:lnTo>
                        <a:pt x="31" y="381"/>
                      </a:lnTo>
                      <a:lnTo>
                        <a:pt x="29" y="381"/>
                      </a:lnTo>
                      <a:lnTo>
                        <a:pt x="29" y="383"/>
                      </a:lnTo>
                      <a:lnTo>
                        <a:pt x="27" y="385"/>
                      </a:lnTo>
                      <a:lnTo>
                        <a:pt x="25" y="385"/>
                      </a:lnTo>
                      <a:lnTo>
                        <a:pt x="23" y="385"/>
                      </a:lnTo>
                      <a:lnTo>
                        <a:pt x="23" y="386"/>
                      </a:lnTo>
                      <a:lnTo>
                        <a:pt x="18" y="386"/>
                      </a:lnTo>
                      <a:lnTo>
                        <a:pt x="16" y="386"/>
                      </a:lnTo>
                      <a:lnTo>
                        <a:pt x="16" y="386"/>
                      </a:lnTo>
                      <a:lnTo>
                        <a:pt x="16" y="388"/>
                      </a:lnTo>
                      <a:lnTo>
                        <a:pt x="16" y="390"/>
                      </a:lnTo>
                      <a:lnTo>
                        <a:pt x="16" y="390"/>
                      </a:lnTo>
                      <a:lnTo>
                        <a:pt x="16" y="392"/>
                      </a:lnTo>
                      <a:lnTo>
                        <a:pt x="14" y="396"/>
                      </a:lnTo>
                      <a:lnTo>
                        <a:pt x="14" y="396"/>
                      </a:lnTo>
                      <a:lnTo>
                        <a:pt x="14" y="396"/>
                      </a:lnTo>
                      <a:lnTo>
                        <a:pt x="16" y="398"/>
                      </a:lnTo>
                      <a:lnTo>
                        <a:pt x="23" y="398"/>
                      </a:lnTo>
                      <a:lnTo>
                        <a:pt x="23" y="398"/>
                      </a:lnTo>
                      <a:lnTo>
                        <a:pt x="23" y="398"/>
                      </a:lnTo>
                      <a:lnTo>
                        <a:pt x="25" y="398"/>
                      </a:lnTo>
                      <a:lnTo>
                        <a:pt x="27" y="404"/>
                      </a:lnTo>
                      <a:lnTo>
                        <a:pt x="27" y="407"/>
                      </a:lnTo>
                      <a:lnTo>
                        <a:pt x="27" y="407"/>
                      </a:lnTo>
                      <a:lnTo>
                        <a:pt x="27" y="409"/>
                      </a:lnTo>
                      <a:lnTo>
                        <a:pt x="27" y="409"/>
                      </a:lnTo>
                      <a:lnTo>
                        <a:pt x="25" y="411"/>
                      </a:lnTo>
                      <a:lnTo>
                        <a:pt x="25" y="417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5" y="419"/>
                      </a:lnTo>
                      <a:lnTo>
                        <a:pt x="23" y="419"/>
                      </a:lnTo>
                      <a:lnTo>
                        <a:pt x="23" y="419"/>
                      </a:lnTo>
                      <a:lnTo>
                        <a:pt x="21" y="419"/>
                      </a:lnTo>
                      <a:lnTo>
                        <a:pt x="20" y="417"/>
                      </a:lnTo>
                      <a:lnTo>
                        <a:pt x="18" y="417"/>
                      </a:lnTo>
                      <a:lnTo>
                        <a:pt x="18" y="417"/>
                      </a:lnTo>
                      <a:lnTo>
                        <a:pt x="18" y="419"/>
                      </a:lnTo>
                      <a:lnTo>
                        <a:pt x="16" y="421"/>
                      </a:lnTo>
                      <a:lnTo>
                        <a:pt x="16" y="421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6" y="423"/>
                      </a:lnTo>
                      <a:lnTo>
                        <a:pt x="18" y="423"/>
                      </a:lnTo>
                      <a:lnTo>
                        <a:pt x="20" y="424"/>
                      </a:lnTo>
                      <a:lnTo>
                        <a:pt x="20" y="424"/>
                      </a:lnTo>
                      <a:lnTo>
                        <a:pt x="21" y="424"/>
                      </a:lnTo>
                      <a:lnTo>
                        <a:pt x="21" y="426"/>
                      </a:lnTo>
                      <a:lnTo>
                        <a:pt x="20" y="426"/>
                      </a:lnTo>
                      <a:lnTo>
                        <a:pt x="20" y="426"/>
                      </a:lnTo>
                      <a:lnTo>
                        <a:pt x="20" y="428"/>
                      </a:lnTo>
                      <a:lnTo>
                        <a:pt x="20" y="428"/>
                      </a:lnTo>
                      <a:lnTo>
                        <a:pt x="20" y="428"/>
                      </a:lnTo>
                      <a:lnTo>
                        <a:pt x="18" y="430"/>
                      </a:lnTo>
                      <a:lnTo>
                        <a:pt x="16" y="430"/>
                      </a:lnTo>
                      <a:lnTo>
                        <a:pt x="14" y="430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2"/>
                      </a:lnTo>
                      <a:lnTo>
                        <a:pt x="14" y="434"/>
                      </a:lnTo>
                      <a:lnTo>
                        <a:pt x="16" y="434"/>
                      </a:lnTo>
                      <a:lnTo>
                        <a:pt x="18" y="434"/>
                      </a:lnTo>
                      <a:lnTo>
                        <a:pt x="20" y="434"/>
                      </a:lnTo>
                      <a:lnTo>
                        <a:pt x="20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4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2"/>
                      </a:lnTo>
                      <a:lnTo>
                        <a:pt x="21" y="430"/>
                      </a:lnTo>
                      <a:lnTo>
                        <a:pt x="21" y="430"/>
                      </a:lnTo>
                      <a:lnTo>
                        <a:pt x="23" y="430"/>
                      </a:lnTo>
                      <a:lnTo>
                        <a:pt x="23" y="430"/>
                      </a:lnTo>
                      <a:lnTo>
                        <a:pt x="25" y="430"/>
                      </a:lnTo>
                      <a:lnTo>
                        <a:pt x="25" y="430"/>
                      </a:lnTo>
                      <a:lnTo>
                        <a:pt x="25" y="430"/>
                      </a:lnTo>
                      <a:lnTo>
                        <a:pt x="27" y="432"/>
                      </a:lnTo>
                      <a:lnTo>
                        <a:pt x="27" y="436"/>
                      </a:lnTo>
                      <a:lnTo>
                        <a:pt x="27" y="438"/>
                      </a:lnTo>
                      <a:lnTo>
                        <a:pt x="29" y="438"/>
                      </a:lnTo>
                      <a:lnTo>
                        <a:pt x="31" y="440"/>
                      </a:lnTo>
                      <a:lnTo>
                        <a:pt x="31" y="440"/>
                      </a:lnTo>
                      <a:lnTo>
                        <a:pt x="35" y="440"/>
                      </a:lnTo>
                      <a:lnTo>
                        <a:pt x="37" y="442"/>
                      </a:lnTo>
                      <a:lnTo>
                        <a:pt x="37" y="442"/>
                      </a:lnTo>
                      <a:lnTo>
                        <a:pt x="37" y="442"/>
                      </a:lnTo>
                      <a:lnTo>
                        <a:pt x="39" y="444"/>
                      </a:lnTo>
                      <a:lnTo>
                        <a:pt x="39" y="449"/>
                      </a:lnTo>
                      <a:lnTo>
                        <a:pt x="40" y="449"/>
                      </a:lnTo>
                      <a:lnTo>
                        <a:pt x="40" y="451"/>
                      </a:lnTo>
                      <a:lnTo>
                        <a:pt x="42" y="451"/>
                      </a:lnTo>
                      <a:lnTo>
                        <a:pt x="46" y="453"/>
                      </a:lnTo>
                      <a:lnTo>
                        <a:pt x="48" y="453"/>
                      </a:lnTo>
                      <a:lnTo>
                        <a:pt x="50" y="455"/>
                      </a:lnTo>
                      <a:lnTo>
                        <a:pt x="52" y="455"/>
                      </a:lnTo>
                      <a:lnTo>
                        <a:pt x="52" y="455"/>
                      </a:lnTo>
                      <a:lnTo>
                        <a:pt x="52" y="455"/>
                      </a:lnTo>
                      <a:lnTo>
                        <a:pt x="54" y="457"/>
                      </a:lnTo>
                      <a:lnTo>
                        <a:pt x="54" y="459"/>
                      </a:lnTo>
                      <a:lnTo>
                        <a:pt x="58" y="461"/>
                      </a:lnTo>
                      <a:lnTo>
                        <a:pt x="58" y="463"/>
                      </a:lnTo>
                      <a:lnTo>
                        <a:pt x="60" y="464"/>
                      </a:lnTo>
                      <a:lnTo>
                        <a:pt x="58" y="464"/>
                      </a:lnTo>
                      <a:lnTo>
                        <a:pt x="58" y="466"/>
                      </a:lnTo>
                      <a:lnTo>
                        <a:pt x="58" y="468"/>
                      </a:lnTo>
                      <a:lnTo>
                        <a:pt x="56" y="468"/>
                      </a:lnTo>
                      <a:lnTo>
                        <a:pt x="54" y="468"/>
                      </a:lnTo>
                      <a:lnTo>
                        <a:pt x="52" y="468"/>
                      </a:lnTo>
                      <a:lnTo>
                        <a:pt x="52" y="470"/>
                      </a:lnTo>
                      <a:lnTo>
                        <a:pt x="50" y="470"/>
                      </a:lnTo>
                      <a:lnTo>
                        <a:pt x="50" y="470"/>
                      </a:lnTo>
                      <a:lnTo>
                        <a:pt x="50" y="472"/>
                      </a:lnTo>
                      <a:lnTo>
                        <a:pt x="52" y="474"/>
                      </a:lnTo>
                      <a:lnTo>
                        <a:pt x="52" y="476"/>
                      </a:lnTo>
                      <a:lnTo>
                        <a:pt x="52" y="476"/>
                      </a:lnTo>
                      <a:lnTo>
                        <a:pt x="52" y="478"/>
                      </a:lnTo>
                      <a:lnTo>
                        <a:pt x="48" y="480"/>
                      </a:lnTo>
                      <a:lnTo>
                        <a:pt x="46" y="480"/>
                      </a:lnTo>
                      <a:lnTo>
                        <a:pt x="44" y="482"/>
                      </a:lnTo>
                      <a:lnTo>
                        <a:pt x="44" y="482"/>
                      </a:lnTo>
                      <a:lnTo>
                        <a:pt x="42" y="483"/>
                      </a:lnTo>
                      <a:lnTo>
                        <a:pt x="42" y="483"/>
                      </a:lnTo>
                      <a:lnTo>
                        <a:pt x="42" y="483"/>
                      </a:lnTo>
                      <a:lnTo>
                        <a:pt x="40" y="482"/>
                      </a:lnTo>
                      <a:lnTo>
                        <a:pt x="40" y="480"/>
                      </a:lnTo>
                      <a:lnTo>
                        <a:pt x="39" y="478"/>
                      </a:lnTo>
                      <a:lnTo>
                        <a:pt x="37" y="478"/>
                      </a:lnTo>
                      <a:lnTo>
                        <a:pt x="35" y="478"/>
                      </a:lnTo>
                      <a:lnTo>
                        <a:pt x="33" y="478"/>
                      </a:lnTo>
                      <a:lnTo>
                        <a:pt x="31" y="476"/>
                      </a:lnTo>
                      <a:lnTo>
                        <a:pt x="31" y="472"/>
                      </a:lnTo>
                      <a:lnTo>
                        <a:pt x="29" y="470"/>
                      </a:lnTo>
                      <a:lnTo>
                        <a:pt x="27" y="472"/>
                      </a:lnTo>
                      <a:lnTo>
                        <a:pt x="25" y="472"/>
                      </a:lnTo>
                      <a:lnTo>
                        <a:pt x="25" y="474"/>
                      </a:lnTo>
                      <a:lnTo>
                        <a:pt x="23" y="476"/>
                      </a:lnTo>
                      <a:lnTo>
                        <a:pt x="23" y="476"/>
                      </a:lnTo>
                      <a:lnTo>
                        <a:pt x="21" y="476"/>
                      </a:lnTo>
                      <a:lnTo>
                        <a:pt x="20" y="478"/>
                      </a:lnTo>
                      <a:lnTo>
                        <a:pt x="20" y="478"/>
                      </a:lnTo>
                      <a:lnTo>
                        <a:pt x="18" y="482"/>
                      </a:lnTo>
                      <a:lnTo>
                        <a:pt x="18" y="483"/>
                      </a:lnTo>
                      <a:lnTo>
                        <a:pt x="16" y="483"/>
                      </a:lnTo>
                      <a:lnTo>
                        <a:pt x="14" y="483"/>
                      </a:lnTo>
                      <a:lnTo>
                        <a:pt x="14" y="485"/>
                      </a:lnTo>
                      <a:lnTo>
                        <a:pt x="12" y="487"/>
                      </a:lnTo>
                      <a:lnTo>
                        <a:pt x="10" y="495"/>
                      </a:lnTo>
                      <a:lnTo>
                        <a:pt x="10" y="497"/>
                      </a:lnTo>
                      <a:lnTo>
                        <a:pt x="10" y="499"/>
                      </a:lnTo>
                      <a:lnTo>
                        <a:pt x="8" y="501"/>
                      </a:lnTo>
                      <a:lnTo>
                        <a:pt x="2" y="508"/>
                      </a:lnTo>
                      <a:lnTo>
                        <a:pt x="0" y="512"/>
                      </a:lnTo>
                      <a:lnTo>
                        <a:pt x="0" y="514"/>
                      </a:lnTo>
                      <a:lnTo>
                        <a:pt x="2" y="518"/>
                      </a:lnTo>
                      <a:lnTo>
                        <a:pt x="8" y="523"/>
                      </a:lnTo>
                      <a:lnTo>
                        <a:pt x="8" y="525"/>
                      </a:lnTo>
                      <a:lnTo>
                        <a:pt x="6" y="527"/>
                      </a:lnTo>
                      <a:lnTo>
                        <a:pt x="0" y="531"/>
                      </a:lnTo>
                      <a:lnTo>
                        <a:pt x="0" y="531"/>
                      </a:lnTo>
                      <a:lnTo>
                        <a:pt x="0" y="533"/>
                      </a:lnTo>
                      <a:lnTo>
                        <a:pt x="0" y="535"/>
                      </a:lnTo>
                      <a:lnTo>
                        <a:pt x="0" y="535"/>
                      </a:lnTo>
                      <a:lnTo>
                        <a:pt x="0" y="537"/>
                      </a:lnTo>
                      <a:lnTo>
                        <a:pt x="2" y="537"/>
                      </a:lnTo>
                      <a:lnTo>
                        <a:pt x="2" y="537"/>
                      </a:lnTo>
                      <a:lnTo>
                        <a:pt x="4" y="539"/>
                      </a:lnTo>
                      <a:lnTo>
                        <a:pt x="4" y="539"/>
                      </a:lnTo>
                      <a:lnTo>
                        <a:pt x="4" y="541"/>
                      </a:lnTo>
                      <a:lnTo>
                        <a:pt x="4" y="541"/>
                      </a:lnTo>
                      <a:lnTo>
                        <a:pt x="4" y="542"/>
                      </a:lnTo>
                      <a:lnTo>
                        <a:pt x="6" y="544"/>
                      </a:lnTo>
                      <a:lnTo>
                        <a:pt x="6" y="544"/>
                      </a:lnTo>
                      <a:lnTo>
                        <a:pt x="6" y="546"/>
                      </a:lnTo>
                      <a:lnTo>
                        <a:pt x="8" y="546"/>
                      </a:lnTo>
                      <a:lnTo>
                        <a:pt x="8" y="548"/>
                      </a:lnTo>
                      <a:lnTo>
                        <a:pt x="8" y="548"/>
                      </a:lnTo>
                      <a:lnTo>
                        <a:pt x="10" y="548"/>
                      </a:lnTo>
                      <a:lnTo>
                        <a:pt x="10" y="548"/>
                      </a:lnTo>
                      <a:lnTo>
                        <a:pt x="10" y="546"/>
                      </a:lnTo>
                      <a:lnTo>
                        <a:pt x="12" y="546"/>
                      </a:lnTo>
                      <a:lnTo>
                        <a:pt x="12" y="548"/>
                      </a:lnTo>
                      <a:lnTo>
                        <a:pt x="12" y="548"/>
                      </a:lnTo>
                      <a:lnTo>
                        <a:pt x="14" y="550"/>
                      </a:lnTo>
                      <a:lnTo>
                        <a:pt x="16" y="548"/>
                      </a:lnTo>
                      <a:lnTo>
                        <a:pt x="20" y="548"/>
                      </a:lnTo>
                      <a:lnTo>
                        <a:pt x="21" y="548"/>
                      </a:lnTo>
                      <a:lnTo>
                        <a:pt x="21" y="548"/>
                      </a:lnTo>
                      <a:lnTo>
                        <a:pt x="23" y="550"/>
                      </a:lnTo>
                      <a:lnTo>
                        <a:pt x="25" y="550"/>
                      </a:lnTo>
                      <a:lnTo>
                        <a:pt x="27" y="552"/>
                      </a:lnTo>
                      <a:lnTo>
                        <a:pt x="27" y="552"/>
                      </a:lnTo>
                      <a:lnTo>
                        <a:pt x="29" y="554"/>
                      </a:lnTo>
                      <a:lnTo>
                        <a:pt x="35" y="560"/>
                      </a:lnTo>
                      <a:lnTo>
                        <a:pt x="35" y="561"/>
                      </a:lnTo>
                      <a:lnTo>
                        <a:pt x="37" y="563"/>
                      </a:lnTo>
                      <a:lnTo>
                        <a:pt x="39" y="565"/>
                      </a:lnTo>
                      <a:lnTo>
                        <a:pt x="40" y="567"/>
                      </a:lnTo>
                      <a:lnTo>
                        <a:pt x="40" y="567"/>
                      </a:lnTo>
                      <a:lnTo>
                        <a:pt x="42" y="569"/>
                      </a:lnTo>
                      <a:lnTo>
                        <a:pt x="42" y="573"/>
                      </a:lnTo>
                      <a:lnTo>
                        <a:pt x="44" y="579"/>
                      </a:lnTo>
                      <a:lnTo>
                        <a:pt x="46" y="580"/>
                      </a:lnTo>
                      <a:lnTo>
                        <a:pt x="48" y="582"/>
                      </a:lnTo>
                      <a:lnTo>
                        <a:pt x="48" y="582"/>
                      </a:lnTo>
                      <a:lnTo>
                        <a:pt x="46" y="584"/>
                      </a:lnTo>
                      <a:lnTo>
                        <a:pt x="46" y="584"/>
                      </a:lnTo>
                      <a:lnTo>
                        <a:pt x="44" y="584"/>
                      </a:lnTo>
                      <a:lnTo>
                        <a:pt x="44" y="586"/>
                      </a:lnTo>
                      <a:lnTo>
                        <a:pt x="44" y="586"/>
                      </a:lnTo>
                      <a:lnTo>
                        <a:pt x="42" y="588"/>
                      </a:lnTo>
                      <a:lnTo>
                        <a:pt x="42" y="588"/>
                      </a:lnTo>
                      <a:lnTo>
                        <a:pt x="44" y="590"/>
                      </a:lnTo>
                      <a:lnTo>
                        <a:pt x="44" y="590"/>
                      </a:lnTo>
                      <a:lnTo>
                        <a:pt x="46" y="590"/>
                      </a:lnTo>
                      <a:lnTo>
                        <a:pt x="48" y="590"/>
                      </a:lnTo>
                      <a:lnTo>
                        <a:pt x="48" y="590"/>
                      </a:lnTo>
                      <a:lnTo>
                        <a:pt x="50" y="590"/>
                      </a:lnTo>
                      <a:lnTo>
                        <a:pt x="50" y="590"/>
                      </a:lnTo>
                      <a:lnTo>
                        <a:pt x="50" y="590"/>
                      </a:lnTo>
                      <a:lnTo>
                        <a:pt x="50" y="588"/>
                      </a:lnTo>
                      <a:lnTo>
                        <a:pt x="50" y="586"/>
                      </a:lnTo>
                      <a:lnTo>
                        <a:pt x="52" y="586"/>
                      </a:lnTo>
                      <a:lnTo>
                        <a:pt x="52" y="586"/>
                      </a:lnTo>
                      <a:lnTo>
                        <a:pt x="52" y="586"/>
                      </a:lnTo>
                      <a:lnTo>
                        <a:pt x="54" y="586"/>
                      </a:lnTo>
                      <a:lnTo>
                        <a:pt x="54" y="586"/>
                      </a:lnTo>
                      <a:lnTo>
                        <a:pt x="54" y="588"/>
                      </a:lnTo>
                      <a:lnTo>
                        <a:pt x="54" y="588"/>
                      </a:lnTo>
                      <a:lnTo>
                        <a:pt x="54" y="590"/>
                      </a:lnTo>
                      <a:lnTo>
                        <a:pt x="56" y="592"/>
                      </a:lnTo>
                      <a:lnTo>
                        <a:pt x="56" y="592"/>
                      </a:lnTo>
                      <a:lnTo>
                        <a:pt x="56" y="594"/>
                      </a:lnTo>
                      <a:lnTo>
                        <a:pt x="58" y="594"/>
                      </a:lnTo>
                      <a:lnTo>
                        <a:pt x="60" y="592"/>
                      </a:lnTo>
                      <a:lnTo>
                        <a:pt x="61" y="592"/>
                      </a:lnTo>
                      <a:lnTo>
                        <a:pt x="61" y="592"/>
                      </a:lnTo>
                      <a:lnTo>
                        <a:pt x="63" y="592"/>
                      </a:lnTo>
                      <a:lnTo>
                        <a:pt x="65" y="592"/>
                      </a:lnTo>
                      <a:lnTo>
                        <a:pt x="65" y="594"/>
                      </a:lnTo>
                      <a:lnTo>
                        <a:pt x="63" y="594"/>
                      </a:lnTo>
                      <a:lnTo>
                        <a:pt x="63" y="596"/>
                      </a:lnTo>
                      <a:lnTo>
                        <a:pt x="63" y="596"/>
                      </a:lnTo>
                      <a:lnTo>
                        <a:pt x="61" y="598"/>
                      </a:lnTo>
                      <a:lnTo>
                        <a:pt x="63" y="599"/>
                      </a:lnTo>
                      <a:lnTo>
                        <a:pt x="63" y="601"/>
                      </a:lnTo>
                      <a:lnTo>
                        <a:pt x="63" y="603"/>
                      </a:lnTo>
                      <a:lnTo>
                        <a:pt x="63" y="605"/>
                      </a:lnTo>
                      <a:lnTo>
                        <a:pt x="65" y="609"/>
                      </a:lnTo>
                      <a:lnTo>
                        <a:pt x="67" y="609"/>
                      </a:lnTo>
                      <a:lnTo>
                        <a:pt x="67" y="622"/>
                      </a:lnTo>
                      <a:lnTo>
                        <a:pt x="69" y="624"/>
                      </a:lnTo>
                      <a:lnTo>
                        <a:pt x="69" y="628"/>
                      </a:lnTo>
                      <a:lnTo>
                        <a:pt x="71" y="628"/>
                      </a:lnTo>
                      <a:lnTo>
                        <a:pt x="73" y="628"/>
                      </a:lnTo>
                      <a:lnTo>
                        <a:pt x="73" y="628"/>
                      </a:lnTo>
                      <a:lnTo>
                        <a:pt x="77" y="626"/>
                      </a:lnTo>
                      <a:lnTo>
                        <a:pt x="79" y="624"/>
                      </a:lnTo>
                      <a:lnTo>
                        <a:pt x="81" y="622"/>
                      </a:lnTo>
                      <a:lnTo>
                        <a:pt x="82" y="622"/>
                      </a:lnTo>
                      <a:lnTo>
                        <a:pt x="82" y="622"/>
                      </a:lnTo>
                      <a:lnTo>
                        <a:pt x="84" y="622"/>
                      </a:lnTo>
                      <a:lnTo>
                        <a:pt x="84" y="622"/>
                      </a:lnTo>
                      <a:lnTo>
                        <a:pt x="86" y="624"/>
                      </a:lnTo>
                      <a:lnTo>
                        <a:pt x="88" y="624"/>
                      </a:lnTo>
                      <a:lnTo>
                        <a:pt x="90" y="626"/>
                      </a:lnTo>
                      <a:lnTo>
                        <a:pt x="94" y="626"/>
                      </a:lnTo>
                      <a:lnTo>
                        <a:pt x="98" y="624"/>
                      </a:lnTo>
                      <a:lnTo>
                        <a:pt x="105" y="626"/>
                      </a:lnTo>
                      <a:lnTo>
                        <a:pt x="103" y="624"/>
                      </a:lnTo>
                      <a:lnTo>
                        <a:pt x="103" y="622"/>
                      </a:lnTo>
                      <a:lnTo>
                        <a:pt x="105" y="620"/>
                      </a:lnTo>
                      <a:lnTo>
                        <a:pt x="105" y="618"/>
                      </a:lnTo>
                      <a:lnTo>
                        <a:pt x="105" y="618"/>
                      </a:lnTo>
                      <a:lnTo>
                        <a:pt x="105" y="618"/>
                      </a:lnTo>
                      <a:lnTo>
                        <a:pt x="105" y="617"/>
                      </a:lnTo>
                      <a:lnTo>
                        <a:pt x="105" y="617"/>
                      </a:lnTo>
                      <a:lnTo>
                        <a:pt x="107" y="617"/>
                      </a:lnTo>
                      <a:lnTo>
                        <a:pt x="107" y="617"/>
                      </a:lnTo>
                      <a:lnTo>
                        <a:pt x="107" y="618"/>
                      </a:lnTo>
                      <a:lnTo>
                        <a:pt x="107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8"/>
                      </a:lnTo>
                      <a:lnTo>
                        <a:pt x="109" y="617"/>
                      </a:lnTo>
                      <a:lnTo>
                        <a:pt x="109" y="615"/>
                      </a:lnTo>
                      <a:lnTo>
                        <a:pt x="109" y="615"/>
                      </a:lnTo>
                      <a:lnTo>
                        <a:pt x="109" y="613"/>
                      </a:lnTo>
                      <a:lnTo>
                        <a:pt x="111" y="613"/>
                      </a:lnTo>
                      <a:lnTo>
                        <a:pt x="111" y="611"/>
                      </a:lnTo>
                      <a:lnTo>
                        <a:pt x="111" y="611"/>
                      </a:lnTo>
                      <a:lnTo>
                        <a:pt x="113" y="611"/>
                      </a:lnTo>
                      <a:lnTo>
                        <a:pt x="113" y="609"/>
                      </a:lnTo>
                      <a:lnTo>
                        <a:pt x="113" y="607"/>
                      </a:lnTo>
                      <a:lnTo>
                        <a:pt x="113" y="603"/>
                      </a:lnTo>
                      <a:lnTo>
                        <a:pt x="113" y="603"/>
                      </a:lnTo>
                      <a:lnTo>
                        <a:pt x="113" y="601"/>
                      </a:lnTo>
                      <a:lnTo>
                        <a:pt x="113" y="601"/>
                      </a:lnTo>
                      <a:lnTo>
                        <a:pt x="113" y="601"/>
                      </a:lnTo>
                      <a:lnTo>
                        <a:pt x="115" y="599"/>
                      </a:lnTo>
                      <a:lnTo>
                        <a:pt x="115" y="599"/>
                      </a:lnTo>
                      <a:lnTo>
                        <a:pt x="115" y="599"/>
                      </a:lnTo>
                      <a:lnTo>
                        <a:pt x="115" y="598"/>
                      </a:lnTo>
                      <a:lnTo>
                        <a:pt x="117" y="596"/>
                      </a:lnTo>
                      <a:lnTo>
                        <a:pt x="117" y="594"/>
                      </a:lnTo>
                      <a:lnTo>
                        <a:pt x="117" y="592"/>
                      </a:lnTo>
                      <a:lnTo>
                        <a:pt x="117" y="590"/>
                      </a:lnTo>
                      <a:lnTo>
                        <a:pt x="117" y="590"/>
                      </a:lnTo>
                      <a:lnTo>
                        <a:pt x="115" y="588"/>
                      </a:lnTo>
                      <a:lnTo>
                        <a:pt x="115" y="588"/>
                      </a:lnTo>
                      <a:lnTo>
                        <a:pt x="115" y="588"/>
                      </a:lnTo>
                      <a:lnTo>
                        <a:pt x="115" y="586"/>
                      </a:lnTo>
                      <a:lnTo>
                        <a:pt x="117" y="586"/>
                      </a:lnTo>
                      <a:lnTo>
                        <a:pt x="117" y="586"/>
                      </a:lnTo>
                      <a:lnTo>
                        <a:pt x="117" y="584"/>
                      </a:lnTo>
                      <a:lnTo>
                        <a:pt x="119" y="580"/>
                      </a:lnTo>
                      <a:lnTo>
                        <a:pt x="119" y="580"/>
                      </a:lnTo>
                      <a:lnTo>
                        <a:pt x="119" y="580"/>
                      </a:lnTo>
                      <a:lnTo>
                        <a:pt x="121" y="580"/>
                      </a:lnTo>
                      <a:lnTo>
                        <a:pt x="121" y="580"/>
                      </a:lnTo>
                      <a:lnTo>
                        <a:pt x="121" y="580"/>
                      </a:lnTo>
                      <a:lnTo>
                        <a:pt x="122" y="580"/>
                      </a:lnTo>
                      <a:lnTo>
                        <a:pt x="128" y="579"/>
                      </a:lnTo>
                      <a:lnTo>
                        <a:pt x="128" y="577"/>
                      </a:lnTo>
                      <a:lnTo>
                        <a:pt x="128" y="577"/>
                      </a:lnTo>
                      <a:lnTo>
                        <a:pt x="130" y="575"/>
                      </a:lnTo>
                      <a:lnTo>
                        <a:pt x="130" y="575"/>
                      </a:lnTo>
                      <a:lnTo>
                        <a:pt x="132" y="575"/>
                      </a:lnTo>
                      <a:lnTo>
                        <a:pt x="132" y="573"/>
                      </a:lnTo>
                      <a:lnTo>
                        <a:pt x="134" y="573"/>
                      </a:lnTo>
                      <a:lnTo>
                        <a:pt x="136" y="573"/>
                      </a:lnTo>
                      <a:lnTo>
                        <a:pt x="136" y="573"/>
                      </a:lnTo>
                      <a:lnTo>
                        <a:pt x="136" y="571"/>
                      </a:lnTo>
                      <a:lnTo>
                        <a:pt x="140" y="567"/>
                      </a:lnTo>
                      <a:lnTo>
                        <a:pt x="141" y="563"/>
                      </a:lnTo>
                      <a:lnTo>
                        <a:pt x="143" y="563"/>
                      </a:lnTo>
                      <a:lnTo>
                        <a:pt x="145" y="560"/>
                      </a:lnTo>
                      <a:lnTo>
                        <a:pt x="149" y="558"/>
                      </a:lnTo>
                      <a:lnTo>
                        <a:pt x="151" y="556"/>
                      </a:lnTo>
                      <a:lnTo>
                        <a:pt x="153" y="554"/>
                      </a:lnTo>
                      <a:lnTo>
                        <a:pt x="153" y="554"/>
                      </a:lnTo>
                      <a:lnTo>
                        <a:pt x="155" y="552"/>
                      </a:lnTo>
                      <a:lnTo>
                        <a:pt x="155" y="552"/>
                      </a:lnTo>
                      <a:lnTo>
                        <a:pt x="155" y="552"/>
                      </a:lnTo>
                      <a:lnTo>
                        <a:pt x="155" y="550"/>
                      </a:lnTo>
                      <a:lnTo>
                        <a:pt x="155" y="548"/>
                      </a:lnTo>
                      <a:lnTo>
                        <a:pt x="155" y="548"/>
                      </a:lnTo>
                      <a:lnTo>
                        <a:pt x="153" y="546"/>
                      </a:lnTo>
                      <a:lnTo>
                        <a:pt x="153" y="546"/>
                      </a:lnTo>
                      <a:lnTo>
                        <a:pt x="151" y="546"/>
                      </a:lnTo>
                      <a:lnTo>
                        <a:pt x="151" y="546"/>
                      </a:lnTo>
                      <a:lnTo>
                        <a:pt x="151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3" y="544"/>
                      </a:lnTo>
                      <a:lnTo>
                        <a:pt x="155" y="544"/>
                      </a:lnTo>
                      <a:lnTo>
                        <a:pt x="155" y="542"/>
                      </a:lnTo>
                      <a:lnTo>
                        <a:pt x="155" y="542"/>
                      </a:lnTo>
                      <a:lnTo>
                        <a:pt x="157" y="541"/>
                      </a:lnTo>
                      <a:lnTo>
                        <a:pt x="157" y="541"/>
                      </a:lnTo>
                      <a:lnTo>
                        <a:pt x="159" y="539"/>
                      </a:lnTo>
                      <a:lnTo>
                        <a:pt x="159" y="539"/>
                      </a:lnTo>
                      <a:lnTo>
                        <a:pt x="161" y="539"/>
                      </a:lnTo>
                      <a:lnTo>
                        <a:pt x="161" y="539"/>
                      </a:lnTo>
                      <a:lnTo>
                        <a:pt x="164" y="537"/>
                      </a:lnTo>
                      <a:lnTo>
                        <a:pt x="166" y="537"/>
                      </a:lnTo>
                      <a:lnTo>
                        <a:pt x="166" y="537"/>
                      </a:lnTo>
                      <a:lnTo>
                        <a:pt x="168" y="535"/>
                      </a:lnTo>
                      <a:lnTo>
                        <a:pt x="168" y="533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0" y="531"/>
                      </a:lnTo>
                      <a:lnTo>
                        <a:pt x="172" y="533"/>
                      </a:lnTo>
                      <a:lnTo>
                        <a:pt x="172" y="533"/>
                      </a:lnTo>
                      <a:lnTo>
                        <a:pt x="174" y="535"/>
                      </a:lnTo>
                      <a:lnTo>
                        <a:pt x="174" y="533"/>
                      </a:lnTo>
                      <a:lnTo>
                        <a:pt x="174" y="531"/>
                      </a:lnTo>
                      <a:lnTo>
                        <a:pt x="174" y="529"/>
                      </a:lnTo>
                      <a:lnTo>
                        <a:pt x="174" y="529"/>
                      </a:lnTo>
                      <a:lnTo>
                        <a:pt x="176" y="525"/>
                      </a:lnTo>
                      <a:lnTo>
                        <a:pt x="176" y="521"/>
                      </a:lnTo>
                      <a:lnTo>
                        <a:pt x="176" y="521"/>
                      </a:lnTo>
                      <a:lnTo>
                        <a:pt x="176" y="521"/>
                      </a:lnTo>
                      <a:lnTo>
                        <a:pt x="176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80" y="518"/>
                      </a:lnTo>
                      <a:lnTo>
                        <a:pt x="181" y="518"/>
                      </a:lnTo>
                      <a:lnTo>
                        <a:pt x="181" y="518"/>
                      </a:lnTo>
                      <a:lnTo>
                        <a:pt x="181" y="516"/>
                      </a:lnTo>
                      <a:lnTo>
                        <a:pt x="181" y="510"/>
                      </a:lnTo>
                      <a:lnTo>
                        <a:pt x="181" y="508"/>
                      </a:lnTo>
                      <a:lnTo>
                        <a:pt x="181" y="508"/>
                      </a:lnTo>
                      <a:lnTo>
                        <a:pt x="181" y="506"/>
                      </a:lnTo>
                      <a:lnTo>
                        <a:pt x="180" y="504"/>
                      </a:lnTo>
                      <a:lnTo>
                        <a:pt x="180" y="504"/>
                      </a:lnTo>
                      <a:lnTo>
                        <a:pt x="180" y="501"/>
                      </a:lnTo>
                      <a:lnTo>
                        <a:pt x="178" y="501"/>
                      </a:lnTo>
                      <a:lnTo>
                        <a:pt x="178" y="499"/>
                      </a:lnTo>
                      <a:lnTo>
                        <a:pt x="176" y="499"/>
                      </a:lnTo>
                      <a:lnTo>
                        <a:pt x="176" y="497"/>
                      </a:lnTo>
                      <a:lnTo>
                        <a:pt x="176" y="497"/>
                      </a:lnTo>
                      <a:lnTo>
                        <a:pt x="176" y="495"/>
                      </a:lnTo>
                      <a:lnTo>
                        <a:pt x="176" y="493"/>
                      </a:lnTo>
                      <a:lnTo>
                        <a:pt x="176" y="491"/>
                      </a:lnTo>
                      <a:lnTo>
                        <a:pt x="174" y="489"/>
                      </a:lnTo>
                      <a:lnTo>
                        <a:pt x="174" y="489"/>
                      </a:lnTo>
                      <a:lnTo>
                        <a:pt x="174" y="487"/>
                      </a:lnTo>
                      <a:lnTo>
                        <a:pt x="174" y="485"/>
                      </a:lnTo>
                      <a:lnTo>
                        <a:pt x="174" y="483"/>
                      </a:lnTo>
                      <a:lnTo>
                        <a:pt x="174" y="483"/>
                      </a:lnTo>
                      <a:lnTo>
                        <a:pt x="176" y="480"/>
                      </a:lnTo>
                      <a:lnTo>
                        <a:pt x="176" y="478"/>
                      </a:lnTo>
                      <a:lnTo>
                        <a:pt x="176" y="478"/>
                      </a:lnTo>
                      <a:lnTo>
                        <a:pt x="176" y="476"/>
                      </a:lnTo>
                      <a:lnTo>
                        <a:pt x="174" y="476"/>
                      </a:lnTo>
                      <a:lnTo>
                        <a:pt x="174" y="476"/>
                      </a:lnTo>
                      <a:lnTo>
                        <a:pt x="174" y="474"/>
                      </a:lnTo>
                      <a:lnTo>
                        <a:pt x="174" y="474"/>
                      </a:lnTo>
                      <a:lnTo>
                        <a:pt x="174" y="474"/>
                      </a:lnTo>
                      <a:lnTo>
                        <a:pt x="176" y="472"/>
                      </a:lnTo>
                      <a:lnTo>
                        <a:pt x="176" y="472"/>
                      </a:lnTo>
                      <a:lnTo>
                        <a:pt x="176" y="470"/>
                      </a:lnTo>
                      <a:lnTo>
                        <a:pt x="176" y="470"/>
                      </a:lnTo>
                      <a:lnTo>
                        <a:pt x="176" y="468"/>
                      </a:lnTo>
                      <a:lnTo>
                        <a:pt x="174" y="468"/>
                      </a:lnTo>
                      <a:lnTo>
                        <a:pt x="174" y="468"/>
                      </a:lnTo>
                      <a:lnTo>
                        <a:pt x="172" y="466"/>
                      </a:lnTo>
                      <a:lnTo>
                        <a:pt x="170" y="466"/>
                      </a:lnTo>
                      <a:lnTo>
                        <a:pt x="170" y="466"/>
                      </a:lnTo>
                      <a:lnTo>
                        <a:pt x="170" y="466"/>
                      </a:lnTo>
                      <a:lnTo>
                        <a:pt x="168" y="463"/>
                      </a:lnTo>
                      <a:lnTo>
                        <a:pt x="168" y="461"/>
                      </a:lnTo>
                      <a:lnTo>
                        <a:pt x="168" y="461"/>
                      </a:lnTo>
                      <a:lnTo>
                        <a:pt x="166" y="461"/>
                      </a:lnTo>
                      <a:lnTo>
                        <a:pt x="164" y="461"/>
                      </a:lnTo>
                      <a:lnTo>
                        <a:pt x="164" y="459"/>
                      </a:lnTo>
                      <a:lnTo>
                        <a:pt x="162" y="459"/>
                      </a:lnTo>
                      <a:lnTo>
                        <a:pt x="164" y="451"/>
                      </a:lnTo>
                      <a:lnTo>
                        <a:pt x="164" y="449"/>
                      </a:lnTo>
                      <a:lnTo>
                        <a:pt x="164" y="447"/>
                      </a:lnTo>
                      <a:lnTo>
                        <a:pt x="164" y="445"/>
                      </a:lnTo>
                      <a:lnTo>
                        <a:pt x="162" y="444"/>
                      </a:lnTo>
                      <a:lnTo>
                        <a:pt x="162" y="442"/>
                      </a:lnTo>
                      <a:lnTo>
                        <a:pt x="162" y="440"/>
                      </a:lnTo>
                      <a:lnTo>
                        <a:pt x="164" y="436"/>
                      </a:lnTo>
                      <a:lnTo>
                        <a:pt x="164" y="434"/>
                      </a:lnTo>
                      <a:lnTo>
                        <a:pt x="162" y="434"/>
                      </a:lnTo>
                      <a:lnTo>
                        <a:pt x="162" y="432"/>
                      </a:lnTo>
                      <a:lnTo>
                        <a:pt x="162" y="432"/>
                      </a:lnTo>
                      <a:lnTo>
                        <a:pt x="159" y="432"/>
                      </a:lnTo>
                      <a:lnTo>
                        <a:pt x="157" y="432"/>
                      </a:lnTo>
                      <a:lnTo>
                        <a:pt x="157" y="432"/>
                      </a:lnTo>
                      <a:lnTo>
                        <a:pt x="157" y="430"/>
                      </a:lnTo>
                      <a:lnTo>
                        <a:pt x="155" y="428"/>
                      </a:lnTo>
                      <a:lnTo>
                        <a:pt x="155" y="426"/>
                      </a:lnTo>
                      <a:lnTo>
                        <a:pt x="155" y="426"/>
                      </a:lnTo>
                      <a:lnTo>
                        <a:pt x="145" y="423"/>
                      </a:lnTo>
                      <a:lnTo>
                        <a:pt x="145" y="421"/>
                      </a:lnTo>
                      <a:lnTo>
                        <a:pt x="143" y="421"/>
                      </a:lnTo>
                      <a:lnTo>
                        <a:pt x="143" y="419"/>
                      </a:lnTo>
                      <a:lnTo>
                        <a:pt x="143" y="419"/>
                      </a:lnTo>
                      <a:lnTo>
                        <a:pt x="143" y="417"/>
                      </a:lnTo>
                      <a:lnTo>
                        <a:pt x="143" y="415"/>
                      </a:lnTo>
                      <a:lnTo>
                        <a:pt x="143" y="415"/>
                      </a:lnTo>
                      <a:lnTo>
                        <a:pt x="147" y="407"/>
                      </a:lnTo>
                      <a:lnTo>
                        <a:pt x="149" y="407"/>
                      </a:lnTo>
                      <a:lnTo>
                        <a:pt x="149" y="407"/>
                      </a:lnTo>
                      <a:lnTo>
                        <a:pt x="151" y="405"/>
                      </a:lnTo>
                      <a:lnTo>
                        <a:pt x="155" y="402"/>
                      </a:lnTo>
                      <a:lnTo>
                        <a:pt x="155" y="402"/>
                      </a:lnTo>
                      <a:lnTo>
                        <a:pt x="155" y="402"/>
                      </a:lnTo>
                      <a:lnTo>
                        <a:pt x="157" y="402"/>
                      </a:lnTo>
                      <a:lnTo>
                        <a:pt x="157" y="402"/>
                      </a:lnTo>
                      <a:lnTo>
                        <a:pt x="161" y="407"/>
                      </a:lnTo>
                      <a:lnTo>
                        <a:pt x="162" y="407"/>
                      </a:lnTo>
                      <a:lnTo>
                        <a:pt x="162" y="409"/>
                      </a:lnTo>
                      <a:lnTo>
                        <a:pt x="162" y="409"/>
                      </a:lnTo>
                      <a:lnTo>
                        <a:pt x="162" y="409"/>
                      </a:lnTo>
                      <a:lnTo>
                        <a:pt x="162" y="411"/>
                      </a:lnTo>
                      <a:lnTo>
                        <a:pt x="164" y="411"/>
                      </a:lnTo>
                      <a:lnTo>
                        <a:pt x="164" y="409"/>
                      </a:lnTo>
                      <a:lnTo>
                        <a:pt x="164" y="409"/>
                      </a:lnTo>
                      <a:lnTo>
                        <a:pt x="164" y="409"/>
                      </a:lnTo>
                      <a:lnTo>
                        <a:pt x="166" y="407"/>
                      </a:lnTo>
                      <a:lnTo>
                        <a:pt x="166" y="407"/>
                      </a:lnTo>
                      <a:lnTo>
                        <a:pt x="166" y="405"/>
                      </a:lnTo>
                      <a:lnTo>
                        <a:pt x="166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68" y="405"/>
                      </a:lnTo>
                      <a:lnTo>
                        <a:pt x="170" y="407"/>
                      </a:lnTo>
                      <a:lnTo>
                        <a:pt x="172" y="409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4" y="411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6" y="413"/>
                      </a:lnTo>
                      <a:lnTo>
                        <a:pt x="178" y="413"/>
                      </a:lnTo>
                      <a:lnTo>
                        <a:pt x="180" y="413"/>
                      </a:lnTo>
                      <a:lnTo>
                        <a:pt x="180" y="413"/>
                      </a:lnTo>
                      <a:lnTo>
                        <a:pt x="181" y="415"/>
                      </a:lnTo>
                      <a:lnTo>
                        <a:pt x="181" y="415"/>
                      </a:lnTo>
                      <a:lnTo>
                        <a:pt x="187" y="428"/>
                      </a:lnTo>
                      <a:lnTo>
                        <a:pt x="187" y="428"/>
                      </a:lnTo>
                      <a:lnTo>
                        <a:pt x="189" y="428"/>
                      </a:lnTo>
                      <a:lnTo>
                        <a:pt x="189" y="428"/>
                      </a:lnTo>
                      <a:lnTo>
                        <a:pt x="189" y="428"/>
                      </a:lnTo>
                      <a:lnTo>
                        <a:pt x="191" y="424"/>
                      </a:lnTo>
                      <a:lnTo>
                        <a:pt x="191" y="424"/>
                      </a:lnTo>
                      <a:lnTo>
                        <a:pt x="193" y="424"/>
                      </a:lnTo>
                      <a:lnTo>
                        <a:pt x="193" y="424"/>
                      </a:lnTo>
                      <a:lnTo>
                        <a:pt x="193" y="423"/>
                      </a:lnTo>
                      <a:lnTo>
                        <a:pt x="193" y="423"/>
                      </a:lnTo>
                      <a:lnTo>
                        <a:pt x="195" y="423"/>
                      </a:lnTo>
                      <a:lnTo>
                        <a:pt x="195" y="423"/>
                      </a:lnTo>
                      <a:lnTo>
                        <a:pt x="204" y="424"/>
                      </a:lnTo>
                      <a:lnTo>
                        <a:pt x="206" y="424"/>
                      </a:lnTo>
                      <a:lnTo>
                        <a:pt x="208" y="426"/>
                      </a:lnTo>
                      <a:lnTo>
                        <a:pt x="208" y="426"/>
                      </a:lnTo>
                      <a:lnTo>
                        <a:pt x="212" y="426"/>
                      </a:lnTo>
                      <a:lnTo>
                        <a:pt x="214" y="426"/>
                      </a:lnTo>
                      <a:lnTo>
                        <a:pt x="214" y="426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214" y="430"/>
                      </a:lnTo>
                      <a:lnTo>
                        <a:pt x="214" y="430"/>
                      </a:lnTo>
                      <a:lnTo>
                        <a:pt x="214" y="432"/>
                      </a:lnTo>
                      <a:lnTo>
                        <a:pt x="214" y="432"/>
                      </a:lnTo>
                      <a:lnTo>
                        <a:pt x="214" y="434"/>
                      </a:lnTo>
                      <a:lnTo>
                        <a:pt x="214" y="434"/>
                      </a:lnTo>
                      <a:lnTo>
                        <a:pt x="214" y="434"/>
                      </a:lnTo>
                      <a:lnTo>
                        <a:pt x="216" y="434"/>
                      </a:lnTo>
                      <a:lnTo>
                        <a:pt x="216" y="434"/>
                      </a:lnTo>
                      <a:lnTo>
                        <a:pt x="220" y="430"/>
                      </a:lnTo>
                      <a:lnTo>
                        <a:pt x="220" y="430"/>
                      </a:lnTo>
                      <a:lnTo>
                        <a:pt x="222" y="430"/>
                      </a:lnTo>
                      <a:lnTo>
                        <a:pt x="223" y="428"/>
                      </a:lnTo>
                      <a:lnTo>
                        <a:pt x="223" y="428"/>
                      </a:lnTo>
                      <a:lnTo>
                        <a:pt x="225" y="426"/>
                      </a:lnTo>
                      <a:lnTo>
                        <a:pt x="227" y="426"/>
                      </a:lnTo>
                      <a:lnTo>
                        <a:pt x="227" y="426"/>
                      </a:lnTo>
                      <a:lnTo>
                        <a:pt x="225" y="424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3"/>
                      </a:lnTo>
                      <a:lnTo>
                        <a:pt x="223" y="421"/>
                      </a:lnTo>
                      <a:lnTo>
                        <a:pt x="225" y="415"/>
                      </a:lnTo>
                      <a:lnTo>
                        <a:pt x="225" y="415"/>
                      </a:lnTo>
                      <a:lnTo>
                        <a:pt x="225" y="413"/>
                      </a:lnTo>
                      <a:lnTo>
                        <a:pt x="225" y="411"/>
                      </a:lnTo>
                      <a:lnTo>
                        <a:pt x="225" y="411"/>
                      </a:lnTo>
                      <a:lnTo>
                        <a:pt x="225" y="411"/>
                      </a:lnTo>
                      <a:lnTo>
                        <a:pt x="223" y="411"/>
                      </a:lnTo>
                      <a:lnTo>
                        <a:pt x="222" y="411"/>
                      </a:lnTo>
                      <a:lnTo>
                        <a:pt x="222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20" y="411"/>
                      </a:lnTo>
                      <a:lnTo>
                        <a:pt x="218" y="413"/>
                      </a:lnTo>
                      <a:lnTo>
                        <a:pt x="218" y="413"/>
                      </a:lnTo>
                      <a:lnTo>
                        <a:pt x="218" y="413"/>
                      </a:lnTo>
                      <a:lnTo>
                        <a:pt x="216" y="413"/>
                      </a:lnTo>
                      <a:lnTo>
                        <a:pt x="216" y="413"/>
                      </a:lnTo>
                      <a:lnTo>
                        <a:pt x="216" y="411"/>
                      </a:lnTo>
                      <a:lnTo>
                        <a:pt x="216" y="411"/>
                      </a:lnTo>
                      <a:lnTo>
                        <a:pt x="214" y="409"/>
                      </a:lnTo>
                      <a:lnTo>
                        <a:pt x="214" y="409"/>
                      </a:lnTo>
                      <a:lnTo>
                        <a:pt x="212" y="409"/>
                      </a:lnTo>
                      <a:lnTo>
                        <a:pt x="212" y="409"/>
                      </a:lnTo>
                      <a:lnTo>
                        <a:pt x="212" y="409"/>
                      </a:lnTo>
                      <a:lnTo>
                        <a:pt x="208" y="409"/>
                      </a:lnTo>
                      <a:lnTo>
                        <a:pt x="206" y="409"/>
                      </a:lnTo>
                      <a:lnTo>
                        <a:pt x="206" y="409"/>
                      </a:lnTo>
                      <a:lnTo>
                        <a:pt x="206" y="409"/>
                      </a:lnTo>
                      <a:lnTo>
                        <a:pt x="204" y="407"/>
                      </a:lnTo>
                      <a:lnTo>
                        <a:pt x="202" y="407"/>
                      </a:lnTo>
                      <a:lnTo>
                        <a:pt x="199" y="405"/>
                      </a:lnTo>
                      <a:lnTo>
                        <a:pt x="199" y="404"/>
                      </a:lnTo>
                      <a:lnTo>
                        <a:pt x="199" y="402"/>
                      </a:lnTo>
                      <a:lnTo>
                        <a:pt x="201" y="396"/>
                      </a:lnTo>
                      <a:lnTo>
                        <a:pt x="201" y="394"/>
                      </a:lnTo>
                      <a:lnTo>
                        <a:pt x="201" y="392"/>
                      </a:lnTo>
                      <a:lnTo>
                        <a:pt x="201" y="388"/>
                      </a:lnTo>
                      <a:lnTo>
                        <a:pt x="201" y="383"/>
                      </a:lnTo>
                      <a:lnTo>
                        <a:pt x="199" y="381"/>
                      </a:lnTo>
                      <a:lnTo>
                        <a:pt x="199" y="381"/>
                      </a:lnTo>
                      <a:lnTo>
                        <a:pt x="199" y="381"/>
                      </a:lnTo>
                      <a:lnTo>
                        <a:pt x="199" y="379"/>
                      </a:lnTo>
                      <a:lnTo>
                        <a:pt x="199" y="377"/>
                      </a:lnTo>
                      <a:lnTo>
                        <a:pt x="199" y="369"/>
                      </a:lnTo>
                      <a:lnTo>
                        <a:pt x="199" y="367"/>
                      </a:lnTo>
                      <a:lnTo>
                        <a:pt x="199" y="366"/>
                      </a:lnTo>
                      <a:lnTo>
                        <a:pt x="199" y="366"/>
                      </a:lnTo>
                      <a:lnTo>
                        <a:pt x="199" y="367"/>
                      </a:lnTo>
                      <a:lnTo>
                        <a:pt x="197" y="367"/>
                      </a:lnTo>
                      <a:lnTo>
                        <a:pt x="197" y="367"/>
                      </a:lnTo>
                      <a:lnTo>
                        <a:pt x="197" y="367"/>
                      </a:lnTo>
                      <a:lnTo>
                        <a:pt x="197" y="366"/>
                      </a:lnTo>
                      <a:lnTo>
                        <a:pt x="197" y="364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5" y="362"/>
                      </a:lnTo>
                      <a:lnTo>
                        <a:pt x="193" y="362"/>
                      </a:lnTo>
                      <a:lnTo>
                        <a:pt x="193" y="362"/>
                      </a:lnTo>
                      <a:lnTo>
                        <a:pt x="193" y="362"/>
                      </a:lnTo>
                      <a:lnTo>
                        <a:pt x="193" y="360"/>
                      </a:lnTo>
                      <a:lnTo>
                        <a:pt x="191" y="358"/>
                      </a:lnTo>
                      <a:lnTo>
                        <a:pt x="191" y="356"/>
                      </a:lnTo>
                      <a:lnTo>
                        <a:pt x="193" y="350"/>
                      </a:lnTo>
                      <a:lnTo>
                        <a:pt x="195" y="348"/>
                      </a:lnTo>
                      <a:lnTo>
                        <a:pt x="195" y="347"/>
                      </a:lnTo>
                      <a:lnTo>
                        <a:pt x="195" y="347"/>
                      </a:lnTo>
                      <a:lnTo>
                        <a:pt x="195" y="345"/>
                      </a:lnTo>
                      <a:lnTo>
                        <a:pt x="195" y="343"/>
                      </a:lnTo>
                      <a:lnTo>
                        <a:pt x="193" y="343"/>
                      </a:lnTo>
                      <a:lnTo>
                        <a:pt x="193" y="341"/>
                      </a:lnTo>
                      <a:lnTo>
                        <a:pt x="193" y="339"/>
                      </a:lnTo>
                      <a:lnTo>
                        <a:pt x="193" y="339"/>
                      </a:lnTo>
                      <a:lnTo>
                        <a:pt x="193" y="328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3" y="326"/>
                      </a:lnTo>
                      <a:lnTo>
                        <a:pt x="195" y="326"/>
                      </a:lnTo>
                      <a:lnTo>
                        <a:pt x="197" y="326"/>
                      </a:lnTo>
                      <a:lnTo>
                        <a:pt x="197" y="326"/>
                      </a:lnTo>
                      <a:lnTo>
                        <a:pt x="199" y="326"/>
                      </a:lnTo>
                      <a:lnTo>
                        <a:pt x="199" y="326"/>
                      </a:lnTo>
                      <a:lnTo>
                        <a:pt x="199" y="328"/>
                      </a:lnTo>
                      <a:lnTo>
                        <a:pt x="199" y="328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199" y="329"/>
                      </a:lnTo>
                      <a:lnTo>
                        <a:pt x="201" y="329"/>
                      </a:lnTo>
                      <a:lnTo>
                        <a:pt x="202" y="328"/>
                      </a:lnTo>
                      <a:lnTo>
                        <a:pt x="202" y="328"/>
                      </a:lnTo>
                      <a:lnTo>
                        <a:pt x="204" y="326"/>
                      </a:lnTo>
                      <a:lnTo>
                        <a:pt x="206" y="324"/>
                      </a:lnTo>
                      <a:lnTo>
                        <a:pt x="206" y="322"/>
                      </a:lnTo>
                      <a:lnTo>
                        <a:pt x="208" y="320"/>
                      </a:lnTo>
                      <a:lnTo>
                        <a:pt x="208" y="320"/>
                      </a:lnTo>
                      <a:lnTo>
                        <a:pt x="210" y="320"/>
                      </a:lnTo>
                      <a:lnTo>
                        <a:pt x="210" y="320"/>
                      </a:lnTo>
                      <a:lnTo>
                        <a:pt x="212" y="320"/>
                      </a:lnTo>
                      <a:lnTo>
                        <a:pt x="212" y="318"/>
                      </a:lnTo>
                      <a:lnTo>
                        <a:pt x="216" y="310"/>
                      </a:lnTo>
                      <a:lnTo>
                        <a:pt x="218" y="305"/>
                      </a:lnTo>
                      <a:lnTo>
                        <a:pt x="220" y="303"/>
                      </a:lnTo>
                      <a:lnTo>
                        <a:pt x="220" y="301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2" y="299"/>
                      </a:lnTo>
                      <a:lnTo>
                        <a:pt x="222" y="297"/>
                      </a:lnTo>
                      <a:lnTo>
                        <a:pt x="229" y="297"/>
                      </a:lnTo>
                      <a:lnTo>
                        <a:pt x="231" y="297"/>
                      </a:lnTo>
                      <a:lnTo>
                        <a:pt x="231" y="297"/>
                      </a:lnTo>
                      <a:lnTo>
                        <a:pt x="233" y="299"/>
                      </a:lnTo>
                      <a:lnTo>
                        <a:pt x="233" y="299"/>
                      </a:lnTo>
                      <a:lnTo>
                        <a:pt x="233" y="299"/>
                      </a:lnTo>
                      <a:lnTo>
                        <a:pt x="235" y="299"/>
                      </a:lnTo>
                      <a:lnTo>
                        <a:pt x="235" y="297"/>
                      </a:lnTo>
                      <a:lnTo>
                        <a:pt x="237" y="297"/>
                      </a:lnTo>
                      <a:lnTo>
                        <a:pt x="239" y="297"/>
                      </a:lnTo>
                      <a:lnTo>
                        <a:pt x="241" y="297"/>
                      </a:lnTo>
                      <a:lnTo>
                        <a:pt x="250" y="295"/>
                      </a:lnTo>
                      <a:lnTo>
                        <a:pt x="250" y="295"/>
                      </a:lnTo>
                      <a:lnTo>
                        <a:pt x="252" y="297"/>
                      </a:lnTo>
                      <a:lnTo>
                        <a:pt x="252" y="297"/>
                      </a:lnTo>
                      <a:lnTo>
                        <a:pt x="252" y="297"/>
                      </a:lnTo>
                      <a:lnTo>
                        <a:pt x="254" y="299"/>
                      </a:lnTo>
                      <a:lnTo>
                        <a:pt x="254" y="299"/>
                      </a:lnTo>
                      <a:lnTo>
                        <a:pt x="256" y="299"/>
                      </a:lnTo>
                      <a:lnTo>
                        <a:pt x="256" y="299"/>
                      </a:lnTo>
                      <a:lnTo>
                        <a:pt x="258" y="299"/>
                      </a:lnTo>
                      <a:lnTo>
                        <a:pt x="258" y="301"/>
                      </a:lnTo>
                      <a:lnTo>
                        <a:pt x="260" y="301"/>
                      </a:lnTo>
                      <a:lnTo>
                        <a:pt x="260" y="301"/>
                      </a:lnTo>
                      <a:lnTo>
                        <a:pt x="265" y="301"/>
                      </a:lnTo>
                      <a:lnTo>
                        <a:pt x="265" y="301"/>
                      </a:lnTo>
                      <a:lnTo>
                        <a:pt x="267" y="301"/>
                      </a:lnTo>
                      <a:lnTo>
                        <a:pt x="269" y="299"/>
                      </a:lnTo>
                      <a:lnTo>
                        <a:pt x="269" y="297"/>
                      </a:lnTo>
                      <a:lnTo>
                        <a:pt x="271" y="295"/>
                      </a:lnTo>
                      <a:lnTo>
                        <a:pt x="273" y="288"/>
                      </a:lnTo>
                      <a:lnTo>
                        <a:pt x="275" y="288"/>
                      </a:lnTo>
                      <a:lnTo>
                        <a:pt x="277" y="284"/>
                      </a:lnTo>
                      <a:lnTo>
                        <a:pt x="277" y="284"/>
                      </a:lnTo>
                      <a:lnTo>
                        <a:pt x="277" y="284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2"/>
                      </a:lnTo>
                      <a:lnTo>
                        <a:pt x="277" y="280"/>
                      </a:lnTo>
                      <a:lnTo>
                        <a:pt x="277" y="280"/>
                      </a:lnTo>
                      <a:lnTo>
                        <a:pt x="279" y="278"/>
                      </a:lnTo>
                      <a:lnTo>
                        <a:pt x="279" y="278"/>
                      </a:lnTo>
                      <a:lnTo>
                        <a:pt x="279" y="278"/>
                      </a:lnTo>
                      <a:lnTo>
                        <a:pt x="281" y="278"/>
                      </a:lnTo>
                      <a:lnTo>
                        <a:pt x="284" y="280"/>
                      </a:lnTo>
                      <a:lnTo>
                        <a:pt x="286" y="280"/>
                      </a:lnTo>
                      <a:lnTo>
                        <a:pt x="286" y="280"/>
                      </a:lnTo>
                      <a:lnTo>
                        <a:pt x="286" y="280"/>
                      </a:lnTo>
                      <a:lnTo>
                        <a:pt x="288" y="280"/>
                      </a:lnTo>
                      <a:lnTo>
                        <a:pt x="288" y="278"/>
                      </a:lnTo>
                      <a:lnTo>
                        <a:pt x="288" y="278"/>
                      </a:lnTo>
                      <a:lnTo>
                        <a:pt x="288" y="276"/>
                      </a:lnTo>
                      <a:lnTo>
                        <a:pt x="288" y="274"/>
                      </a:lnTo>
                      <a:lnTo>
                        <a:pt x="288" y="274"/>
                      </a:lnTo>
                      <a:lnTo>
                        <a:pt x="288" y="272"/>
                      </a:lnTo>
                      <a:lnTo>
                        <a:pt x="284" y="270"/>
                      </a:lnTo>
                      <a:lnTo>
                        <a:pt x="284" y="269"/>
                      </a:lnTo>
                      <a:lnTo>
                        <a:pt x="282" y="269"/>
                      </a:lnTo>
                      <a:lnTo>
                        <a:pt x="282" y="267"/>
                      </a:lnTo>
                      <a:lnTo>
                        <a:pt x="282" y="265"/>
                      </a:lnTo>
                      <a:lnTo>
                        <a:pt x="282" y="263"/>
                      </a:lnTo>
                      <a:lnTo>
                        <a:pt x="284" y="261"/>
                      </a:lnTo>
                      <a:lnTo>
                        <a:pt x="284" y="259"/>
                      </a:lnTo>
                      <a:lnTo>
                        <a:pt x="284" y="257"/>
                      </a:lnTo>
                      <a:lnTo>
                        <a:pt x="284" y="255"/>
                      </a:lnTo>
                      <a:lnTo>
                        <a:pt x="294" y="242"/>
                      </a:lnTo>
                      <a:lnTo>
                        <a:pt x="296" y="240"/>
                      </a:lnTo>
                      <a:lnTo>
                        <a:pt x="296" y="238"/>
                      </a:lnTo>
                      <a:lnTo>
                        <a:pt x="296" y="234"/>
                      </a:lnTo>
                      <a:lnTo>
                        <a:pt x="296" y="234"/>
                      </a:lnTo>
                      <a:lnTo>
                        <a:pt x="296" y="232"/>
                      </a:lnTo>
                      <a:lnTo>
                        <a:pt x="298" y="232"/>
                      </a:lnTo>
                      <a:lnTo>
                        <a:pt x="298" y="232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0" y="234"/>
                      </a:lnTo>
                      <a:lnTo>
                        <a:pt x="302" y="232"/>
                      </a:lnTo>
                      <a:lnTo>
                        <a:pt x="302" y="231"/>
                      </a:lnTo>
                      <a:lnTo>
                        <a:pt x="302" y="231"/>
                      </a:lnTo>
                      <a:lnTo>
                        <a:pt x="302" y="231"/>
                      </a:lnTo>
                      <a:lnTo>
                        <a:pt x="303" y="231"/>
                      </a:lnTo>
                      <a:lnTo>
                        <a:pt x="303" y="231"/>
                      </a:lnTo>
                      <a:lnTo>
                        <a:pt x="303" y="231"/>
                      </a:lnTo>
                      <a:lnTo>
                        <a:pt x="305" y="229"/>
                      </a:lnTo>
                      <a:lnTo>
                        <a:pt x="305" y="227"/>
                      </a:lnTo>
                      <a:lnTo>
                        <a:pt x="305" y="227"/>
                      </a:lnTo>
                      <a:lnTo>
                        <a:pt x="305" y="225"/>
                      </a:lnTo>
                      <a:lnTo>
                        <a:pt x="305" y="223"/>
                      </a:lnTo>
                      <a:lnTo>
                        <a:pt x="305" y="223"/>
                      </a:lnTo>
                      <a:lnTo>
                        <a:pt x="305" y="221"/>
                      </a:lnTo>
                      <a:lnTo>
                        <a:pt x="305" y="221"/>
                      </a:lnTo>
                      <a:lnTo>
                        <a:pt x="303" y="221"/>
                      </a:lnTo>
                      <a:lnTo>
                        <a:pt x="302" y="219"/>
                      </a:lnTo>
                      <a:lnTo>
                        <a:pt x="302" y="219"/>
                      </a:lnTo>
                      <a:lnTo>
                        <a:pt x="300" y="217"/>
                      </a:lnTo>
                      <a:lnTo>
                        <a:pt x="300" y="217"/>
                      </a:lnTo>
                      <a:lnTo>
                        <a:pt x="300" y="215"/>
                      </a:lnTo>
                      <a:lnTo>
                        <a:pt x="302" y="211"/>
                      </a:lnTo>
                      <a:lnTo>
                        <a:pt x="302" y="211"/>
                      </a:lnTo>
                      <a:lnTo>
                        <a:pt x="302" y="211"/>
                      </a:lnTo>
                      <a:lnTo>
                        <a:pt x="303" y="210"/>
                      </a:lnTo>
                      <a:lnTo>
                        <a:pt x="303" y="210"/>
                      </a:lnTo>
                      <a:lnTo>
                        <a:pt x="305" y="210"/>
                      </a:lnTo>
                      <a:lnTo>
                        <a:pt x="305" y="208"/>
                      </a:lnTo>
                      <a:lnTo>
                        <a:pt x="305" y="208"/>
                      </a:lnTo>
                      <a:lnTo>
                        <a:pt x="305" y="206"/>
                      </a:lnTo>
                      <a:lnTo>
                        <a:pt x="305" y="206"/>
                      </a:lnTo>
                      <a:lnTo>
                        <a:pt x="305" y="206"/>
                      </a:lnTo>
                      <a:lnTo>
                        <a:pt x="303" y="204"/>
                      </a:lnTo>
                      <a:lnTo>
                        <a:pt x="303" y="204"/>
                      </a:lnTo>
                      <a:lnTo>
                        <a:pt x="303" y="202"/>
                      </a:lnTo>
                      <a:lnTo>
                        <a:pt x="303" y="202"/>
                      </a:lnTo>
                      <a:lnTo>
                        <a:pt x="309" y="194"/>
                      </a:lnTo>
                      <a:lnTo>
                        <a:pt x="311" y="192"/>
                      </a:lnTo>
                      <a:lnTo>
                        <a:pt x="311" y="192"/>
                      </a:lnTo>
                      <a:lnTo>
                        <a:pt x="315" y="191"/>
                      </a:lnTo>
                      <a:lnTo>
                        <a:pt x="319" y="189"/>
                      </a:lnTo>
                      <a:lnTo>
                        <a:pt x="321" y="189"/>
                      </a:lnTo>
                      <a:lnTo>
                        <a:pt x="328" y="181"/>
                      </a:lnTo>
                      <a:lnTo>
                        <a:pt x="330" y="179"/>
                      </a:lnTo>
                      <a:lnTo>
                        <a:pt x="334" y="179"/>
                      </a:lnTo>
                      <a:lnTo>
                        <a:pt x="338" y="177"/>
                      </a:lnTo>
                      <a:lnTo>
                        <a:pt x="340" y="177"/>
                      </a:lnTo>
                      <a:lnTo>
                        <a:pt x="340" y="177"/>
                      </a:lnTo>
                      <a:lnTo>
                        <a:pt x="342" y="177"/>
                      </a:lnTo>
                      <a:lnTo>
                        <a:pt x="343" y="173"/>
                      </a:lnTo>
                      <a:lnTo>
                        <a:pt x="343" y="173"/>
                      </a:lnTo>
                      <a:lnTo>
                        <a:pt x="345" y="172"/>
                      </a:lnTo>
                      <a:lnTo>
                        <a:pt x="345" y="172"/>
                      </a:lnTo>
                      <a:lnTo>
                        <a:pt x="345" y="170"/>
                      </a:lnTo>
                      <a:lnTo>
                        <a:pt x="345" y="170"/>
                      </a:lnTo>
                      <a:lnTo>
                        <a:pt x="345" y="168"/>
                      </a:lnTo>
                      <a:lnTo>
                        <a:pt x="343" y="166"/>
                      </a:lnTo>
                      <a:lnTo>
                        <a:pt x="342" y="162"/>
                      </a:lnTo>
                      <a:lnTo>
                        <a:pt x="342" y="162"/>
                      </a:lnTo>
                      <a:lnTo>
                        <a:pt x="342" y="160"/>
                      </a:lnTo>
                      <a:lnTo>
                        <a:pt x="343" y="158"/>
                      </a:lnTo>
                      <a:lnTo>
                        <a:pt x="343" y="156"/>
                      </a:lnTo>
                      <a:lnTo>
                        <a:pt x="343" y="156"/>
                      </a:lnTo>
                      <a:lnTo>
                        <a:pt x="343" y="156"/>
                      </a:lnTo>
                      <a:lnTo>
                        <a:pt x="343" y="154"/>
                      </a:lnTo>
                      <a:lnTo>
                        <a:pt x="345" y="154"/>
                      </a:lnTo>
                      <a:lnTo>
                        <a:pt x="347" y="154"/>
                      </a:lnTo>
                      <a:lnTo>
                        <a:pt x="347" y="154"/>
                      </a:lnTo>
                      <a:lnTo>
                        <a:pt x="347" y="153"/>
                      </a:lnTo>
                      <a:lnTo>
                        <a:pt x="349" y="151"/>
                      </a:lnTo>
                      <a:lnTo>
                        <a:pt x="351" y="151"/>
                      </a:lnTo>
                      <a:lnTo>
                        <a:pt x="351" y="151"/>
                      </a:lnTo>
                      <a:lnTo>
                        <a:pt x="353" y="151"/>
                      </a:lnTo>
                      <a:lnTo>
                        <a:pt x="355" y="151"/>
                      </a:lnTo>
                      <a:lnTo>
                        <a:pt x="355" y="151"/>
                      </a:lnTo>
                      <a:lnTo>
                        <a:pt x="357" y="149"/>
                      </a:lnTo>
                      <a:lnTo>
                        <a:pt x="359" y="147"/>
                      </a:lnTo>
                      <a:lnTo>
                        <a:pt x="363" y="145"/>
                      </a:lnTo>
                      <a:lnTo>
                        <a:pt x="363" y="143"/>
                      </a:lnTo>
                      <a:lnTo>
                        <a:pt x="364" y="143"/>
                      </a:lnTo>
                      <a:lnTo>
                        <a:pt x="364" y="137"/>
                      </a:lnTo>
                      <a:lnTo>
                        <a:pt x="366" y="137"/>
                      </a:lnTo>
                      <a:lnTo>
                        <a:pt x="366" y="135"/>
                      </a:lnTo>
                      <a:lnTo>
                        <a:pt x="366" y="135"/>
                      </a:lnTo>
                      <a:lnTo>
                        <a:pt x="368" y="135"/>
                      </a:lnTo>
                      <a:lnTo>
                        <a:pt x="368" y="134"/>
                      </a:lnTo>
                      <a:lnTo>
                        <a:pt x="370" y="134"/>
                      </a:lnTo>
                      <a:lnTo>
                        <a:pt x="370" y="134"/>
                      </a:lnTo>
                      <a:lnTo>
                        <a:pt x="372" y="132"/>
                      </a:lnTo>
                      <a:lnTo>
                        <a:pt x="376" y="130"/>
                      </a:lnTo>
                      <a:lnTo>
                        <a:pt x="376" y="128"/>
                      </a:lnTo>
                      <a:lnTo>
                        <a:pt x="378" y="128"/>
                      </a:lnTo>
                      <a:lnTo>
                        <a:pt x="378" y="126"/>
                      </a:lnTo>
                      <a:lnTo>
                        <a:pt x="378" y="124"/>
                      </a:lnTo>
                      <a:lnTo>
                        <a:pt x="378" y="12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29" name="Google Shape;429;p13"/>
                <p:cNvSpPr/>
                <p:nvPr/>
              </p:nvSpPr>
              <p:spPr>
                <a:xfrm>
                  <a:off x="5173663" y="2043113"/>
                  <a:ext cx="17463" cy="20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3" extrusionOk="0">
                      <a:moveTo>
                        <a:pt x="11" y="10"/>
                      </a:moveTo>
                      <a:lnTo>
                        <a:pt x="11" y="8"/>
                      </a:lnTo>
                      <a:lnTo>
                        <a:pt x="11" y="6"/>
                      </a:lnTo>
                      <a:lnTo>
                        <a:pt x="11" y="6"/>
                      </a:lnTo>
                      <a:lnTo>
                        <a:pt x="11" y="6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8"/>
                      </a:lnTo>
                      <a:lnTo>
                        <a:pt x="6" y="12"/>
                      </a:lnTo>
                      <a:lnTo>
                        <a:pt x="7" y="12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11" y="12"/>
                      </a:lnTo>
                      <a:lnTo>
                        <a:pt x="11" y="12"/>
                      </a:lnTo>
                      <a:lnTo>
                        <a:pt x="11" y="10"/>
                      </a:lnTo>
                      <a:close/>
                    </a:path>
                  </a:pathLst>
                </a:custGeom>
                <a:solidFill>
                  <a:srgbClr val="EBEDC3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0" name="Google Shape;430;p13"/>
                <p:cNvSpPr/>
                <p:nvPr/>
              </p:nvSpPr>
              <p:spPr>
                <a:xfrm>
                  <a:off x="5173663" y="2043113"/>
                  <a:ext cx="17463" cy="20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3" extrusionOk="0">
                      <a:moveTo>
                        <a:pt x="11" y="10"/>
                      </a:moveTo>
                      <a:lnTo>
                        <a:pt x="11" y="8"/>
                      </a:lnTo>
                      <a:lnTo>
                        <a:pt x="11" y="6"/>
                      </a:lnTo>
                      <a:lnTo>
                        <a:pt x="11" y="6"/>
                      </a:lnTo>
                      <a:lnTo>
                        <a:pt x="11" y="6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8"/>
                      </a:lnTo>
                      <a:lnTo>
                        <a:pt x="6" y="12"/>
                      </a:lnTo>
                      <a:lnTo>
                        <a:pt x="7" y="12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11" y="12"/>
                      </a:lnTo>
                      <a:lnTo>
                        <a:pt x="11" y="12"/>
                      </a:lnTo>
                      <a:lnTo>
                        <a:pt x="11" y="1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1" name="Google Shape;431;p13"/>
                <p:cNvSpPr/>
                <p:nvPr/>
              </p:nvSpPr>
              <p:spPr>
                <a:xfrm>
                  <a:off x="6143625" y="2592388"/>
                  <a:ext cx="730250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" h="329" extrusionOk="0">
                      <a:moveTo>
                        <a:pt x="460" y="120"/>
                      </a:moveTo>
                      <a:lnTo>
                        <a:pt x="460" y="118"/>
                      </a:lnTo>
                      <a:lnTo>
                        <a:pt x="460" y="118"/>
                      </a:lnTo>
                      <a:lnTo>
                        <a:pt x="458" y="116"/>
                      </a:lnTo>
                      <a:lnTo>
                        <a:pt x="456" y="116"/>
                      </a:lnTo>
                      <a:lnTo>
                        <a:pt x="456" y="116"/>
                      </a:lnTo>
                      <a:lnTo>
                        <a:pt x="456" y="114"/>
                      </a:lnTo>
                      <a:lnTo>
                        <a:pt x="456" y="114"/>
                      </a:lnTo>
                      <a:lnTo>
                        <a:pt x="456" y="114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1"/>
                      </a:lnTo>
                      <a:lnTo>
                        <a:pt x="454" y="109"/>
                      </a:lnTo>
                      <a:lnTo>
                        <a:pt x="454" y="107"/>
                      </a:lnTo>
                      <a:lnTo>
                        <a:pt x="452" y="107"/>
                      </a:lnTo>
                      <a:lnTo>
                        <a:pt x="452" y="107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3"/>
                      </a:lnTo>
                      <a:lnTo>
                        <a:pt x="452" y="101"/>
                      </a:lnTo>
                      <a:lnTo>
                        <a:pt x="452" y="101"/>
                      </a:lnTo>
                      <a:lnTo>
                        <a:pt x="450" y="99"/>
                      </a:lnTo>
                      <a:lnTo>
                        <a:pt x="446" y="101"/>
                      </a:lnTo>
                      <a:lnTo>
                        <a:pt x="444" y="101"/>
                      </a:lnTo>
                      <a:lnTo>
                        <a:pt x="444" y="103"/>
                      </a:lnTo>
                      <a:lnTo>
                        <a:pt x="443" y="101"/>
                      </a:lnTo>
                      <a:lnTo>
                        <a:pt x="441" y="101"/>
                      </a:lnTo>
                      <a:lnTo>
                        <a:pt x="441" y="103"/>
                      </a:lnTo>
                      <a:lnTo>
                        <a:pt x="441" y="105"/>
                      </a:lnTo>
                      <a:lnTo>
                        <a:pt x="441" y="105"/>
                      </a:lnTo>
                      <a:lnTo>
                        <a:pt x="439" y="111"/>
                      </a:lnTo>
                      <a:lnTo>
                        <a:pt x="437" y="114"/>
                      </a:lnTo>
                      <a:lnTo>
                        <a:pt x="433" y="118"/>
                      </a:lnTo>
                      <a:lnTo>
                        <a:pt x="429" y="118"/>
                      </a:lnTo>
                      <a:lnTo>
                        <a:pt x="429" y="118"/>
                      </a:lnTo>
                      <a:lnTo>
                        <a:pt x="425" y="116"/>
                      </a:lnTo>
                      <a:lnTo>
                        <a:pt x="425" y="114"/>
                      </a:lnTo>
                      <a:lnTo>
                        <a:pt x="424" y="114"/>
                      </a:lnTo>
                      <a:lnTo>
                        <a:pt x="424" y="112"/>
                      </a:lnTo>
                      <a:lnTo>
                        <a:pt x="424" y="111"/>
                      </a:lnTo>
                      <a:lnTo>
                        <a:pt x="424" y="111"/>
                      </a:lnTo>
                      <a:lnTo>
                        <a:pt x="420" y="109"/>
                      </a:lnTo>
                      <a:lnTo>
                        <a:pt x="420" y="109"/>
                      </a:lnTo>
                      <a:lnTo>
                        <a:pt x="420" y="109"/>
                      </a:lnTo>
                      <a:lnTo>
                        <a:pt x="416" y="112"/>
                      </a:lnTo>
                      <a:lnTo>
                        <a:pt x="414" y="112"/>
                      </a:lnTo>
                      <a:lnTo>
                        <a:pt x="412" y="111"/>
                      </a:lnTo>
                      <a:lnTo>
                        <a:pt x="410" y="111"/>
                      </a:lnTo>
                      <a:lnTo>
                        <a:pt x="410" y="111"/>
                      </a:lnTo>
                      <a:lnTo>
                        <a:pt x="410" y="112"/>
                      </a:lnTo>
                      <a:lnTo>
                        <a:pt x="408" y="114"/>
                      </a:lnTo>
                      <a:lnTo>
                        <a:pt x="406" y="114"/>
                      </a:lnTo>
                      <a:lnTo>
                        <a:pt x="406" y="114"/>
                      </a:lnTo>
                      <a:lnTo>
                        <a:pt x="404" y="114"/>
                      </a:lnTo>
                      <a:lnTo>
                        <a:pt x="403" y="112"/>
                      </a:lnTo>
                      <a:lnTo>
                        <a:pt x="401" y="114"/>
                      </a:lnTo>
                      <a:lnTo>
                        <a:pt x="401" y="114"/>
                      </a:lnTo>
                      <a:lnTo>
                        <a:pt x="397" y="116"/>
                      </a:lnTo>
                      <a:lnTo>
                        <a:pt x="395" y="118"/>
                      </a:lnTo>
                      <a:lnTo>
                        <a:pt x="391" y="116"/>
                      </a:lnTo>
                      <a:lnTo>
                        <a:pt x="384" y="112"/>
                      </a:lnTo>
                      <a:lnTo>
                        <a:pt x="382" y="112"/>
                      </a:lnTo>
                      <a:lnTo>
                        <a:pt x="378" y="112"/>
                      </a:lnTo>
                      <a:lnTo>
                        <a:pt x="376" y="114"/>
                      </a:lnTo>
                      <a:lnTo>
                        <a:pt x="372" y="114"/>
                      </a:lnTo>
                      <a:lnTo>
                        <a:pt x="372" y="116"/>
                      </a:lnTo>
                      <a:lnTo>
                        <a:pt x="370" y="120"/>
                      </a:lnTo>
                      <a:lnTo>
                        <a:pt x="368" y="122"/>
                      </a:lnTo>
                      <a:lnTo>
                        <a:pt x="368" y="120"/>
                      </a:lnTo>
                      <a:lnTo>
                        <a:pt x="364" y="120"/>
                      </a:lnTo>
                      <a:lnTo>
                        <a:pt x="363" y="118"/>
                      </a:lnTo>
                      <a:lnTo>
                        <a:pt x="363" y="116"/>
                      </a:lnTo>
                      <a:lnTo>
                        <a:pt x="361" y="116"/>
                      </a:lnTo>
                      <a:lnTo>
                        <a:pt x="361" y="114"/>
                      </a:lnTo>
                      <a:lnTo>
                        <a:pt x="357" y="116"/>
                      </a:lnTo>
                      <a:lnTo>
                        <a:pt x="353" y="116"/>
                      </a:lnTo>
                      <a:lnTo>
                        <a:pt x="349" y="114"/>
                      </a:lnTo>
                      <a:lnTo>
                        <a:pt x="347" y="112"/>
                      </a:lnTo>
                      <a:lnTo>
                        <a:pt x="345" y="109"/>
                      </a:lnTo>
                      <a:lnTo>
                        <a:pt x="345" y="105"/>
                      </a:lnTo>
                      <a:lnTo>
                        <a:pt x="345" y="105"/>
                      </a:lnTo>
                      <a:lnTo>
                        <a:pt x="343" y="101"/>
                      </a:lnTo>
                      <a:lnTo>
                        <a:pt x="343" y="99"/>
                      </a:lnTo>
                      <a:lnTo>
                        <a:pt x="343" y="97"/>
                      </a:lnTo>
                      <a:lnTo>
                        <a:pt x="343" y="97"/>
                      </a:lnTo>
                      <a:lnTo>
                        <a:pt x="342" y="97"/>
                      </a:lnTo>
                      <a:lnTo>
                        <a:pt x="340" y="101"/>
                      </a:lnTo>
                      <a:lnTo>
                        <a:pt x="338" y="101"/>
                      </a:lnTo>
                      <a:lnTo>
                        <a:pt x="334" y="103"/>
                      </a:lnTo>
                      <a:lnTo>
                        <a:pt x="332" y="105"/>
                      </a:lnTo>
                      <a:lnTo>
                        <a:pt x="328" y="105"/>
                      </a:lnTo>
                      <a:lnTo>
                        <a:pt x="328" y="109"/>
                      </a:lnTo>
                      <a:lnTo>
                        <a:pt x="326" y="111"/>
                      </a:lnTo>
                      <a:lnTo>
                        <a:pt x="324" y="112"/>
                      </a:lnTo>
                      <a:lnTo>
                        <a:pt x="321" y="112"/>
                      </a:lnTo>
                      <a:lnTo>
                        <a:pt x="321" y="112"/>
                      </a:lnTo>
                      <a:lnTo>
                        <a:pt x="317" y="111"/>
                      </a:lnTo>
                      <a:lnTo>
                        <a:pt x="317" y="111"/>
                      </a:lnTo>
                      <a:lnTo>
                        <a:pt x="315" y="112"/>
                      </a:lnTo>
                      <a:lnTo>
                        <a:pt x="315" y="112"/>
                      </a:lnTo>
                      <a:lnTo>
                        <a:pt x="313" y="114"/>
                      </a:lnTo>
                      <a:lnTo>
                        <a:pt x="311" y="114"/>
                      </a:lnTo>
                      <a:lnTo>
                        <a:pt x="305" y="111"/>
                      </a:lnTo>
                      <a:lnTo>
                        <a:pt x="300" y="107"/>
                      </a:lnTo>
                      <a:lnTo>
                        <a:pt x="298" y="105"/>
                      </a:lnTo>
                      <a:lnTo>
                        <a:pt x="298" y="105"/>
                      </a:lnTo>
                      <a:lnTo>
                        <a:pt x="296" y="105"/>
                      </a:lnTo>
                      <a:lnTo>
                        <a:pt x="296" y="103"/>
                      </a:lnTo>
                      <a:lnTo>
                        <a:pt x="294" y="103"/>
                      </a:lnTo>
                      <a:lnTo>
                        <a:pt x="292" y="101"/>
                      </a:lnTo>
                      <a:lnTo>
                        <a:pt x="288" y="101"/>
                      </a:lnTo>
                      <a:lnTo>
                        <a:pt x="283" y="97"/>
                      </a:lnTo>
                      <a:lnTo>
                        <a:pt x="281" y="97"/>
                      </a:lnTo>
                      <a:lnTo>
                        <a:pt x="279" y="97"/>
                      </a:lnTo>
                      <a:lnTo>
                        <a:pt x="277" y="97"/>
                      </a:lnTo>
                      <a:lnTo>
                        <a:pt x="277" y="97"/>
                      </a:lnTo>
                      <a:lnTo>
                        <a:pt x="277" y="95"/>
                      </a:lnTo>
                      <a:lnTo>
                        <a:pt x="277" y="95"/>
                      </a:lnTo>
                      <a:lnTo>
                        <a:pt x="275" y="93"/>
                      </a:lnTo>
                      <a:lnTo>
                        <a:pt x="275" y="93"/>
                      </a:lnTo>
                      <a:lnTo>
                        <a:pt x="273" y="93"/>
                      </a:lnTo>
                      <a:lnTo>
                        <a:pt x="269" y="95"/>
                      </a:lnTo>
                      <a:lnTo>
                        <a:pt x="267" y="97"/>
                      </a:lnTo>
                      <a:lnTo>
                        <a:pt x="265" y="97"/>
                      </a:lnTo>
                      <a:lnTo>
                        <a:pt x="265" y="97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2" y="95"/>
                      </a:lnTo>
                      <a:lnTo>
                        <a:pt x="262" y="95"/>
                      </a:lnTo>
                      <a:lnTo>
                        <a:pt x="262" y="95"/>
                      </a:lnTo>
                      <a:lnTo>
                        <a:pt x="260" y="95"/>
                      </a:lnTo>
                      <a:lnTo>
                        <a:pt x="258" y="95"/>
                      </a:lnTo>
                      <a:lnTo>
                        <a:pt x="258" y="93"/>
                      </a:lnTo>
                      <a:lnTo>
                        <a:pt x="252" y="90"/>
                      </a:lnTo>
                      <a:lnTo>
                        <a:pt x="248" y="90"/>
                      </a:lnTo>
                      <a:lnTo>
                        <a:pt x="246" y="90"/>
                      </a:lnTo>
                      <a:lnTo>
                        <a:pt x="242" y="90"/>
                      </a:lnTo>
                      <a:lnTo>
                        <a:pt x="242" y="92"/>
                      </a:lnTo>
                      <a:lnTo>
                        <a:pt x="235" y="97"/>
                      </a:lnTo>
                      <a:lnTo>
                        <a:pt x="233" y="97"/>
                      </a:lnTo>
                      <a:lnTo>
                        <a:pt x="231" y="99"/>
                      </a:lnTo>
                      <a:lnTo>
                        <a:pt x="231" y="97"/>
                      </a:lnTo>
                      <a:lnTo>
                        <a:pt x="231" y="97"/>
                      </a:lnTo>
                      <a:lnTo>
                        <a:pt x="231" y="95"/>
                      </a:lnTo>
                      <a:lnTo>
                        <a:pt x="231" y="95"/>
                      </a:lnTo>
                      <a:lnTo>
                        <a:pt x="231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7" y="95"/>
                      </a:lnTo>
                      <a:lnTo>
                        <a:pt x="223" y="92"/>
                      </a:lnTo>
                      <a:lnTo>
                        <a:pt x="222" y="90"/>
                      </a:lnTo>
                      <a:lnTo>
                        <a:pt x="220" y="86"/>
                      </a:lnTo>
                      <a:lnTo>
                        <a:pt x="222" y="78"/>
                      </a:lnTo>
                      <a:lnTo>
                        <a:pt x="220" y="74"/>
                      </a:lnTo>
                      <a:lnTo>
                        <a:pt x="220" y="73"/>
                      </a:lnTo>
                      <a:lnTo>
                        <a:pt x="212" y="69"/>
                      </a:lnTo>
                      <a:lnTo>
                        <a:pt x="210" y="69"/>
                      </a:lnTo>
                      <a:lnTo>
                        <a:pt x="202" y="71"/>
                      </a:lnTo>
                      <a:lnTo>
                        <a:pt x="199" y="74"/>
                      </a:lnTo>
                      <a:lnTo>
                        <a:pt x="197" y="76"/>
                      </a:lnTo>
                      <a:lnTo>
                        <a:pt x="195" y="76"/>
                      </a:lnTo>
                      <a:lnTo>
                        <a:pt x="193" y="76"/>
                      </a:lnTo>
                      <a:lnTo>
                        <a:pt x="191" y="76"/>
                      </a:lnTo>
                      <a:lnTo>
                        <a:pt x="189" y="76"/>
                      </a:lnTo>
                      <a:lnTo>
                        <a:pt x="189" y="78"/>
                      </a:lnTo>
                      <a:lnTo>
                        <a:pt x="187" y="78"/>
                      </a:lnTo>
                      <a:lnTo>
                        <a:pt x="187" y="80"/>
                      </a:lnTo>
                      <a:lnTo>
                        <a:pt x="183" y="80"/>
                      </a:lnTo>
                      <a:lnTo>
                        <a:pt x="182" y="80"/>
                      </a:lnTo>
                      <a:lnTo>
                        <a:pt x="174" y="78"/>
                      </a:lnTo>
                      <a:lnTo>
                        <a:pt x="170" y="76"/>
                      </a:lnTo>
                      <a:lnTo>
                        <a:pt x="170" y="73"/>
                      </a:lnTo>
                      <a:lnTo>
                        <a:pt x="170" y="69"/>
                      </a:lnTo>
                      <a:lnTo>
                        <a:pt x="166" y="67"/>
                      </a:lnTo>
                      <a:lnTo>
                        <a:pt x="164" y="67"/>
                      </a:lnTo>
                      <a:lnTo>
                        <a:pt x="159" y="71"/>
                      </a:lnTo>
                      <a:lnTo>
                        <a:pt x="157" y="69"/>
                      </a:lnTo>
                      <a:lnTo>
                        <a:pt x="157" y="69"/>
                      </a:lnTo>
                      <a:lnTo>
                        <a:pt x="157" y="67"/>
                      </a:lnTo>
                      <a:lnTo>
                        <a:pt x="155" y="65"/>
                      </a:lnTo>
                      <a:lnTo>
                        <a:pt x="155" y="65"/>
                      </a:lnTo>
                      <a:lnTo>
                        <a:pt x="153" y="65"/>
                      </a:lnTo>
                      <a:lnTo>
                        <a:pt x="151" y="65"/>
                      </a:lnTo>
                      <a:lnTo>
                        <a:pt x="151" y="63"/>
                      </a:lnTo>
                      <a:lnTo>
                        <a:pt x="149" y="59"/>
                      </a:lnTo>
                      <a:lnTo>
                        <a:pt x="149" y="57"/>
                      </a:lnTo>
                      <a:lnTo>
                        <a:pt x="147" y="57"/>
                      </a:lnTo>
                      <a:lnTo>
                        <a:pt x="142" y="55"/>
                      </a:lnTo>
                      <a:lnTo>
                        <a:pt x="140" y="54"/>
                      </a:lnTo>
                      <a:lnTo>
                        <a:pt x="140" y="54"/>
                      </a:lnTo>
                      <a:lnTo>
                        <a:pt x="138" y="52"/>
                      </a:lnTo>
                      <a:lnTo>
                        <a:pt x="138" y="52"/>
                      </a:lnTo>
                      <a:lnTo>
                        <a:pt x="136" y="54"/>
                      </a:lnTo>
                      <a:lnTo>
                        <a:pt x="134" y="54"/>
                      </a:lnTo>
                      <a:lnTo>
                        <a:pt x="134" y="54"/>
                      </a:lnTo>
                      <a:lnTo>
                        <a:pt x="122" y="50"/>
                      </a:lnTo>
                      <a:lnTo>
                        <a:pt x="121" y="50"/>
                      </a:lnTo>
                      <a:lnTo>
                        <a:pt x="121" y="48"/>
                      </a:lnTo>
                      <a:lnTo>
                        <a:pt x="121" y="46"/>
                      </a:lnTo>
                      <a:lnTo>
                        <a:pt x="122" y="42"/>
                      </a:lnTo>
                      <a:lnTo>
                        <a:pt x="124" y="40"/>
                      </a:lnTo>
                      <a:lnTo>
                        <a:pt x="124" y="36"/>
                      </a:lnTo>
                      <a:lnTo>
                        <a:pt x="124" y="33"/>
                      </a:lnTo>
                      <a:lnTo>
                        <a:pt x="122" y="29"/>
                      </a:lnTo>
                      <a:lnTo>
                        <a:pt x="121" y="25"/>
                      </a:lnTo>
                      <a:lnTo>
                        <a:pt x="119" y="21"/>
                      </a:lnTo>
                      <a:lnTo>
                        <a:pt x="117" y="19"/>
                      </a:lnTo>
                      <a:lnTo>
                        <a:pt x="90" y="15"/>
                      </a:lnTo>
                      <a:lnTo>
                        <a:pt x="88" y="14"/>
                      </a:lnTo>
                      <a:lnTo>
                        <a:pt x="86" y="12"/>
                      </a:lnTo>
                      <a:lnTo>
                        <a:pt x="84" y="10"/>
                      </a:lnTo>
                      <a:lnTo>
                        <a:pt x="84" y="8"/>
                      </a:lnTo>
                      <a:lnTo>
                        <a:pt x="81" y="8"/>
                      </a:lnTo>
                      <a:lnTo>
                        <a:pt x="81" y="8"/>
                      </a:lnTo>
                      <a:lnTo>
                        <a:pt x="79" y="6"/>
                      </a:lnTo>
                      <a:lnTo>
                        <a:pt x="79" y="4"/>
                      </a:lnTo>
                      <a:lnTo>
                        <a:pt x="77" y="4"/>
                      </a:lnTo>
                      <a:lnTo>
                        <a:pt x="75" y="4"/>
                      </a:lnTo>
                      <a:lnTo>
                        <a:pt x="75" y="2"/>
                      </a:lnTo>
                      <a:lnTo>
                        <a:pt x="75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5" y="6"/>
                      </a:lnTo>
                      <a:lnTo>
                        <a:pt x="63" y="8"/>
                      </a:lnTo>
                      <a:lnTo>
                        <a:pt x="61" y="8"/>
                      </a:lnTo>
                      <a:lnTo>
                        <a:pt x="58" y="8"/>
                      </a:lnTo>
                      <a:lnTo>
                        <a:pt x="56" y="8"/>
                      </a:lnTo>
                      <a:lnTo>
                        <a:pt x="56" y="8"/>
                      </a:lnTo>
                      <a:lnTo>
                        <a:pt x="54" y="8"/>
                      </a:lnTo>
                      <a:lnTo>
                        <a:pt x="50" y="8"/>
                      </a:lnTo>
                      <a:lnTo>
                        <a:pt x="48" y="8"/>
                      </a:lnTo>
                      <a:lnTo>
                        <a:pt x="48" y="10"/>
                      </a:lnTo>
                      <a:lnTo>
                        <a:pt x="52" y="14"/>
                      </a:lnTo>
                      <a:lnTo>
                        <a:pt x="52" y="14"/>
                      </a:lnTo>
                      <a:lnTo>
                        <a:pt x="52" y="15"/>
                      </a:lnTo>
                      <a:lnTo>
                        <a:pt x="52" y="15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2" y="19"/>
                      </a:lnTo>
                      <a:lnTo>
                        <a:pt x="54" y="19"/>
                      </a:lnTo>
                      <a:lnTo>
                        <a:pt x="54" y="19"/>
                      </a:lnTo>
                      <a:lnTo>
                        <a:pt x="54" y="21"/>
                      </a:lnTo>
                      <a:lnTo>
                        <a:pt x="52" y="23"/>
                      </a:lnTo>
                      <a:lnTo>
                        <a:pt x="52" y="25"/>
                      </a:lnTo>
                      <a:lnTo>
                        <a:pt x="54" y="25"/>
                      </a:lnTo>
                      <a:lnTo>
                        <a:pt x="54" y="27"/>
                      </a:lnTo>
                      <a:lnTo>
                        <a:pt x="56" y="27"/>
                      </a:lnTo>
                      <a:lnTo>
                        <a:pt x="56" y="29"/>
                      </a:lnTo>
                      <a:lnTo>
                        <a:pt x="56" y="29"/>
                      </a:lnTo>
                      <a:lnTo>
                        <a:pt x="58" y="31"/>
                      </a:lnTo>
                      <a:lnTo>
                        <a:pt x="58" y="33"/>
                      </a:lnTo>
                      <a:lnTo>
                        <a:pt x="58" y="34"/>
                      </a:lnTo>
                      <a:lnTo>
                        <a:pt x="58" y="3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1" y="40"/>
                      </a:lnTo>
                      <a:lnTo>
                        <a:pt x="61" y="42"/>
                      </a:lnTo>
                      <a:lnTo>
                        <a:pt x="61" y="44"/>
                      </a:lnTo>
                      <a:lnTo>
                        <a:pt x="63" y="46"/>
                      </a:lnTo>
                      <a:lnTo>
                        <a:pt x="65" y="46"/>
                      </a:lnTo>
                      <a:lnTo>
                        <a:pt x="65" y="48"/>
                      </a:lnTo>
                      <a:lnTo>
                        <a:pt x="65" y="50"/>
                      </a:lnTo>
                      <a:lnTo>
                        <a:pt x="65" y="50"/>
                      </a:lnTo>
                      <a:lnTo>
                        <a:pt x="65" y="54"/>
                      </a:lnTo>
                      <a:lnTo>
                        <a:pt x="65" y="54"/>
                      </a:lnTo>
                      <a:lnTo>
                        <a:pt x="69" y="59"/>
                      </a:lnTo>
                      <a:lnTo>
                        <a:pt x="69" y="61"/>
                      </a:lnTo>
                      <a:lnTo>
                        <a:pt x="71" y="63"/>
                      </a:lnTo>
                      <a:lnTo>
                        <a:pt x="73" y="63"/>
                      </a:lnTo>
                      <a:lnTo>
                        <a:pt x="73" y="63"/>
                      </a:lnTo>
                      <a:lnTo>
                        <a:pt x="75" y="65"/>
                      </a:lnTo>
                      <a:lnTo>
                        <a:pt x="77" y="67"/>
                      </a:lnTo>
                      <a:lnTo>
                        <a:pt x="79" y="67"/>
                      </a:lnTo>
                      <a:lnTo>
                        <a:pt x="79" y="67"/>
                      </a:lnTo>
                      <a:lnTo>
                        <a:pt x="79" y="65"/>
                      </a:lnTo>
                      <a:lnTo>
                        <a:pt x="81" y="65"/>
                      </a:lnTo>
                      <a:lnTo>
                        <a:pt x="81" y="65"/>
                      </a:lnTo>
                      <a:lnTo>
                        <a:pt x="81" y="65"/>
                      </a:lnTo>
                      <a:lnTo>
                        <a:pt x="82" y="65"/>
                      </a:lnTo>
                      <a:lnTo>
                        <a:pt x="82" y="65"/>
                      </a:lnTo>
                      <a:lnTo>
                        <a:pt x="84" y="65"/>
                      </a:lnTo>
                      <a:lnTo>
                        <a:pt x="84" y="65"/>
                      </a:lnTo>
                      <a:lnTo>
                        <a:pt x="86" y="67"/>
                      </a:lnTo>
                      <a:lnTo>
                        <a:pt x="86" y="69"/>
                      </a:lnTo>
                      <a:lnTo>
                        <a:pt x="86" y="71"/>
                      </a:lnTo>
                      <a:lnTo>
                        <a:pt x="86" y="73"/>
                      </a:lnTo>
                      <a:lnTo>
                        <a:pt x="86" y="76"/>
                      </a:lnTo>
                      <a:lnTo>
                        <a:pt x="86" y="78"/>
                      </a:lnTo>
                      <a:lnTo>
                        <a:pt x="86" y="78"/>
                      </a:lnTo>
                      <a:lnTo>
                        <a:pt x="86" y="78"/>
                      </a:lnTo>
                      <a:lnTo>
                        <a:pt x="88" y="78"/>
                      </a:lnTo>
                      <a:lnTo>
                        <a:pt x="90" y="78"/>
                      </a:lnTo>
                      <a:lnTo>
                        <a:pt x="90" y="80"/>
                      </a:lnTo>
                      <a:lnTo>
                        <a:pt x="92" y="80"/>
                      </a:lnTo>
                      <a:lnTo>
                        <a:pt x="98" y="88"/>
                      </a:lnTo>
                      <a:lnTo>
                        <a:pt x="100" y="88"/>
                      </a:lnTo>
                      <a:lnTo>
                        <a:pt x="100" y="88"/>
                      </a:lnTo>
                      <a:lnTo>
                        <a:pt x="100" y="90"/>
                      </a:lnTo>
                      <a:lnTo>
                        <a:pt x="100" y="90"/>
                      </a:lnTo>
                      <a:lnTo>
                        <a:pt x="98" y="90"/>
                      </a:lnTo>
                      <a:lnTo>
                        <a:pt x="84" y="92"/>
                      </a:lnTo>
                      <a:lnTo>
                        <a:pt x="81" y="90"/>
                      </a:lnTo>
                      <a:lnTo>
                        <a:pt x="79" y="90"/>
                      </a:lnTo>
                      <a:lnTo>
                        <a:pt x="77" y="90"/>
                      </a:lnTo>
                      <a:lnTo>
                        <a:pt x="77" y="90"/>
                      </a:lnTo>
                      <a:lnTo>
                        <a:pt x="73" y="90"/>
                      </a:lnTo>
                      <a:lnTo>
                        <a:pt x="73" y="90"/>
                      </a:lnTo>
                      <a:lnTo>
                        <a:pt x="71" y="90"/>
                      </a:lnTo>
                      <a:lnTo>
                        <a:pt x="71" y="92"/>
                      </a:lnTo>
                      <a:lnTo>
                        <a:pt x="71" y="92"/>
                      </a:lnTo>
                      <a:lnTo>
                        <a:pt x="69" y="95"/>
                      </a:lnTo>
                      <a:lnTo>
                        <a:pt x="69" y="97"/>
                      </a:lnTo>
                      <a:lnTo>
                        <a:pt x="69" y="97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3" y="101"/>
                      </a:lnTo>
                      <a:lnTo>
                        <a:pt x="61" y="101"/>
                      </a:lnTo>
                      <a:lnTo>
                        <a:pt x="61" y="101"/>
                      </a:lnTo>
                      <a:lnTo>
                        <a:pt x="61" y="101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1"/>
                      </a:lnTo>
                      <a:lnTo>
                        <a:pt x="58" y="101"/>
                      </a:lnTo>
                      <a:lnTo>
                        <a:pt x="58" y="101"/>
                      </a:lnTo>
                      <a:lnTo>
                        <a:pt x="58" y="99"/>
                      </a:lnTo>
                      <a:lnTo>
                        <a:pt x="58" y="99"/>
                      </a:lnTo>
                      <a:lnTo>
                        <a:pt x="58" y="99"/>
                      </a:lnTo>
                      <a:lnTo>
                        <a:pt x="56" y="101"/>
                      </a:lnTo>
                      <a:lnTo>
                        <a:pt x="56" y="101"/>
                      </a:lnTo>
                      <a:lnTo>
                        <a:pt x="56" y="101"/>
                      </a:lnTo>
                      <a:lnTo>
                        <a:pt x="56" y="105"/>
                      </a:lnTo>
                      <a:lnTo>
                        <a:pt x="56" y="105"/>
                      </a:lnTo>
                      <a:lnTo>
                        <a:pt x="56" y="107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58" y="109"/>
                      </a:lnTo>
                      <a:lnTo>
                        <a:pt x="60" y="111"/>
                      </a:lnTo>
                      <a:lnTo>
                        <a:pt x="60" y="111"/>
                      </a:lnTo>
                      <a:lnTo>
                        <a:pt x="61" y="111"/>
                      </a:lnTo>
                      <a:lnTo>
                        <a:pt x="61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5" y="109"/>
                      </a:lnTo>
                      <a:lnTo>
                        <a:pt x="65" y="109"/>
                      </a:lnTo>
                      <a:lnTo>
                        <a:pt x="67" y="109"/>
                      </a:lnTo>
                      <a:lnTo>
                        <a:pt x="69" y="112"/>
                      </a:lnTo>
                      <a:lnTo>
                        <a:pt x="71" y="112"/>
                      </a:lnTo>
                      <a:lnTo>
                        <a:pt x="73" y="114"/>
                      </a:lnTo>
                      <a:lnTo>
                        <a:pt x="79" y="114"/>
                      </a:lnTo>
                      <a:lnTo>
                        <a:pt x="81" y="116"/>
                      </a:lnTo>
                      <a:lnTo>
                        <a:pt x="81" y="116"/>
                      </a:lnTo>
                      <a:lnTo>
                        <a:pt x="81" y="116"/>
                      </a:lnTo>
                      <a:lnTo>
                        <a:pt x="81" y="118"/>
                      </a:lnTo>
                      <a:lnTo>
                        <a:pt x="79" y="122"/>
                      </a:lnTo>
                      <a:lnTo>
                        <a:pt x="79" y="122"/>
                      </a:lnTo>
                      <a:lnTo>
                        <a:pt x="79" y="122"/>
                      </a:lnTo>
                      <a:lnTo>
                        <a:pt x="79" y="124"/>
                      </a:lnTo>
                      <a:lnTo>
                        <a:pt x="81" y="126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lnTo>
                        <a:pt x="79" y="128"/>
                      </a:lnTo>
                      <a:lnTo>
                        <a:pt x="77" y="128"/>
                      </a:lnTo>
                      <a:lnTo>
                        <a:pt x="77" y="128"/>
                      </a:lnTo>
                      <a:lnTo>
                        <a:pt x="75" y="128"/>
                      </a:lnTo>
                      <a:lnTo>
                        <a:pt x="75" y="128"/>
                      </a:lnTo>
                      <a:lnTo>
                        <a:pt x="73" y="128"/>
                      </a:lnTo>
                      <a:lnTo>
                        <a:pt x="73" y="128"/>
                      </a:lnTo>
                      <a:lnTo>
                        <a:pt x="73" y="130"/>
                      </a:lnTo>
                      <a:lnTo>
                        <a:pt x="71" y="130"/>
                      </a:lnTo>
                      <a:lnTo>
                        <a:pt x="71" y="130"/>
                      </a:lnTo>
                      <a:lnTo>
                        <a:pt x="65" y="130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1" y="131"/>
                      </a:lnTo>
                      <a:lnTo>
                        <a:pt x="61" y="133"/>
                      </a:lnTo>
                      <a:lnTo>
                        <a:pt x="61" y="133"/>
                      </a:lnTo>
                      <a:lnTo>
                        <a:pt x="61" y="135"/>
                      </a:lnTo>
                      <a:lnTo>
                        <a:pt x="63" y="135"/>
                      </a:lnTo>
                      <a:lnTo>
                        <a:pt x="65" y="137"/>
                      </a:lnTo>
                      <a:lnTo>
                        <a:pt x="67" y="139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lnTo>
                        <a:pt x="71" y="147"/>
                      </a:lnTo>
                      <a:lnTo>
                        <a:pt x="73" y="147"/>
                      </a:lnTo>
                      <a:lnTo>
                        <a:pt x="73" y="147"/>
                      </a:lnTo>
                      <a:lnTo>
                        <a:pt x="75" y="149"/>
                      </a:lnTo>
                      <a:lnTo>
                        <a:pt x="77" y="149"/>
                      </a:lnTo>
                      <a:lnTo>
                        <a:pt x="77" y="150"/>
                      </a:lnTo>
                      <a:lnTo>
                        <a:pt x="79" y="150"/>
                      </a:lnTo>
                      <a:lnTo>
                        <a:pt x="79" y="152"/>
                      </a:lnTo>
                      <a:lnTo>
                        <a:pt x="79" y="154"/>
                      </a:lnTo>
                      <a:lnTo>
                        <a:pt x="81" y="154"/>
                      </a:lnTo>
                      <a:lnTo>
                        <a:pt x="81" y="154"/>
                      </a:lnTo>
                      <a:lnTo>
                        <a:pt x="82" y="154"/>
                      </a:lnTo>
                      <a:lnTo>
                        <a:pt x="82" y="156"/>
                      </a:lnTo>
                      <a:lnTo>
                        <a:pt x="84" y="160"/>
                      </a:lnTo>
                      <a:lnTo>
                        <a:pt x="84" y="160"/>
                      </a:lnTo>
                      <a:lnTo>
                        <a:pt x="84" y="162"/>
                      </a:lnTo>
                      <a:lnTo>
                        <a:pt x="86" y="162"/>
                      </a:lnTo>
                      <a:lnTo>
                        <a:pt x="88" y="164"/>
                      </a:lnTo>
                      <a:lnTo>
                        <a:pt x="88" y="164"/>
                      </a:lnTo>
                      <a:lnTo>
                        <a:pt x="90" y="164"/>
                      </a:lnTo>
                      <a:lnTo>
                        <a:pt x="94" y="162"/>
                      </a:lnTo>
                      <a:lnTo>
                        <a:pt x="96" y="162"/>
                      </a:lnTo>
                      <a:lnTo>
                        <a:pt x="98" y="162"/>
                      </a:lnTo>
                      <a:lnTo>
                        <a:pt x="98" y="164"/>
                      </a:lnTo>
                      <a:lnTo>
                        <a:pt x="100" y="164"/>
                      </a:lnTo>
                      <a:lnTo>
                        <a:pt x="101" y="166"/>
                      </a:lnTo>
                      <a:lnTo>
                        <a:pt x="101" y="168"/>
                      </a:lnTo>
                      <a:lnTo>
                        <a:pt x="101" y="168"/>
                      </a:lnTo>
                      <a:lnTo>
                        <a:pt x="105" y="170"/>
                      </a:lnTo>
                      <a:lnTo>
                        <a:pt x="107" y="170"/>
                      </a:lnTo>
                      <a:lnTo>
                        <a:pt x="109" y="170"/>
                      </a:lnTo>
                      <a:lnTo>
                        <a:pt x="111" y="170"/>
                      </a:lnTo>
                      <a:lnTo>
                        <a:pt x="113" y="171"/>
                      </a:lnTo>
                      <a:lnTo>
                        <a:pt x="119" y="177"/>
                      </a:lnTo>
                      <a:lnTo>
                        <a:pt x="119" y="177"/>
                      </a:lnTo>
                      <a:lnTo>
                        <a:pt x="121" y="179"/>
                      </a:lnTo>
                      <a:lnTo>
                        <a:pt x="119" y="179"/>
                      </a:lnTo>
                      <a:lnTo>
                        <a:pt x="119" y="181"/>
                      </a:lnTo>
                      <a:lnTo>
                        <a:pt x="119" y="183"/>
                      </a:lnTo>
                      <a:lnTo>
                        <a:pt x="119" y="183"/>
                      </a:lnTo>
                      <a:lnTo>
                        <a:pt x="117" y="183"/>
                      </a:lnTo>
                      <a:lnTo>
                        <a:pt x="113" y="187"/>
                      </a:lnTo>
                      <a:lnTo>
                        <a:pt x="113" y="187"/>
                      </a:lnTo>
                      <a:lnTo>
                        <a:pt x="111" y="187"/>
                      </a:lnTo>
                      <a:lnTo>
                        <a:pt x="109" y="187"/>
                      </a:lnTo>
                      <a:lnTo>
                        <a:pt x="107" y="187"/>
                      </a:lnTo>
                      <a:lnTo>
                        <a:pt x="107" y="187"/>
                      </a:lnTo>
                      <a:lnTo>
                        <a:pt x="105" y="187"/>
                      </a:lnTo>
                      <a:lnTo>
                        <a:pt x="103" y="185"/>
                      </a:lnTo>
                      <a:lnTo>
                        <a:pt x="101" y="185"/>
                      </a:lnTo>
                      <a:lnTo>
                        <a:pt x="100" y="181"/>
                      </a:lnTo>
                      <a:lnTo>
                        <a:pt x="98" y="181"/>
                      </a:lnTo>
                      <a:lnTo>
                        <a:pt x="96" y="181"/>
                      </a:lnTo>
                      <a:lnTo>
                        <a:pt x="94" y="181"/>
                      </a:lnTo>
                      <a:lnTo>
                        <a:pt x="94" y="183"/>
                      </a:lnTo>
                      <a:lnTo>
                        <a:pt x="92" y="183"/>
                      </a:lnTo>
                      <a:lnTo>
                        <a:pt x="92" y="185"/>
                      </a:lnTo>
                      <a:lnTo>
                        <a:pt x="94" y="189"/>
                      </a:lnTo>
                      <a:lnTo>
                        <a:pt x="94" y="189"/>
                      </a:lnTo>
                      <a:lnTo>
                        <a:pt x="94" y="189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94" y="192"/>
                      </a:lnTo>
                      <a:lnTo>
                        <a:pt x="92" y="192"/>
                      </a:lnTo>
                      <a:lnTo>
                        <a:pt x="92" y="192"/>
                      </a:lnTo>
                      <a:lnTo>
                        <a:pt x="90" y="192"/>
                      </a:lnTo>
                      <a:lnTo>
                        <a:pt x="88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4" y="192"/>
                      </a:lnTo>
                      <a:lnTo>
                        <a:pt x="84" y="192"/>
                      </a:lnTo>
                      <a:lnTo>
                        <a:pt x="84" y="192"/>
                      </a:lnTo>
                      <a:lnTo>
                        <a:pt x="84" y="190"/>
                      </a:lnTo>
                      <a:lnTo>
                        <a:pt x="84" y="190"/>
                      </a:lnTo>
                      <a:lnTo>
                        <a:pt x="82" y="190"/>
                      </a:lnTo>
                      <a:lnTo>
                        <a:pt x="82" y="190"/>
                      </a:lnTo>
                      <a:lnTo>
                        <a:pt x="82" y="189"/>
                      </a:lnTo>
                      <a:lnTo>
                        <a:pt x="82" y="189"/>
                      </a:lnTo>
                      <a:lnTo>
                        <a:pt x="82" y="189"/>
                      </a:lnTo>
                      <a:lnTo>
                        <a:pt x="82" y="187"/>
                      </a:lnTo>
                      <a:lnTo>
                        <a:pt x="82" y="187"/>
                      </a:lnTo>
                      <a:lnTo>
                        <a:pt x="82" y="185"/>
                      </a:lnTo>
                      <a:lnTo>
                        <a:pt x="82" y="185"/>
                      </a:lnTo>
                      <a:lnTo>
                        <a:pt x="81" y="183"/>
                      </a:lnTo>
                      <a:lnTo>
                        <a:pt x="77" y="183"/>
                      </a:lnTo>
                      <a:lnTo>
                        <a:pt x="69" y="190"/>
                      </a:lnTo>
                      <a:lnTo>
                        <a:pt x="63" y="196"/>
                      </a:lnTo>
                      <a:lnTo>
                        <a:pt x="61" y="198"/>
                      </a:lnTo>
                      <a:lnTo>
                        <a:pt x="56" y="202"/>
                      </a:lnTo>
                      <a:lnTo>
                        <a:pt x="54" y="204"/>
                      </a:lnTo>
                      <a:lnTo>
                        <a:pt x="54" y="204"/>
                      </a:lnTo>
                      <a:lnTo>
                        <a:pt x="52" y="206"/>
                      </a:lnTo>
                      <a:lnTo>
                        <a:pt x="50" y="208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4" y="209"/>
                      </a:lnTo>
                      <a:lnTo>
                        <a:pt x="44" y="211"/>
                      </a:lnTo>
                      <a:lnTo>
                        <a:pt x="42" y="213"/>
                      </a:lnTo>
                      <a:lnTo>
                        <a:pt x="33" y="219"/>
                      </a:lnTo>
                      <a:lnTo>
                        <a:pt x="20" y="227"/>
                      </a:lnTo>
                      <a:lnTo>
                        <a:pt x="18" y="227"/>
                      </a:lnTo>
                      <a:lnTo>
                        <a:pt x="16" y="230"/>
                      </a:lnTo>
                      <a:lnTo>
                        <a:pt x="14" y="230"/>
                      </a:lnTo>
                      <a:lnTo>
                        <a:pt x="10" y="232"/>
                      </a:lnTo>
                      <a:lnTo>
                        <a:pt x="6" y="234"/>
                      </a:lnTo>
                      <a:lnTo>
                        <a:pt x="4" y="236"/>
                      </a:lnTo>
                      <a:lnTo>
                        <a:pt x="4" y="236"/>
                      </a:lnTo>
                      <a:lnTo>
                        <a:pt x="2" y="238"/>
                      </a:lnTo>
                      <a:lnTo>
                        <a:pt x="2" y="240"/>
                      </a:lnTo>
                      <a:lnTo>
                        <a:pt x="2" y="240"/>
                      </a:lnTo>
                      <a:lnTo>
                        <a:pt x="2" y="242"/>
                      </a:lnTo>
                      <a:lnTo>
                        <a:pt x="0" y="244"/>
                      </a:lnTo>
                      <a:lnTo>
                        <a:pt x="0" y="249"/>
                      </a:lnTo>
                      <a:lnTo>
                        <a:pt x="0" y="251"/>
                      </a:lnTo>
                      <a:lnTo>
                        <a:pt x="0" y="251"/>
                      </a:lnTo>
                      <a:lnTo>
                        <a:pt x="0" y="253"/>
                      </a:lnTo>
                      <a:lnTo>
                        <a:pt x="2" y="255"/>
                      </a:lnTo>
                      <a:lnTo>
                        <a:pt x="4" y="257"/>
                      </a:lnTo>
                      <a:lnTo>
                        <a:pt x="4" y="259"/>
                      </a:lnTo>
                      <a:lnTo>
                        <a:pt x="4" y="259"/>
                      </a:lnTo>
                      <a:lnTo>
                        <a:pt x="4" y="263"/>
                      </a:lnTo>
                      <a:lnTo>
                        <a:pt x="4" y="267"/>
                      </a:lnTo>
                      <a:lnTo>
                        <a:pt x="4" y="267"/>
                      </a:lnTo>
                      <a:lnTo>
                        <a:pt x="4" y="268"/>
                      </a:lnTo>
                      <a:lnTo>
                        <a:pt x="4" y="268"/>
                      </a:lnTo>
                      <a:lnTo>
                        <a:pt x="4" y="270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6" y="274"/>
                      </a:lnTo>
                      <a:lnTo>
                        <a:pt x="6" y="274"/>
                      </a:lnTo>
                      <a:lnTo>
                        <a:pt x="8" y="276"/>
                      </a:lnTo>
                      <a:lnTo>
                        <a:pt x="8" y="276"/>
                      </a:lnTo>
                      <a:lnTo>
                        <a:pt x="10" y="278"/>
                      </a:lnTo>
                      <a:lnTo>
                        <a:pt x="10" y="280"/>
                      </a:lnTo>
                      <a:lnTo>
                        <a:pt x="12" y="280"/>
                      </a:lnTo>
                      <a:lnTo>
                        <a:pt x="14" y="282"/>
                      </a:lnTo>
                      <a:lnTo>
                        <a:pt x="14" y="282"/>
                      </a:lnTo>
                      <a:lnTo>
                        <a:pt x="18" y="284"/>
                      </a:lnTo>
                      <a:lnTo>
                        <a:pt x="20" y="284"/>
                      </a:lnTo>
                      <a:lnTo>
                        <a:pt x="20" y="284"/>
                      </a:lnTo>
                      <a:lnTo>
                        <a:pt x="20" y="286"/>
                      </a:lnTo>
                      <a:lnTo>
                        <a:pt x="20" y="287"/>
                      </a:lnTo>
                      <a:lnTo>
                        <a:pt x="20" y="289"/>
                      </a:lnTo>
                      <a:lnTo>
                        <a:pt x="18" y="291"/>
                      </a:lnTo>
                      <a:lnTo>
                        <a:pt x="18" y="293"/>
                      </a:lnTo>
                      <a:lnTo>
                        <a:pt x="18" y="293"/>
                      </a:lnTo>
                      <a:lnTo>
                        <a:pt x="20" y="295"/>
                      </a:lnTo>
                      <a:lnTo>
                        <a:pt x="20" y="297"/>
                      </a:lnTo>
                      <a:lnTo>
                        <a:pt x="20" y="297"/>
                      </a:lnTo>
                      <a:lnTo>
                        <a:pt x="20" y="301"/>
                      </a:lnTo>
                      <a:lnTo>
                        <a:pt x="20" y="303"/>
                      </a:lnTo>
                      <a:lnTo>
                        <a:pt x="20" y="306"/>
                      </a:lnTo>
                      <a:lnTo>
                        <a:pt x="21" y="306"/>
                      </a:lnTo>
                      <a:lnTo>
                        <a:pt x="29" y="308"/>
                      </a:lnTo>
                      <a:lnTo>
                        <a:pt x="35" y="308"/>
                      </a:lnTo>
                      <a:lnTo>
                        <a:pt x="41" y="308"/>
                      </a:lnTo>
                      <a:lnTo>
                        <a:pt x="42" y="308"/>
                      </a:lnTo>
                      <a:lnTo>
                        <a:pt x="44" y="306"/>
                      </a:lnTo>
                      <a:lnTo>
                        <a:pt x="46" y="305"/>
                      </a:lnTo>
                      <a:lnTo>
                        <a:pt x="46" y="305"/>
                      </a:lnTo>
                      <a:lnTo>
                        <a:pt x="48" y="306"/>
                      </a:lnTo>
                      <a:lnTo>
                        <a:pt x="50" y="306"/>
                      </a:lnTo>
                      <a:lnTo>
                        <a:pt x="50" y="306"/>
                      </a:lnTo>
                      <a:lnTo>
                        <a:pt x="52" y="305"/>
                      </a:lnTo>
                      <a:lnTo>
                        <a:pt x="56" y="305"/>
                      </a:lnTo>
                      <a:lnTo>
                        <a:pt x="58" y="305"/>
                      </a:lnTo>
                      <a:lnTo>
                        <a:pt x="60" y="303"/>
                      </a:lnTo>
                      <a:lnTo>
                        <a:pt x="60" y="301"/>
                      </a:lnTo>
                      <a:lnTo>
                        <a:pt x="61" y="301"/>
                      </a:lnTo>
                      <a:lnTo>
                        <a:pt x="61" y="301"/>
                      </a:lnTo>
                      <a:lnTo>
                        <a:pt x="63" y="301"/>
                      </a:lnTo>
                      <a:lnTo>
                        <a:pt x="63" y="299"/>
                      </a:lnTo>
                      <a:lnTo>
                        <a:pt x="63" y="299"/>
                      </a:lnTo>
                      <a:lnTo>
                        <a:pt x="63" y="295"/>
                      </a:lnTo>
                      <a:lnTo>
                        <a:pt x="65" y="295"/>
                      </a:lnTo>
                      <a:lnTo>
                        <a:pt x="65" y="295"/>
                      </a:lnTo>
                      <a:lnTo>
                        <a:pt x="65" y="295"/>
                      </a:lnTo>
                      <a:lnTo>
                        <a:pt x="67" y="297"/>
                      </a:lnTo>
                      <a:lnTo>
                        <a:pt x="71" y="303"/>
                      </a:lnTo>
                      <a:lnTo>
                        <a:pt x="73" y="308"/>
                      </a:lnTo>
                      <a:lnTo>
                        <a:pt x="73" y="310"/>
                      </a:lnTo>
                      <a:lnTo>
                        <a:pt x="75" y="312"/>
                      </a:lnTo>
                      <a:lnTo>
                        <a:pt x="75" y="312"/>
                      </a:lnTo>
                      <a:lnTo>
                        <a:pt x="77" y="312"/>
                      </a:lnTo>
                      <a:lnTo>
                        <a:pt x="77" y="312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7" y="308"/>
                      </a:lnTo>
                      <a:lnTo>
                        <a:pt x="77" y="308"/>
                      </a:lnTo>
                      <a:lnTo>
                        <a:pt x="77" y="308"/>
                      </a:lnTo>
                      <a:lnTo>
                        <a:pt x="79" y="308"/>
                      </a:lnTo>
                      <a:lnTo>
                        <a:pt x="79" y="308"/>
                      </a:lnTo>
                      <a:lnTo>
                        <a:pt x="79" y="310"/>
                      </a:lnTo>
                      <a:lnTo>
                        <a:pt x="79" y="310"/>
                      </a:lnTo>
                      <a:lnTo>
                        <a:pt x="79" y="312"/>
                      </a:lnTo>
                      <a:lnTo>
                        <a:pt x="81" y="312"/>
                      </a:lnTo>
                      <a:lnTo>
                        <a:pt x="81" y="312"/>
                      </a:lnTo>
                      <a:lnTo>
                        <a:pt x="81" y="310"/>
                      </a:lnTo>
                      <a:lnTo>
                        <a:pt x="81" y="310"/>
                      </a:lnTo>
                      <a:lnTo>
                        <a:pt x="81" y="308"/>
                      </a:lnTo>
                      <a:lnTo>
                        <a:pt x="81" y="308"/>
                      </a:lnTo>
                      <a:lnTo>
                        <a:pt x="82" y="306"/>
                      </a:lnTo>
                      <a:lnTo>
                        <a:pt x="82" y="306"/>
                      </a:lnTo>
                      <a:lnTo>
                        <a:pt x="84" y="306"/>
                      </a:lnTo>
                      <a:lnTo>
                        <a:pt x="84" y="306"/>
                      </a:lnTo>
                      <a:lnTo>
                        <a:pt x="86" y="306"/>
                      </a:lnTo>
                      <a:lnTo>
                        <a:pt x="86" y="306"/>
                      </a:lnTo>
                      <a:lnTo>
                        <a:pt x="86" y="306"/>
                      </a:lnTo>
                      <a:lnTo>
                        <a:pt x="88" y="308"/>
                      </a:lnTo>
                      <a:lnTo>
                        <a:pt x="88" y="308"/>
                      </a:lnTo>
                      <a:lnTo>
                        <a:pt x="88" y="306"/>
                      </a:lnTo>
                      <a:lnTo>
                        <a:pt x="90" y="306"/>
                      </a:lnTo>
                      <a:lnTo>
                        <a:pt x="90" y="306"/>
                      </a:lnTo>
                      <a:lnTo>
                        <a:pt x="92" y="306"/>
                      </a:lnTo>
                      <a:lnTo>
                        <a:pt x="92" y="306"/>
                      </a:lnTo>
                      <a:lnTo>
                        <a:pt x="94" y="308"/>
                      </a:lnTo>
                      <a:lnTo>
                        <a:pt x="94" y="312"/>
                      </a:lnTo>
                      <a:lnTo>
                        <a:pt x="92" y="312"/>
                      </a:lnTo>
                      <a:lnTo>
                        <a:pt x="92" y="314"/>
                      </a:lnTo>
                      <a:lnTo>
                        <a:pt x="92" y="316"/>
                      </a:lnTo>
                      <a:lnTo>
                        <a:pt x="94" y="318"/>
                      </a:lnTo>
                      <a:lnTo>
                        <a:pt x="96" y="320"/>
                      </a:lnTo>
                      <a:lnTo>
                        <a:pt x="98" y="320"/>
                      </a:lnTo>
                      <a:lnTo>
                        <a:pt x="98" y="322"/>
                      </a:lnTo>
                      <a:lnTo>
                        <a:pt x="101" y="324"/>
                      </a:lnTo>
                      <a:lnTo>
                        <a:pt x="103" y="325"/>
                      </a:lnTo>
                      <a:lnTo>
                        <a:pt x="103" y="325"/>
                      </a:lnTo>
                      <a:lnTo>
                        <a:pt x="105" y="327"/>
                      </a:lnTo>
                      <a:lnTo>
                        <a:pt x="105" y="327"/>
                      </a:lnTo>
                      <a:lnTo>
                        <a:pt x="107" y="329"/>
                      </a:lnTo>
                      <a:lnTo>
                        <a:pt x="107" y="329"/>
                      </a:lnTo>
                      <a:lnTo>
                        <a:pt x="109" y="329"/>
                      </a:lnTo>
                      <a:lnTo>
                        <a:pt x="109" y="329"/>
                      </a:lnTo>
                      <a:lnTo>
                        <a:pt x="111" y="329"/>
                      </a:lnTo>
                      <a:lnTo>
                        <a:pt x="113" y="327"/>
                      </a:lnTo>
                      <a:lnTo>
                        <a:pt x="113" y="325"/>
                      </a:lnTo>
                      <a:lnTo>
                        <a:pt x="113" y="325"/>
                      </a:lnTo>
                      <a:lnTo>
                        <a:pt x="113" y="324"/>
                      </a:lnTo>
                      <a:lnTo>
                        <a:pt x="117" y="322"/>
                      </a:lnTo>
                      <a:lnTo>
                        <a:pt x="117" y="322"/>
                      </a:lnTo>
                      <a:lnTo>
                        <a:pt x="117" y="320"/>
                      </a:lnTo>
                      <a:lnTo>
                        <a:pt x="117" y="320"/>
                      </a:lnTo>
                      <a:lnTo>
                        <a:pt x="119" y="320"/>
                      </a:lnTo>
                      <a:lnTo>
                        <a:pt x="119" y="322"/>
                      </a:lnTo>
                      <a:lnTo>
                        <a:pt x="121" y="322"/>
                      </a:lnTo>
                      <a:lnTo>
                        <a:pt x="121" y="322"/>
                      </a:lnTo>
                      <a:lnTo>
                        <a:pt x="122" y="322"/>
                      </a:lnTo>
                      <a:lnTo>
                        <a:pt x="124" y="322"/>
                      </a:lnTo>
                      <a:lnTo>
                        <a:pt x="124" y="322"/>
                      </a:lnTo>
                      <a:lnTo>
                        <a:pt x="126" y="318"/>
                      </a:lnTo>
                      <a:lnTo>
                        <a:pt x="126" y="316"/>
                      </a:lnTo>
                      <a:lnTo>
                        <a:pt x="128" y="316"/>
                      </a:lnTo>
                      <a:lnTo>
                        <a:pt x="132" y="312"/>
                      </a:lnTo>
                      <a:lnTo>
                        <a:pt x="134" y="312"/>
                      </a:lnTo>
                      <a:lnTo>
                        <a:pt x="136" y="310"/>
                      </a:lnTo>
                      <a:lnTo>
                        <a:pt x="136" y="310"/>
                      </a:lnTo>
                      <a:lnTo>
                        <a:pt x="138" y="310"/>
                      </a:lnTo>
                      <a:lnTo>
                        <a:pt x="138" y="310"/>
                      </a:lnTo>
                      <a:lnTo>
                        <a:pt x="140" y="310"/>
                      </a:lnTo>
                      <a:lnTo>
                        <a:pt x="140" y="316"/>
                      </a:lnTo>
                      <a:lnTo>
                        <a:pt x="142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5" y="322"/>
                      </a:lnTo>
                      <a:lnTo>
                        <a:pt x="145" y="324"/>
                      </a:lnTo>
                      <a:lnTo>
                        <a:pt x="147" y="324"/>
                      </a:lnTo>
                      <a:lnTo>
                        <a:pt x="151" y="325"/>
                      </a:lnTo>
                      <a:lnTo>
                        <a:pt x="153" y="324"/>
                      </a:lnTo>
                      <a:lnTo>
                        <a:pt x="155" y="324"/>
                      </a:lnTo>
                      <a:lnTo>
                        <a:pt x="157" y="322"/>
                      </a:lnTo>
                      <a:lnTo>
                        <a:pt x="162" y="320"/>
                      </a:lnTo>
                      <a:lnTo>
                        <a:pt x="164" y="320"/>
                      </a:lnTo>
                      <a:lnTo>
                        <a:pt x="164" y="322"/>
                      </a:lnTo>
                      <a:lnTo>
                        <a:pt x="162" y="324"/>
                      </a:lnTo>
                      <a:lnTo>
                        <a:pt x="162" y="325"/>
                      </a:lnTo>
                      <a:lnTo>
                        <a:pt x="164" y="325"/>
                      </a:lnTo>
                      <a:lnTo>
                        <a:pt x="164" y="325"/>
                      </a:lnTo>
                      <a:lnTo>
                        <a:pt x="168" y="322"/>
                      </a:lnTo>
                      <a:lnTo>
                        <a:pt x="170" y="320"/>
                      </a:lnTo>
                      <a:lnTo>
                        <a:pt x="170" y="320"/>
                      </a:lnTo>
                      <a:lnTo>
                        <a:pt x="170" y="320"/>
                      </a:lnTo>
                      <a:lnTo>
                        <a:pt x="170" y="318"/>
                      </a:lnTo>
                      <a:lnTo>
                        <a:pt x="170" y="318"/>
                      </a:lnTo>
                      <a:lnTo>
                        <a:pt x="172" y="316"/>
                      </a:lnTo>
                      <a:lnTo>
                        <a:pt x="180" y="314"/>
                      </a:lnTo>
                      <a:lnTo>
                        <a:pt x="180" y="312"/>
                      </a:lnTo>
                      <a:lnTo>
                        <a:pt x="182" y="312"/>
                      </a:lnTo>
                      <a:lnTo>
                        <a:pt x="182" y="312"/>
                      </a:lnTo>
                      <a:lnTo>
                        <a:pt x="182" y="310"/>
                      </a:lnTo>
                      <a:lnTo>
                        <a:pt x="183" y="310"/>
                      </a:lnTo>
                      <a:lnTo>
                        <a:pt x="189" y="310"/>
                      </a:lnTo>
                      <a:lnTo>
                        <a:pt x="191" y="308"/>
                      </a:lnTo>
                      <a:lnTo>
                        <a:pt x="197" y="308"/>
                      </a:lnTo>
                      <a:lnTo>
                        <a:pt x="199" y="308"/>
                      </a:lnTo>
                      <a:lnTo>
                        <a:pt x="201" y="308"/>
                      </a:lnTo>
                      <a:lnTo>
                        <a:pt x="201" y="308"/>
                      </a:lnTo>
                      <a:lnTo>
                        <a:pt x="202" y="308"/>
                      </a:lnTo>
                      <a:lnTo>
                        <a:pt x="202" y="310"/>
                      </a:lnTo>
                      <a:lnTo>
                        <a:pt x="204" y="308"/>
                      </a:lnTo>
                      <a:lnTo>
                        <a:pt x="206" y="306"/>
                      </a:lnTo>
                      <a:lnTo>
                        <a:pt x="206" y="306"/>
                      </a:lnTo>
                      <a:lnTo>
                        <a:pt x="208" y="305"/>
                      </a:lnTo>
                      <a:lnTo>
                        <a:pt x="208" y="305"/>
                      </a:lnTo>
                      <a:lnTo>
                        <a:pt x="208" y="303"/>
                      </a:lnTo>
                      <a:lnTo>
                        <a:pt x="210" y="303"/>
                      </a:lnTo>
                      <a:lnTo>
                        <a:pt x="212" y="305"/>
                      </a:lnTo>
                      <a:lnTo>
                        <a:pt x="212" y="305"/>
                      </a:lnTo>
                      <a:lnTo>
                        <a:pt x="216" y="305"/>
                      </a:lnTo>
                      <a:lnTo>
                        <a:pt x="216" y="303"/>
                      </a:lnTo>
                      <a:lnTo>
                        <a:pt x="216" y="303"/>
                      </a:lnTo>
                      <a:lnTo>
                        <a:pt x="216" y="299"/>
                      </a:lnTo>
                      <a:lnTo>
                        <a:pt x="216" y="297"/>
                      </a:lnTo>
                      <a:lnTo>
                        <a:pt x="216" y="297"/>
                      </a:lnTo>
                      <a:lnTo>
                        <a:pt x="216" y="295"/>
                      </a:lnTo>
                      <a:lnTo>
                        <a:pt x="216" y="295"/>
                      </a:lnTo>
                      <a:lnTo>
                        <a:pt x="216" y="295"/>
                      </a:lnTo>
                      <a:lnTo>
                        <a:pt x="216" y="293"/>
                      </a:lnTo>
                      <a:lnTo>
                        <a:pt x="218" y="293"/>
                      </a:lnTo>
                      <a:lnTo>
                        <a:pt x="220" y="293"/>
                      </a:lnTo>
                      <a:lnTo>
                        <a:pt x="220" y="291"/>
                      </a:lnTo>
                      <a:lnTo>
                        <a:pt x="220" y="287"/>
                      </a:lnTo>
                      <a:lnTo>
                        <a:pt x="220" y="287"/>
                      </a:lnTo>
                      <a:lnTo>
                        <a:pt x="222" y="286"/>
                      </a:lnTo>
                      <a:lnTo>
                        <a:pt x="222" y="284"/>
                      </a:lnTo>
                      <a:lnTo>
                        <a:pt x="223" y="282"/>
                      </a:lnTo>
                      <a:lnTo>
                        <a:pt x="223" y="282"/>
                      </a:lnTo>
                      <a:lnTo>
                        <a:pt x="233" y="282"/>
                      </a:lnTo>
                      <a:lnTo>
                        <a:pt x="233" y="282"/>
                      </a:lnTo>
                      <a:lnTo>
                        <a:pt x="235" y="284"/>
                      </a:lnTo>
                      <a:lnTo>
                        <a:pt x="239" y="289"/>
                      </a:lnTo>
                      <a:lnTo>
                        <a:pt x="244" y="289"/>
                      </a:lnTo>
                      <a:lnTo>
                        <a:pt x="248" y="286"/>
                      </a:lnTo>
                      <a:lnTo>
                        <a:pt x="250" y="286"/>
                      </a:lnTo>
                      <a:lnTo>
                        <a:pt x="252" y="284"/>
                      </a:lnTo>
                      <a:lnTo>
                        <a:pt x="252" y="286"/>
                      </a:lnTo>
                      <a:lnTo>
                        <a:pt x="252" y="286"/>
                      </a:lnTo>
                      <a:lnTo>
                        <a:pt x="252" y="287"/>
                      </a:lnTo>
                      <a:lnTo>
                        <a:pt x="250" y="287"/>
                      </a:lnTo>
                      <a:lnTo>
                        <a:pt x="252" y="287"/>
                      </a:lnTo>
                      <a:lnTo>
                        <a:pt x="252" y="287"/>
                      </a:lnTo>
                      <a:lnTo>
                        <a:pt x="254" y="289"/>
                      </a:lnTo>
                      <a:lnTo>
                        <a:pt x="256" y="289"/>
                      </a:lnTo>
                      <a:lnTo>
                        <a:pt x="258" y="289"/>
                      </a:lnTo>
                      <a:lnTo>
                        <a:pt x="258" y="291"/>
                      </a:lnTo>
                      <a:lnTo>
                        <a:pt x="258" y="299"/>
                      </a:lnTo>
                      <a:lnTo>
                        <a:pt x="260" y="301"/>
                      </a:lnTo>
                      <a:lnTo>
                        <a:pt x="260" y="303"/>
                      </a:lnTo>
                      <a:lnTo>
                        <a:pt x="262" y="305"/>
                      </a:lnTo>
                      <a:lnTo>
                        <a:pt x="263" y="305"/>
                      </a:lnTo>
                      <a:lnTo>
                        <a:pt x="265" y="305"/>
                      </a:lnTo>
                      <a:lnTo>
                        <a:pt x="267" y="303"/>
                      </a:lnTo>
                      <a:lnTo>
                        <a:pt x="269" y="303"/>
                      </a:lnTo>
                      <a:lnTo>
                        <a:pt x="271" y="305"/>
                      </a:lnTo>
                      <a:lnTo>
                        <a:pt x="275" y="305"/>
                      </a:lnTo>
                      <a:lnTo>
                        <a:pt x="275" y="305"/>
                      </a:lnTo>
                      <a:lnTo>
                        <a:pt x="275" y="306"/>
                      </a:lnTo>
                      <a:lnTo>
                        <a:pt x="277" y="310"/>
                      </a:lnTo>
                      <a:lnTo>
                        <a:pt x="275" y="310"/>
                      </a:lnTo>
                      <a:lnTo>
                        <a:pt x="275" y="312"/>
                      </a:lnTo>
                      <a:lnTo>
                        <a:pt x="273" y="314"/>
                      </a:lnTo>
                      <a:lnTo>
                        <a:pt x="273" y="314"/>
                      </a:lnTo>
                      <a:lnTo>
                        <a:pt x="273" y="316"/>
                      </a:lnTo>
                      <a:lnTo>
                        <a:pt x="281" y="320"/>
                      </a:lnTo>
                      <a:lnTo>
                        <a:pt x="286" y="324"/>
                      </a:lnTo>
                      <a:lnTo>
                        <a:pt x="288" y="325"/>
                      </a:lnTo>
                      <a:lnTo>
                        <a:pt x="290" y="325"/>
                      </a:lnTo>
                      <a:lnTo>
                        <a:pt x="290" y="324"/>
                      </a:lnTo>
                      <a:lnTo>
                        <a:pt x="290" y="324"/>
                      </a:lnTo>
                      <a:lnTo>
                        <a:pt x="290" y="322"/>
                      </a:lnTo>
                      <a:lnTo>
                        <a:pt x="290" y="322"/>
                      </a:lnTo>
                      <a:lnTo>
                        <a:pt x="290" y="320"/>
                      </a:lnTo>
                      <a:lnTo>
                        <a:pt x="290" y="320"/>
                      </a:lnTo>
                      <a:lnTo>
                        <a:pt x="292" y="320"/>
                      </a:lnTo>
                      <a:lnTo>
                        <a:pt x="292" y="318"/>
                      </a:lnTo>
                      <a:lnTo>
                        <a:pt x="292" y="314"/>
                      </a:lnTo>
                      <a:lnTo>
                        <a:pt x="294" y="312"/>
                      </a:lnTo>
                      <a:lnTo>
                        <a:pt x="294" y="310"/>
                      </a:lnTo>
                      <a:lnTo>
                        <a:pt x="298" y="308"/>
                      </a:lnTo>
                      <a:lnTo>
                        <a:pt x="302" y="303"/>
                      </a:lnTo>
                      <a:lnTo>
                        <a:pt x="303" y="303"/>
                      </a:lnTo>
                      <a:lnTo>
                        <a:pt x="305" y="305"/>
                      </a:lnTo>
                      <a:lnTo>
                        <a:pt x="307" y="305"/>
                      </a:lnTo>
                      <a:lnTo>
                        <a:pt x="309" y="305"/>
                      </a:lnTo>
                      <a:lnTo>
                        <a:pt x="311" y="305"/>
                      </a:lnTo>
                      <a:lnTo>
                        <a:pt x="313" y="305"/>
                      </a:lnTo>
                      <a:lnTo>
                        <a:pt x="315" y="303"/>
                      </a:lnTo>
                      <a:lnTo>
                        <a:pt x="317" y="301"/>
                      </a:lnTo>
                      <a:lnTo>
                        <a:pt x="317" y="301"/>
                      </a:lnTo>
                      <a:lnTo>
                        <a:pt x="317" y="301"/>
                      </a:lnTo>
                      <a:lnTo>
                        <a:pt x="319" y="301"/>
                      </a:lnTo>
                      <a:lnTo>
                        <a:pt x="321" y="301"/>
                      </a:lnTo>
                      <a:lnTo>
                        <a:pt x="323" y="305"/>
                      </a:lnTo>
                      <a:lnTo>
                        <a:pt x="330" y="306"/>
                      </a:lnTo>
                      <a:lnTo>
                        <a:pt x="330" y="306"/>
                      </a:lnTo>
                      <a:lnTo>
                        <a:pt x="330" y="305"/>
                      </a:lnTo>
                      <a:lnTo>
                        <a:pt x="330" y="303"/>
                      </a:lnTo>
                      <a:lnTo>
                        <a:pt x="330" y="301"/>
                      </a:lnTo>
                      <a:lnTo>
                        <a:pt x="332" y="299"/>
                      </a:lnTo>
                      <a:lnTo>
                        <a:pt x="332" y="299"/>
                      </a:lnTo>
                      <a:lnTo>
                        <a:pt x="334" y="297"/>
                      </a:lnTo>
                      <a:lnTo>
                        <a:pt x="336" y="299"/>
                      </a:lnTo>
                      <a:lnTo>
                        <a:pt x="342" y="301"/>
                      </a:lnTo>
                      <a:lnTo>
                        <a:pt x="343" y="301"/>
                      </a:lnTo>
                      <a:lnTo>
                        <a:pt x="343" y="301"/>
                      </a:lnTo>
                      <a:lnTo>
                        <a:pt x="345" y="299"/>
                      </a:lnTo>
                      <a:lnTo>
                        <a:pt x="345" y="297"/>
                      </a:lnTo>
                      <a:lnTo>
                        <a:pt x="345" y="295"/>
                      </a:lnTo>
                      <a:lnTo>
                        <a:pt x="347" y="293"/>
                      </a:lnTo>
                      <a:lnTo>
                        <a:pt x="345" y="289"/>
                      </a:lnTo>
                      <a:lnTo>
                        <a:pt x="347" y="284"/>
                      </a:lnTo>
                      <a:lnTo>
                        <a:pt x="347" y="284"/>
                      </a:lnTo>
                      <a:lnTo>
                        <a:pt x="347" y="282"/>
                      </a:lnTo>
                      <a:lnTo>
                        <a:pt x="347" y="282"/>
                      </a:lnTo>
                      <a:lnTo>
                        <a:pt x="347" y="280"/>
                      </a:lnTo>
                      <a:lnTo>
                        <a:pt x="347" y="280"/>
                      </a:lnTo>
                      <a:lnTo>
                        <a:pt x="347" y="280"/>
                      </a:lnTo>
                      <a:lnTo>
                        <a:pt x="349" y="276"/>
                      </a:lnTo>
                      <a:lnTo>
                        <a:pt x="351" y="274"/>
                      </a:lnTo>
                      <a:lnTo>
                        <a:pt x="351" y="274"/>
                      </a:lnTo>
                      <a:lnTo>
                        <a:pt x="351" y="272"/>
                      </a:lnTo>
                      <a:lnTo>
                        <a:pt x="351" y="261"/>
                      </a:lnTo>
                      <a:lnTo>
                        <a:pt x="351" y="261"/>
                      </a:lnTo>
                      <a:lnTo>
                        <a:pt x="351" y="259"/>
                      </a:lnTo>
                      <a:lnTo>
                        <a:pt x="355" y="255"/>
                      </a:lnTo>
                      <a:lnTo>
                        <a:pt x="357" y="253"/>
                      </a:lnTo>
                      <a:lnTo>
                        <a:pt x="357" y="253"/>
                      </a:lnTo>
                      <a:lnTo>
                        <a:pt x="361" y="251"/>
                      </a:lnTo>
                      <a:lnTo>
                        <a:pt x="361" y="251"/>
                      </a:lnTo>
                      <a:lnTo>
                        <a:pt x="364" y="251"/>
                      </a:lnTo>
                      <a:lnTo>
                        <a:pt x="364" y="251"/>
                      </a:lnTo>
                      <a:lnTo>
                        <a:pt x="364" y="251"/>
                      </a:lnTo>
                      <a:lnTo>
                        <a:pt x="366" y="246"/>
                      </a:lnTo>
                      <a:lnTo>
                        <a:pt x="366" y="244"/>
                      </a:lnTo>
                      <a:lnTo>
                        <a:pt x="366" y="242"/>
                      </a:lnTo>
                      <a:lnTo>
                        <a:pt x="368" y="240"/>
                      </a:lnTo>
                      <a:lnTo>
                        <a:pt x="368" y="240"/>
                      </a:lnTo>
                      <a:lnTo>
                        <a:pt x="372" y="240"/>
                      </a:lnTo>
                      <a:lnTo>
                        <a:pt x="372" y="240"/>
                      </a:lnTo>
                      <a:lnTo>
                        <a:pt x="372" y="238"/>
                      </a:lnTo>
                      <a:lnTo>
                        <a:pt x="372" y="238"/>
                      </a:lnTo>
                      <a:lnTo>
                        <a:pt x="374" y="238"/>
                      </a:lnTo>
                      <a:lnTo>
                        <a:pt x="374" y="240"/>
                      </a:lnTo>
                      <a:lnTo>
                        <a:pt x="376" y="240"/>
                      </a:lnTo>
                      <a:lnTo>
                        <a:pt x="378" y="240"/>
                      </a:lnTo>
                      <a:lnTo>
                        <a:pt x="380" y="240"/>
                      </a:lnTo>
                      <a:lnTo>
                        <a:pt x="380" y="238"/>
                      </a:lnTo>
                      <a:lnTo>
                        <a:pt x="380" y="236"/>
                      </a:lnTo>
                      <a:lnTo>
                        <a:pt x="382" y="234"/>
                      </a:lnTo>
                      <a:lnTo>
                        <a:pt x="382" y="234"/>
                      </a:lnTo>
                      <a:lnTo>
                        <a:pt x="382" y="232"/>
                      </a:lnTo>
                      <a:lnTo>
                        <a:pt x="382" y="232"/>
                      </a:lnTo>
                      <a:lnTo>
                        <a:pt x="384" y="230"/>
                      </a:lnTo>
                      <a:lnTo>
                        <a:pt x="387" y="227"/>
                      </a:lnTo>
                      <a:lnTo>
                        <a:pt x="389" y="227"/>
                      </a:lnTo>
                      <a:lnTo>
                        <a:pt x="389" y="227"/>
                      </a:lnTo>
                      <a:lnTo>
                        <a:pt x="389" y="227"/>
                      </a:lnTo>
                      <a:lnTo>
                        <a:pt x="391" y="227"/>
                      </a:lnTo>
                      <a:lnTo>
                        <a:pt x="391" y="227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5" y="230"/>
                      </a:lnTo>
                      <a:lnTo>
                        <a:pt x="395" y="232"/>
                      </a:lnTo>
                      <a:lnTo>
                        <a:pt x="401" y="232"/>
                      </a:lnTo>
                      <a:lnTo>
                        <a:pt x="403" y="234"/>
                      </a:lnTo>
                      <a:lnTo>
                        <a:pt x="406" y="232"/>
                      </a:lnTo>
                      <a:lnTo>
                        <a:pt x="410" y="234"/>
                      </a:lnTo>
                      <a:lnTo>
                        <a:pt x="410" y="234"/>
                      </a:lnTo>
                      <a:lnTo>
                        <a:pt x="412" y="234"/>
                      </a:lnTo>
                      <a:lnTo>
                        <a:pt x="412" y="236"/>
                      </a:lnTo>
                      <a:lnTo>
                        <a:pt x="412" y="236"/>
                      </a:lnTo>
                      <a:lnTo>
                        <a:pt x="416" y="234"/>
                      </a:lnTo>
                      <a:lnTo>
                        <a:pt x="418" y="230"/>
                      </a:lnTo>
                      <a:lnTo>
                        <a:pt x="418" y="228"/>
                      </a:lnTo>
                      <a:lnTo>
                        <a:pt x="416" y="228"/>
                      </a:lnTo>
                      <a:lnTo>
                        <a:pt x="416" y="227"/>
                      </a:lnTo>
                      <a:lnTo>
                        <a:pt x="416" y="225"/>
                      </a:lnTo>
                      <a:lnTo>
                        <a:pt x="416" y="223"/>
                      </a:lnTo>
                      <a:lnTo>
                        <a:pt x="414" y="223"/>
                      </a:lnTo>
                      <a:lnTo>
                        <a:pt x="414" y="221"/>
                      </a:lnTo>
                      <a:lnTo>
                        <a:pt x="414" y="221"/>
                      </a:lnTo>
                      <a:lnTo>
                        <a:pt x="414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08" y="219"/>
                      </a:lnTo>
                      <a:lnTo>
                        <a:pt x="408" y="217"/>
                      </a:lnTo>
                      <a:lnTo>
                        <a:pt x="408" y="217"/>
                      </a:lnTo>
                      <a:lnTo>
                        <a:pt x="408" y="217"/>
                      </a:lnTo>
                      <a:lnTo>
                        <a:pt x="410" y="217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3"/>
                      </a:lnTo>
                      <a:lnTo>
                        <a:pt x="412" y="213"/>
                      </a:lnTo>
                      <a:lnTo>
                        <a:pt x="416" y="211"/>
                      </a:lnTo>
                      <a:lnTo>
                        <a:pt x="418" y="211"/>
                      </a:lnTo>
                      <a:lnTo>
                        <a:pt x="420" y="209"/>
                      </a:lnTo>
                      <a:lnTo>
                        <a:pt x="420" y="209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5" y="206"/>
                      </a:lnTo>
                      <a:lnTo>
                        <a:pt x="427" y="206"/>
                      </a:lnTo>
                      <a:lnTo>
                        <a:pt x="429" y="204"/>
                      </a:lnTo>
                      <a:lnTo>
                        <a:pt x="429" y="206"/>
                      </a:lnTo>
                      <a:lnTo>
                        <a:pt x="431" y="206"/>
                      </a:lnTo>
                      <a:lnTo>
                        <a:pt x="431" y="206"/>
                      </a:lnTo>
                      <a:lnTo>
                        <a:pt x="431" y="208"/>
                      </a:lnTo>
                      <a:lnTo>
                        <a:pt x="433" y="208"/>
                      </a:lnTo>
                      <a:lnTo>
                        <a:pt x="439" y="209"/>
                      </a:lnTo>
                      <a:lnTo>
                        <a:pt x="439" y="208"/>
                      </a:lnTo>
                      <a:lnTo>
                        <a:pt x="439" y="206"/>
                      </a:lnTo>
                      <a:lnTo>
                        <a:pt x="439" y="206"/>
                      </a:lnTo>
                      <a:lnTo>
                        <a:pt x="439" y="204"/>
                      </a:lnTo>
                      <a:lnTo>
                        <a:pt x="437" y="204"/>
                      </a:lnTo>
                      <a:lnTo>
                        <a:pt x="437" y="204"/>
                      </a:lnTo>
                      <a:lnTo>
                        <a:pt x="437" y="204"/>
                      </a:lnTo>
                      <a:lnTo>
                        <a:pt x="437" y="202"/>
                      </a:lnTo>
                      <a:lnTo>
                        <a:pt x="437" y="200"/>
                      </a:lnTo>
                      <a:lnTo>
                        <a:pt x="437" y="196"/>
                      </a:lnTo>
                      <a:lnTo>
                        <a:pt x="437" y="196"/>
                      </a:lnTo>
                      <a:lnTo>
                        <a:pt x="437" y="194"/>
                      </a:lnTo>
                      <a:lnTo>
                        <a:pt x="437" y="192"/>
                      </a:lnTo>
                      <a:lnTo>
                        <a:pt x="437" y="190"/>
                      </a:lnTo>
                      <a:lnTo>
                        <a:pt x="437" y="190"/>
                      </a:lnTo>
                      <a:lnTo>
                        <a:pt x="435" y="189"/>
                      </a:lnTo>
                      <a:lnTo>
                        <a:pt x="433" y="187"/>
                      </a:lnTo>
                      <a:lnTo>
                        <a:pt x="427" y="183"/>
                      </a:lnTo>
                      <a:lnTo>
                        <a:pt x="425" y="183"/>
                      </a:lnTo>
                      <a:lnTo>
                        <a:pt x="424" y="181"/>
                      </a:lnTo>
                      <a:lnTo>
                        <a:pt x="424" y="179"/>
                      </a:lnTo>
                      <a:lnTo>
                        <a:pt x="424" y="179"/>
                      </a:lnTo>
                      <a:lnTo>
                        <a:pt x="422" y="177"/>
                      </a:lnTo>
                      <a:lnTo>
                        <a:pt x="422" y="175"/>
                      </a:lnTo>
                      <a:lnTo>
                        <a:pt x="422" y="175"/>
                      </a:lnTo>
                      <a:lnTo>
                        <a:pt x="422" y="175"/>
                      </a:lnTo>
                      <a:lnTo>
                        <a:pt x="420" y="173"/>
                      </a:lnTo>
                      <a:lnTo>
                        <a:pt x="420" y="171"/>
                      </a:lnTo>
                      <a:lnTo>
                        <a:pt x="416" y="171"/>
                      </a:lnTo>
                      <a:lnTo>
                        <a:pt x="414" y="170"/>
                      </a:lnTo>
                      <a:lnTo>
                        <a:pt x="414" y="170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4" y="164"/>
                      </a:lnTo>
                      <a:lnTo>
                        <a:pt x="414" y="164"/>
                      </a:lnTo>
                      <a:lnTo>
                        <a:pt x="416" y="164"/>
                      </a:lnTo>
                      <a:lnTo>
                        <a:pt x="416" y="164"/>
                      </a:lnTo>
                      <a:lnTo>
                        <a:pt x="416" y="164"/>
                      </a:lnTo>
                      <a:lnTo>
                        <a:pt x="416" y="160"/>
                      </a:lnTo>
                      <a:lnTo>
                        <a:pt x="416" y="158"/>
                      </a:lnTo>
                      <a:lnTo>
                        <a:pt x="416" y="158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8" y="154"/>
                      </a:lnTo>
                      <a:lnTo>
                        <a:pt x="420" y="152"/>
                      </a:lnTo>
                      <a:lnTo>
                        <a:pt x="427" y="147"/>
                      </a:lnTo>
                      <a:lnTo>
                        <a:pt x="429" y="143"/>
                      </a:lnTo>
                      <a:lnTo>
                        <a:pt x="431" y="141"/>
                      </a:lnTo>
                      <a:lnTo>
                        <a:pt x="431" y="141"/>
                      </a:lnTo>
                      <a:lnTo>
                        <a:pt x="431" y="141"/>
                      </a:lnTo>
                      <a:lnTo>
                        <a:pt x="433" y="141"/>
                      </a:lnTo>
                      <a:lnTo>
                        <a:pt x="433" y="141"/>
                      </a:lnTo>
                      <a:lnTo>
                        <a:pt x="433" y="141"/>
                      </a:lnTo>
                      <a:lnTo>
                        <a:pt x="437" y="139"/>
                      </a:lnTo>
                      <a:lnTo>
                        <a:pt x="437" y="139"/>
                      </a:lnTo>
                      <a:lnTo>
                        <a:pt x="439" y="137"/>
                      </a:lnTo>
                      <a:lnTo>
                        <a:pt x="441" y="137"/>
                      </a:lnTo>
                      <a:lnTo>
                        <a:pt x="441" y="135"/>
                      </a:lnTo>
                      <a:lnTo>
                        <a:pt x="443" y="133"/>
                      </a:lnTo>
                      <a:lnTo>
                        <a:pt x="446" y="130"/>
                      </a:lnTo>
                      <a:lnTo>
                        <a:pt x="448" y="128"/>
                      </a:lnTo>
                      <a:lnTo>
                        <a:pt x="448" y="128"/>
                      </a:lnTo>
                      <a:lnTo>
                        <a:pt x="452" y="126"/>
                      </a:lnTo>
                      <a:lnTo>
                        <a:pt x="452" y="126"/>
                      </a:lnTo>
                      <a:lnTo>
                        <a:pt x="456" y="124"/>
                      </a:lnTo>
                      <a:lnTo>
                        <a:pt x="456" y="122"/>
                      </a:lnTo>
                      <a:lnTo>
                        <a:pt x="458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0"/>
                      </a:lnTo>
                      <a:lnTo>
                        <a:pt x="460" y="120"/>
                      </a:lnTo>
                      <a:close/>
                    </a:path>
                  </a:pathLst>
                </a:custGeom>
                <a:solidFill>
                  <a:srgbClr val="CE9888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2" name="Google Shape;432;p13"/>
                <p:cNvSpPr/>
                <p:nvPr/>
              </p:nvSpPr>
              <p:spPr>
                <a:xfrm>
                  <a:off x="6143625" y="2592388"/>
                  <a:ext cx="730250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" h="329" extrusionOk="0">
                      <a:moveTo>
                        <a:pt x="460" y="120"/>
                      </a:moveTo>
                      <a:lnTo>
                        <a:pt x="460" y="118"/>
                      </a:lnTo>
                      <a:lnTo>
                        <a:pt x="460" y="118"/>
                      </a:lnTo>
                      <a:lnTo>
                        <a:pt x="458" y="116"/>
                      </a:lnTo>
                      <a:lnTo>
                        <a:pt x="456" y="116"/>
                      </a:lnTo>
                      <a:lnTo>
                        <a:pt x="456" y="116"/>
                      </a:lnTo>
                      <a:lnTo>
                        <a:pt x="456" y="114"/>
                      </a:lnTo>
                      <a:lnTo>
                        <a:pt x="456" y="114"/>
                      </a:lnTo>
                      <a:lnTo>
                        <a:pt x="456" y="114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2"/>
                      </a:lnTo>
                      <a:lnTo>
                        <a:pt x="458" y="111"/>
                      </a:lnTo>
                      <a:lnTo>
                        <a:pt x="454" y="109"/>
                      </a:lnTo>
                      <a:lnTo>
                        <a:pt x="454" y="107"/>
                      </a:lnTo>
                      <a:lnTo>
                        <a:pt x="452" y="107"/>
                      </a:lnTo>
                      <a:lnTo>
                        <a:pt x="452" y="107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5"/>
                      </a:lnTo>
                      <a:lnTo>
                        <a:pt x="450" y="103"/>
                      </a:lnTo>
                      <a:lnTo>
                        <a:pt x="452" y="101"/>
                      </a:lnTo>
                      <a:lnTo>
                        <a:pt x="452" y="101"/>
                      </a:lnTo>
                      <a:lnTo>
                        <a:pt x="450" y="99"/>
                      </a:lnTo>
                      <a:lnTo>
                        <a:pt x="446" y="101"/>
                      </a:lnTo>
                      <a:lnTo>
                        <a:pt x="444" y="101"/>
                      </a:lnTo>
                      <a:lnTo>
                        <a:pt x="444" y="103"/>
                      </a:lnTo>
                      <a:lnTo>
                        <a:pt x="443" y="101"/>
                      </a:lnTo>
                      <a:lnTo>
                        <a:pt x="441" y="101"/>
                      </a:lnTo>
                      <a:lnTo>
                        <a:pt x="441" y="103"/>
                      </a:lnTo>
                      <a:lnTo>
                        <a:pt x="441" y="105"/>
                      </a:lnTo>
                      <a:lnTo>
                        <a:pt x="441" y="105"/>
                      </a:lnTo>
                      <a:lnTo>
                        <a:pt x="439" y="111"/>
                      </a:lnTo>
                      <a:lnTo>
                        <a:pt x="437" y="114"/>
                      </a:lnTo>
                      <a:lnTo>
                        <a:pt x="433" y="118"/>
                      </a:lnTo>
                      <a:lnTo>
                        <a:pt x="429" y="118"/>
                      </a:lnTo>
                      <a:lnTo>
                        <a:pt x="429" y="118"/>
                      </a:lnTo>
                      <a:lnTo>
                        <a:pt x="425" y="116"/>
                      </a:lnTo>
                      <a:lnTo>
                        <a:pt x="425" y="114"/>
                      </a:lnTo>
                      <a:lnTo>
                        <a:pt x="424" y="114"/>
                      </a:lnTo>
                      <a:lnTo>
                        <a:pt x="424" y="112"/>
                      </a:lnTo>
                      <a:lnTo>
                        <a:pt x="424" y="111"/>
                      </a:lnTo>
                      <a:lnTo>
                        <a:pt x="424" y="111"/>
                      </a:lnTo>
                      <a:lnTo>
                        <a:pt x="420" y="109"/>
                      </a:lnTo>
                      <a:lnTo>
                        <a:pt x="420" y="109"/>
                      </a:lnTo>
                      <a:lnTo>
                        <a:pt x="420" y="109"/>
                      </a:lnTo>
                      <a:lnTo>
                        <a:pt x="416" y="112"/>
                      </a:lnTo>
                      <a:lnTo>
                        <a:pt x="414" y="112"/>
                      </a:lnTo>
                      <a:lnTo>
                        <a:pt x="412" y="111"/>
                      </a:lnTo>
                      <a:lnTo>
                        <a:pt x="410" y="111"/>
                      </a:lnTo>
                      <a:lnTo>
                        <a:pt x="410" y="111"/>
                      </a:lnTo>
                      <a:lnTo>
                        <a:pt x="410" y="112"/>
                      </a:lnTo>
                      <a:lnTo>
                        <a:pt x="408" y="114"/>
                      </a:lnTo>
                      <a:lnTo>
                        <a:pt x="406" y="114"/>
                      </a:lnTo>
                      <a:lnTo>
                        <a:pt x="406" y="114"/>
                      </a:lnTo>
                      <a:lnTo>
                        <a:pt x="404" y="114"/>
                      </a:lnTo>
                      <a:lnTo>
                        <a:pt x="403" y="112"/>
                      </a:lnTo>
                      <a:lnTo>
                        <a:pt x="401" y="114"/>
                      </a:lnTo>
                      <a:lnTo>
                        <a:pt x="401" y="114"/>
                      </a:lnTo>
                      <a:lnTo>
                        <a:pt x="397" y="116"/>
                      </a:lnTo>
                      <a:lnTo>
                        <a:pt x="395" y="118"/>
                      </a:lnTo>
                      <a:lnTo>
                        <a:pt x="391" y="116"/>
                      </a:lnTo>
                      <a:lnTo>
                        <a:pt x="384" y="112"/>
                      </a:lnTo>
                      <a:lnTo>
                        <a:pt x="382" y="112"/>
                      </a:lnTo>
                      <a:lnTo>
                        <a:pt x="378" y="112"/>
                      </a:lnTo>
                      <a:lnTo>
                        <a:pt x="376" y="114"/>
                      </a:lnTo>
                      <a:lnTo>
                        <a:pt x="372" y="114"/>
                      </a:lnTo>
                      <a:lnTo>
                        <a:pt x="372" y="116"/>
                      </a:lnTo>
                      <a:lnTo>
                        <a:pt x="370" y="120"/>
                      </a:lnTo>
                      <a:lnTo>
                        <a:pt x="368" y="122"/>
                      </a:lnTo>
                      <a:lnTo>
                        <a:pt x="368" y="120"/>
                      </a:lnTo>
                      <a:lnTo>
                        <a:pt x="364" y="120"/>
                      </a:lnTo>
                      <a:lnTo>
                        <a:pt x="363" y="118"/>
                      </a:lnTo>
                      <a:lnTo>
                        <a:pt x="363" y="116"/>
                      </a:lnTo>
                      <a:lnTo>
                        <a:pt x="361" y="116"/>
                      </a:lnTo>
                      <a:lnTo>
                        <a:pt x="361" y="114"/>
                      </a:lnTo>
                      <a:lnTo>
                        <a:pt x="357" y="116"/>
                      </a:lnTo>
                      <a:lnTo>
                        <a:pt x="353" y="116"/>
                      </a:lnTo>
                      <a:lnTo>
                        <a:pt x="349" y="114"/>
                      </a:lnTo>
                      <a:lnTo>
                        <a:pt x="347" y="112"/>
                      </a:lnTo>
                      <a:lnTo>
                        <a:pt x="345" y="109"/>
                      </a:lnTo>
                      <a:lnTo>
                        <a:pt x="345" y="105"/>
                      </a:lnTo>
                      <a:lnTo>
                        <a:pt x="345" y="105"/>
                      </a:lnTo>
                      <a:lnTo>
                        <a:pt x="343" y="101"/>
                      </a:lnTo>
                      <a:lnTo>
                        <a:pt x="343" y="99"/>
                      </a:lnTo>
                      <a:lnTo>
                        <a:pt x="343" y="97"/>
                      </a:lnTo>
                      <a:lnTo>
                        <a:pt x="343" y="97"/>
                      </a:lnTo>
                      <a:lnTo>
                        <a:pt x="342" y="97"/>
                      </a:lnTo>
                      <a:lnTo>
                        <a:pt x="340" y="101"/>
                      </a:lnTo>
                      <a:lnTo>
                        <a:pt x="338" y="101"/>
                      </a:lnTo>
                      <a:lnTo>
                        <a:pt x="334" y="103"/>
                      </a:lnTo>
                      <a:lnTo>
                        <a:pt x="332" y="105"/>
                      </a:lnTo>
                      <a:lnTo>
                        <a:pt x="328" y="105"/>
                      </a:lnTo>
                      <a:lnTo>
                        <a:pt x="328" y="109"/>
                      </a:lnTo>
                      <a:lnTo>
                        <a:pt x="326" y="111"/>
                      </a:lnTo>
                      <a:lnTo>
                        <a:pt x="324" y="112"/>
                      </a:lnTo>
                      <a:lnTo>
                        <a:pt x="321" y="112"/>
                      </a:lnTo>
                      <a:lnTo>
                        <a:pt x="321" y="112"/>
                      </a:lnTo>
                      <a:lnTo>
                        <a:pt x="317" y="111"/>
                      </a:lnTo>
                      <a:lnTo>
                        <a:pt x="317" y="111"/>
                      </a:lnTo>
                      <a:lnTo>
                        <a:pt x="315" y="112"/>
                      </a:lnTo>
                      <a:lnTo>
                        <a:pt x="315" y="112"/>
                      </a:lnTo>
                      <a:lnTo>
                        <a:pt x="313" y="114"/>
                      </a:lnTo>
                      <a:lnTo>
                        <a:pt x="311" y="114"/>
                      </a:lnTo>
                      <a:lnTo>
                        <a:pt x="305" y="111"/>
                      </a:lnTo>
                      <a:lnTo>
                        <a:pt x="300" y="107"/>
                      </a:lnTo>
                      <a:lnTo>
                        <a:pt x="298" y="105"/>
                      </a:lnTo>
                      <a:lnTo>
                        <a:pt x="298" y="105"/>
                      </a:lnTo>
                      <a:lnTo>
                        <a:pt x="296" y="105"/>
                      </a:lnTo>
                      <a:lnTo>
                        <a:pt x="296" y="103"/>
                      </a:lnTo>
                      <a:lnTo>
                        <a:pt x="294" y="103"/>
                      </a:lnTo>
                      <a:lnTo>
                        <a:pt x="292" y="101"/>
                      </a:lnTo>
                      <a:lnTo>
                        <a:pt x="288" y="101"/>
                      </a:lnTo>
                      <a:lnTo>
                        <a:pt x="283" y="97"/>
                      </a:lnTo>
                      <a:lnTo>
                        <a:pt x="281" y="97"/>
                      </a:lnTo>
                      <a:lnTo>
                        <a:pt x="279" y="97"/>
                      </a:lnTo>
                      <a:lnTo>
                        <a:pt x="277" y="97"/>
                      </a:lnTo>
                      <a:lnTo>
                        <a:pt x="277" y="97"/>
                      </a:lnTo>
                      <a:lnTo>
                        <a:pt x="277" y="95"/>
                      </a:lnTo>
                      <a:lnTo>
                        <a:pt x="277" y="95"/>
                      </a:lnTo>
                      <a:lnTo>
                        <a:pt x="275" y="93"/>
                      </a:lnTo>
                      <a:lnTo>
                        <a:pt x="275" y="93"/>
                      </a:lnTo>
                      <a:lnTo>
                        <a:pt x="273" y="93"/>
                      </a:lnTo>
                      <a:lnTo>
                        <a:pt x="269" y="95"/>
                      </a:lnTo>
                      <a:lnTo>
                        <a:pt x="267" y="97"/>
                      </a:lnTo>
                      <a:lnTo>
                        <a:pt x="265" y="97"/>
                      </a:lnTo>
                      <a:lnTo>
                        <a:pt x="265" y="97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3" y="95"/>
                      </a:lnTo>
                      <a:lnTo>
                        <a:pt x="262" y="95"/>
                      </a:lnTo>
                      <a:lnTo>
                        <a:pt x="262" y="95"/>
                      </a:lnTo>
                      <a:lnTo>
                        <a:pt x="262" y="95"/>
                      </a:lnTo>
                      <a:lnTo>
                        <a:pt x="260" y="95"/>
                      </a:lnTo>
                      <a:lnTo>
                        <a:pt x="258" y="95"/>
                      </a:lnTo>
                      <a:lnTo>
                        <a:pt x="258" y="93"/>
                      </a:lnTo>
                      <a:lnTo>
                        <a:pt x="252" y="90"/>
                      </a:lnTo>
                      <a:lnTo>
                        <a:pt x="248" y="90"/>
                      </a:lnTo>
                      <a:lnTo>
                        <a:pt x="246" y="90"/>
                      </a:lnTo>
                      <a:lnTo>
                        <a:pt x="242" y="90"/>
                      </a:lnTo>
                      <a:lnTo>
                        <a:pt x="242" y="92"/>
                      </a:lnTo>
                      <a:lnTo>
                        <a:pt x="235" y="97"/>
                      </a:lnTo>
                      <a:lnTo>
                        <a:pt x="233" y="97"/>
                      </a:lnTo>
                      <a:lnTo>
                        <a:pt x="231" y="99"/>
                      </a:lnTo>
                      <a:lnTo>
                        <a:pt x="231" y="97"/>
                      </a:lnTo>
                      <a:lnTo>
                        <a:pt x="231" y="97"/>
                      </a:lnTo>
                      <a:lnTo>
                        <a:pt x="231" y="95"/>
                      </a:lnTo>
                      <a:lnTo>
                        <a:pt x="231" y="95"/>
                      </a:lnTo>
                      <a:lnTo>
                        <a:pt x="231" y="95"/>
                      </a:lnTo>
                      <a:lnTo>
                        <a:pt x="229" y="95"/>
                      </a:lnTo>
                      <a:lnTo>
                        <a:pt x="229" y="95"/>
                      </a:lnTo>
                      <a:lnTo>
                        <a:pt x="227" y="95"/>
                      </a:lnTo>
                      <a:lnTo>
                        <a:pt x="223" y="92"/>
                      </a:lnTo>
                      <a:lnTo>
                        <a:pt x="222" y="90"/>
                      </a:lnTo>
                      <a:lnTo>
                        <a:pt x="220" y="86"/>
                      </a:lnTo>
                      <a:lnTo>
                        <a:pt x="222" y="78"/>
                      </a:lnTo>
                      <a:lnTo>
                        <a:pt x="220" y="74"/>
                      </a:lnTo>
                      <a:lnTo>
                        <a:pt x="220" y="73"/>
                      </a:lnTo>
                      <a:lnTo>
                        <a:pt x="212" y="69"/>
                      </a:lnTo>
                      <a:lnTo>
                        <a:pt x="210" y="69"/>
                      </a:lnTo>
                      <a:lnTo>
                        <a:pt x="202" y="71"/>
                      </a:lnTo>
                      <a:lnTo>
                        <a:pt x="199" y="74"/>
                      </a:lnTo>
                      <a:lnTo>
                        <a:pt x="197" y="76"/>
                      </a:lnTo>
                      <a:lnTo>
                        <a:pt x="195" y="76"/>
                      </a:lnTo>
                      <a:lnTo>
                        <a:pt x="193" y="76"/>
                      </a:lnTo>
                      <a:lnTo>
                        <a:pt x="191" y="76"/>
                      </a:lnTo>
                      <a:lnTo>
                        <a:pt x="189" y="76"/>
                      </a:lnTo>
                      <a:lnTo>
                        <a:pt x="189" y="78"/>
                      </a:lnTo>
                      <a:lnTo>
                        <a:pt x="187" y="78"/>
                      </a:lnTo>
                      <a:lnTo>
                        <a:pt x="187" y="80"/>
                      </a:lnTo>
                      <a:lnTo>
                        <a:pt x="183" y="80"/>
                      </a:lnTo>
                      <a:lnTo>
                        <a:pt x="182" y="80"/>
                      </a:lnTo>
                      <a:lnTo>
                        <a:pt x="174" y="78"/>
                      </a:lnTo>
                      <a:lnTo>
                        <a:pt x="170" y="76"/>
                      </a:lnTo>
                      <a:lnTo>
                        <a:pt x="170" y="73"/>
                      </a:lnTo>
                      <a:lnTo>
                        <a:pt x="170" y="69"/>
                      </a:lnTo>
                      <a:lnTo>
                        <a:pt x="166" y="67"/>
                      </a:lnTo>
                      <a:lnTo>
                        <a:pt x="164" y="67"/>
                      </a:lnTo>
                      <a:lnTo>
                        <a:pt x="159" y="71"/>
                      </a:lnTo>
                      <a:lnTo>
                        <a:pt x="157" y="69"/>
                      </a:lnTo>
                      <a:lnTo>
                        <a:pt x="157" y="69"/>
                      </a:lnTo>
                      <a:lnTo>
                        <a:pt x="157" y="67"/>
                      </a:lnTo>
                      <a:lnTo>
                        <a:pt x="155" y="65"/>
                      </a:lnTo>
                      <a:lnTo>
                        <a:pt x="155" y="65"/>
                      </a:lnTo>
                      <a:lnTo>
                        <a:pt x="153" y="65"/>
                      </a:lnTo>
                      <a:lnTo>
                        <a:pt x="151" y="65"/>
                      </a:lnTo>
                      <a:lnTo>
                        <a:pt x="151" y="63"/>
                      </a:lnTo>
                      <a:lnTo>
                        <a:pt x="149" y="59"/>
                      </a:lnTo>
                      <a:lnTo>
                        <a:pt x="149" y="57"/>
                      </a:lnTo>
                      <a:lnTo>
                        <a:pt x="147" y="57"/>
                      </a:lnTo>
                      <a:lnTo>
                        <a:pt x="142" y="55"/>
                      </a:lnTo>
                      <a:lnTo>
                        <a:pt x="140" y="54"/>
                      </a:lnTo>
                      <a:lnTo>
                        <a:pt x="140" y="54"/>
                      </a:lnTo>
                      <a:lnTo>
                        <a:pt x="138" y="52"/>
                      </a:lnTo>
                      <a:lnTo>
                        <a:pt x="138" y="52"/>
                      </a:lnTo>
                      <a:lnTo>
                        <a:pt x="136" y="54"/>
                      </a:lnTo>
                      <a:lnTo>
                        <a:pt x="134" y="54"/>
                      </a:lnTo>
                      <a:lnTo>
                        <a:pt x="134" y="54"/>
                      </a:lnTo>
                      <a:lnTo>
                        <a:pt x="122" y="50"/>
                      </a:lnTo>
                      <a:lnTo>
                        <a:pt x="121" y="50"/>
                      </a:lnTo>
                      <a:lnTo>
                        <a:pt x="121" y="48"/>
                      </a:lnTo>
                      <a:lnTo>
                        <a:pt x="121" y="46"/>
                      </a:lnTo>
                      <a:lnTo>
                        <a:pt x="122" y="42"/>
                      </a:lnTo>
                      <a:lnTo>
                        <a:pt x="124" y="40"/>
                      </a:lnTo>
                      <a:lnTo>
                        <a:pt x="124" y="36"/>
                      </a:lnTo>
                      <a:lnTo>
                        <a:pt x="124" y="33"/>
                      </a:lnTo>
                      <a:lnTo>
                        <a:pt x="122" y="29"/>
                      </a:lnTo>
                      <a:lnTo>
                        <a:pt x="121" y="25"/>
                      </a:lnTo>
                      <a:lnTo>
                        <a:pt x="119" y="21"/>
                      </a:lnTo>
                      <a:lnTo>
                        <a:pt x="117" y="19"/>
                      </a:lnTo>
                      <a:lnTo>
                        <a:pt x="90" y="15"/>
                      </a:lnTo>
                      <a:lnTo>
                        <a:pt x="88" y="14"/>
                      </a:lnTo>
                      <a:lnTo>
                        <a:pt x="86" y="12"/>
                      </a:lnTo>
                      <a:lnTo>
                        <a:pt x="84" y="10"/>
                      </a:lnTo>
                      <a:lnTo>
                        <a:pt x="84" y="8"/>
                      </a:lnTo>
                      <a:lnTo>
                        <a:pt x="81" y="8"/>
                      </a:lnTo>
                      <a:lnTo>
                        <a:pt x="81" y="8"/>
                      </a:lnTo>
                      <a:lnTo>
                        <a:pt x="79" y="6"/>
                      </a:lnTo>
                      <a:lnTo>
                        <a:pt x="79" y="4"/>
                      </a:lnTo>
                      <a:lnTo>
                        <a:pt x="77" y="4"/>
                      </a:lnTo>
                      <a:lnTo>
                        <a:pt x="75" y="4"/>
                      </a:lnTo>
                      <a:lnTo>
                        <a:pt x="75" y="2"/>
                      </a:lnTo>
                      <a:lnTo>
                        <a:pt x="75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5" y="6"/>
                      </a:lnTo>
                      <a:lnTo>
                        <a:pt x="63" y="8"/>
                      </a:lnTo>
                      <a:lnTo>
                        <a:pt x="61" y="8"/>
                      </a:lnTo>
                      <a:lnTo>
                        <a:pt x="58" y="8"/>
                      </a:lnTo>
                      <a:lnTo>
                        <a:pt x="56" y="8"/>
                      </a:lnTo>
                      <a:lnTo>
                        <a:pt x="56" y="8"/>
                      </a:lnTo>
                      <a:lnTo>
                        <a:pt x="54" y="8"/>
                      </a:lnTo>
                      <a:lnTo>
                        <a:pt x="50" y="8"/>
                      </a:lnTo>
                      <a:lnTo>
                        <a:pt x="48" y="8"/>
                      </a:lnTo>
                      <a:lnTo>
                        <a:pt x="48" y="10"/>
                      </a:lnTo>
                      <a:lnTo>
                        <a:pt x="52" y="14"/>
                      </a:lnTo>
                      <a:lnTo>
                        <a:pt x="52" y="14"/>
                      </a:lnTo>
                      <a:lnTo>
                        <a:pt x="52" y="15"/>
                      </a:lnTo>
                      <a:lnTo>
                        <a:pt x="52" y="15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7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0" y="19"/>
                      </a:lnTo>
                      <a:lnTo>
                        <a:pt x="52" y="19"/>
                      </a:lnTo>
                      <a:lnTo>
                        <a:pt x="54" y="19"/>
                      </a:lnTo>
                      <a:lnTo>
                        <a:pt x="54" y="19"/>
                      </a:lnTo>
                      <a:lnTo>
                        <a:pt x="54" y="21"/>
                      </a:lnTo>
                      <a:lnTo>
                        <a:pt x="52" y="23"/>
                      </a:lnTo>
                      <a:lnTo>
                        <a:pt x="52" y="25"/>
                      </a:lnTo>
                      <a:lnTo>
                        <a:pt x="54" y="25"/>
                      </a:lnTo>
                      <a:lnTo>
                        <a:pt x="54" y="27"/>
                      </a:lnTo>
                      <a:lnTo>
                        <a:pt x="56" y="27"/>
                      </a:lnTo>
                      <a:lnTo>
                        <a:pt x="56" y="29"/>
                      </a:lnTo>
                      <a:lnTo>
                        <a:pt x="56" y="29"/>
                      </a:lnTo>
                      <a:lnTo>
                        <a:pt x="58" y="31"/>
                      </a:lnTo>
                      <a:lnTo>
                        <a:pt x="58" y="33"/>
                      </a:lnTo>
                      <a:lnTo>
                        <a:pt x="58" y="34"/>
                      </a:lnTo>
                      <a:lnTo>
                        <a:pt x="58" y="3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1" y="40"/>
                      </a:lnTo>
                      <a:lnTo>
                        <a:pt x="61" y="42"/>
                      </a:lnTo>
                      <a:lnTo>
                        <a:pt x="61" y="44"/>
                      </a:lnTo>
                      <a:lnTo>
                        <a:pt x="63" y="46"/>
                      </a:lnTo>
                      <a:lnTo>
                        <a:pt x="65" y="46"/>
                      </a:lnTo>
                      <a:lnTo>
                        <a:pt x="65" y="48"/>
                      </a:lnTo>
                      <a:lnTo>
                        <a:pt x="65" y="50"/>
                      </a:lnTo>
                      <a:lnTo>
                        <a:pt x="65" y="50"/>
                      </a:lnTo>
                      <a:lnTo>
                        <a:pt x="65" y="54"/>
                      </a:lnTo>
                      <a:lnTo>
                        <a:pt x="65" y="54"/>
                      </a:lnTo>
                      <a:lnTo>
                        <a:pt x="69" y="59"/>
                      </a:lnTo>
                      <a:lnTo>
                        <a:pt x="69" y="61"/>
                      </a:lnTo>
                      <a:lnTo>
                        <a:pt x="71" y="63"/>
                      </a:lnTo>
                      <a:lnTo>
                        <a:pt x="73" y="63"/>
                      </a:lnTo>
                      <a:lnTo>
                        <a:pt x="73" y="63"/>
                      </a:lnTo>
                      <a:lnTo>
                        <a:pt x="75" y="65"/>
                      </a:lnTo>
                      <a:lnTo>
                        <a:pt x="77" y="67"/>
                      </a:lnTo>
                      <a:lnTo>
                        <a:pt x="79" y="67"/>
                      </a:lnTo>
                      <a:lnTo>
                        <a:pt x="79" y="67"/>
                      </a:lnTo>
                      <a:lnTo>
                        <a:pt x="79" y="65"/>
                      </a:lnTo>
                      <a:lnTo>
                        <a:pt x="81" y="65"/>
                      </a:lnTo>
                      <a:lnTo>
                        <a:pt x="81" y="65"/>
                      </a:lnTo>
                      <a:lnTo>
                        <a:pt x="81" y="65"/>
                      </a:lnTo>
                      <a:lnTo>
                        <a:pt x="82" y="65"/>
                      </a:lnTo>
                      <a:lnTo>
                        <a:pt x="82" y="65"/>
                      </a:lnTo>
                      <a:lnTo>
                        <a:pt x="84" y="65"/>
                      </a:lnTo>
                      <a:lnTo>
                        <a:pt x="84" y="65"/>
                      </a:lnTo>
                      <a:lnTo>
                        <a:pt x="86" y="67"/>
                      </a:lnTo>
                      <a:lnTo>
                        <a:pt x="86" y="69"/>
                      </a:lnTo>
                      <a:lnTo>
                        <a:pt x="86" y="71"/>
                      </a:lnTo>
                      <a:lnTo>
                        <a:pt x="86" y="73"/>
                      </a:lnTo>
                      <a:lnTo>
                        <a:pt x="86" y="76"/>
                      </a:lnTo>
                      <a:lnTo>
                        <a:pt x="86" y="78"/>
                      </a:lnTo>
                      <a:lnTo>
                        <a:pt x="86" y="78"/>
                      </a:lnTo>
                      <a:lnTo>
                        <a:pt x="86" y="78"/>
                      </a:lnTo>
                      <a:lnTo>
                        <a:pt x="88" y="78"/>
                      </a:lnTo>
                      <a:lnTo>
                        <a:pt x="90" y="78"/>
                      </a:lnTo>
                      <a:lnTo>
                        <a:pt x="90" y="80"/>
                      </a:lnTo>
                      <a:lnTo>
                        <a:pt x="92" y="80"/>
                      </a:lnTo>
                      <a:lnTo>
                        <a:pt x="98" y="88"/>
                      </a:lnTo>
                      <a:lnTo>
                        <a:pt x="100" y="88"/>
                      </a:lnTo>
                      <a:lnTo>
                        <a:pt x="100" y="88"/>
                      </a:lnTo>
                      <a:lnTo>
                        <a:pt x="100" y="90"/>
                      </a:lnTo>
                      <a:lnTo>
                        <a:pt x="100" y="90"/>
                      </a:lnTo>
                      <a:lnTo>
                        <a:pt x="98" y="90"/>
                      </a:lnTo>
                      <a:lnTo>
                        <a:pt x="84" y="92"/>
                      </a:lnTo>
                      <a:lnTo>
                        <a:pt x="81" y="90"/>
                      </a:lnTo>
                      <a:lnTo>
                        <a:pt x="79" y="90"/>
                      </a:lnTo>
                      <a:lnTo>
                        <a:pt x="77" y="90"/>
                      </a:lnTo>
                      <a:lnTo>
                        <a:pt x="77" y="90"/>
                      </a:lnTo>
                      <a:lnTo>
                        <a:pt x="73" y="90"/>
                      </a:lnTo>
                      <a:lnTo>
                        <a:pt x="73" y="90"/>
                      </a:lnTo>
                      <a:lnTo>
                        <a:pt x="71" y="90"/>
                      </a:lnTo>
                      <a:lnTo>
                        <a:pt x="71" y="92"/>
                      </a:lnTo>
                      <a:lnTo>
                        <a:pt x="71" y="92"/>
                      </a:lnTo>
                      <a:lnTo>
                        <a:pt x="69" y="95"/>
                      </a:lnTo>
                      <a:lnTo>
                        <a:pt x="69" y="97"/>
                      </a:lnTo>
                      <a:lnTo>
                        <a:pt x="69" y="97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7" y="99"/>
                      </a:lnTo>
                      <a:lnTo>
                        <a:pt x="63" y="101"/>
                      </a:lnTo>
                      <a:lnTo>
                        <a:pt x="61" y="101"/>
                      </a:lnTo>
                      <a:lnTo>
                        <a:pt x="61" y="101"/>
                      </a:lnTo>
                      <a:lnTo>
                        <a:pt x="61" y="101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3"/>
                      </a:lnTo>
                      <a:lnTo>
                        <a:pt x="60" y="101"/>
                      </a:lnTo>
                      <a:lnTo>
                        <a:pt x="58" y="101"/>
                      </a:lnTo>
                      <a:lnTo>
                        <a:pt x="58" y="101"/>
                      </a:lnTo>
                      <a:lnTo>
                        <a:pt x="58" y="99"/>
                      </a:lnTo>
                      <a:lnTo>
                        <a:pt x="58" y="99"/>
                      </a:lnTo>
                      <a:lnTo>
                        <a:pt x="58" y="99"/>
                      </a:lnTo>
                      <a:lnTo>
                        <a:pt x="56" y="101"/>
                      </a:lnTo>
                      <a:lnTo>
                        <a:pt x="56" y="101"/>
                      </a:lnTo>
                      <a:lnTo>
                        <a:pt x="56" y="101"/>
                      </a:lnTo>
                      <a:lnTo>
                        <a:pt x="56" y="105"/>
                      </a:lnTo>
                      <a:lnTo>
                        <a:pt x="56" y="105"/>
                      </a:lnTo>
                      <a:lnTo>
                        <a:pt x="56" y="107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58" y="109"/>
                      </a:lnTo>
                      <a:lnTo>
                        <a:pt x="60" y="111"/>
                      </a:lnTo>
                      <a:lnTo>
                        <a:pt x="60" y="111"/>
                      </a:lnTo>
                      <a:lnTo>
                        <a:pt x="61" y="111"/>
                      </a:lnTo>
                      <a:lnTo>
                        <a:pt x="61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3" y="109"/>
                      </a:lnTo>
                      <a:lnTo>
                        <a:pt x="65" y="109"/>
                      </a:lnTo>
                      <a:lnTo>
                        <a:pt x="65" y="109"/>
                      </a:lnTo>
                      <a:lnTo>
                        <a:pt x="67" y="109"/>
                      </a:lnTo>
                      <a:lnTo>
                        <a:pt x="69" y="112"/>
                      </a:lnTo>
                      <a:lnTo>
                        <a:pt x="71" y="112"/>
                      </a:lnTo>
                      <a:lnTo>
                        <a:pt x="73" y="114"/>
                      </a:lnTo>
                      <a:lnTo>
                        <a:pt x="79" y="114"/>
                      </a:lnTo>
                      <a:lnTo>
                        <a:pt x="81" y="116"/>
                      </a:lnTo>
                      <a:lnTo>
                        <a:pt x="81" y="116"/>
                      </a:lnTo>
                      <a:lnTo>
                        <a:pt x="81" y="116"/>
                      </a:lnTo>
                      <a:lnTo>
                        <a:pt x="81" y="118"/>
                      </a:lnTo>
                      <a:lnTo>
                        <a:pt x="79" y="122"/>
                      </a:lnTo>
                      <a:lnTo>
                        <a:pt x="79" y="122"/>
                      </a:lnTo>
                      <a:lnTo>
                        <a:pt x="79" y="122"/>
                      </a:lnTo>
                      <a:lnTo>
                        <a:pt x="79" y="124"/>
                      </a:lnTo>
                      <a:lnTo>
                        <a:pt x="81" y="126"/>
                      </a:lnTo>
                      <a:lnTo>
                        <a:pt x="81" y="128"/>
                      </a:lnTo>
                      <a:lnTo>
                        <a:pt x="81" y="128"/>
                      </a:lnTo>
                      <a:lnTo>
                        <a:pt x="79" y="128"/>
                      </a:lnTo>
                      <a:lnTo>
                        <a:pt x="77" y="128"/>
                      </a:lnTo>
                      <a:lnTo>
                        <a:pt x="77" y="128"/>
                      </a:lnTo>
                      <a:lnTo>
                        <a:pt x="75" y="128"/>
                      </a:lnTo>
                      <a:lnTo>
                        <a:pt x="75" y="128"/>
                      </a:lnTo>
                      <a:lnTo>
                        <a:pt x="73" y="128"/>
                      </a:lnTo>
                      <a:lnTo>
                        <a:pt x="73" y="128"/>
                      </a:lnTo>
                      <a:lnTo>
                        <a:pt x="73" y="130"/>
                      </a:lnTo>
                      <a:lnTo>
                        <a:pt x="71" y="130"/>
                      </a:lnTo>
                      <a:lnTo>
                        <a:pt x="71" y="130"/>
                      </a:lnTo>
                      <a:lnTo>
                        <a:pt x="65" y="130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3" y="131"/>
                      </a:lnTo>
                      <a:lnTo>
                        <a:pt x="61" y="131"/>
                      </a:lnTo>
                      <a:lnTo>
                        <a:pt x="61" y="133"/>
                      </a:lnTo>
                      <a:lnTo>
                        <a:pt x="61" y="133"/>
                      </a:lnTo>
                      <a:lnTo>
                        <a:pt x="61" y="135"/>
                      </a:lnTo>
                      <a:lnTo>
                        <a:pt x="63" y="135"/>
                      </a:lnTo>
                      <a:lnTo>
                        <a:pt x="65" y="137"/>
                      </a:lnTo>
                      <a:lnTo>
                        <a:pt x="67" y="139"/>
                      </a:lnTo>
                      <a:lnTo>
                        <a:pt x="69" y="147"/>
                      </a:lnTo>
                      <a:lnTo>
                        <a:pt x="69" y="147"/>
                      </a:lnTo>
                      <a:lnTo>
                        <a:pt x="71" y="147"/>
                      </a:lnTo>
                      <a:lnTo>
                        <a:pt x="73" y="147"/>
                      </a:lnTo>
                      <a:lnTo>
                        <a:pt x="73" y="147"/>
                      </a:lnTo>
                      <a:lnTo>
                        <a:pt x="75" y="149"/>
                      </a:lnTo>
                      <a:lnTo>
                        <a:pt x="77" y="149"/>
                      </a:lnTo>
                      <a:lnTo>
                        <a:pt x="77" y="150"/>
                      </a:lnTo>
                      <a:lnTo>
                        <a:pt x="79" y="150"/>
                      </a:lnTo>
                      <a:lnTo>
                        <a:pt x="79" y="152"/>
                      </a:lnTo>
                      <a:lnTo>
                        <a:pt x="79" y="154"/>
                      </a:lnTo>
                      <a:lnTo>
                        <a:pt x="81" y="154"/>
                      </a:lnTo>
                      <a:lnTo>
                        <a:pt x="81" y="154"/>
                      </a:lnTo>
                      <a:lnTo>
                        <a:pt x="82" y="154"/>
                      </a:lnTo>
                      <a:lnTo>
                        <a:pt x="82" y="156"/>
                      </a:lnTo>
                      <a:lnTo>
                        <a:pt x="84" y="160"/>
                      </a:lnTo>
                      <a:lnTo>
                        <a:pt x="84" y="160"/>
                      </a:lnTo>
                      <a:lnTo>
                        <a:pt x="84" y="162"/>
                      </a:lnTo>
                      <a:lnTo>
                        <a:pt x="86" y="162"/>
                      </a:lnTo>
                      <a:lnTo>
                        <a:pt x="88" y="164"/>
                      </a:lnTo>
                      <a:lnTo>
                        <a:pt x="88" y="164"/>
                      </a:lnTo>
                      <a:lnTo>
                        <a:pt x="90" y="164"/>
                      </a:lnTo>
                      <a:lnTo>
                        <a:pt x="94" y="162"/>
                      </a:lnTo>
                      <a:lnTo>
                        <a:pt x="96" y="162"/>
                      </a:lnTo>
                      <a:lnTo>
                        <a:pt x="98" y="162"/>
                      </a:lnTo>
                      <a:lnTo>
                        <a:pt x="98" y="164"/>
                      </a:lnTo>
                      <a:lnTo>
                        <a:pt x="100" y="164"/>
                      </a:lnTo>
                      <a:lnTo>
                        <a:pt x="101" y="166"/>
                      </a:lnTo>
                      <a:lnTo>
                        <a:pt x="101" y="168"/>
                      </a:lnTo>
                      <a:lnTo>
                        <a:pt x="101" y="168"/>
                      </a:lnTo>
                      <a:lnTo>
                        <a:pt x="105" y="170"/>
                      </a:lnTo>
                      <a:lnTo>
                        <a:pt x="107" y="170"/>
                      </a:lnTo>
                      <a:lnTo>
                        <a:pt x="109" y="170"/>
                      </a:lnTo>
                      <a:lnTo>
                        <a:pt x="111" y="170"/>
                      </a:lnTo>
                      <a:lnTo>
                        <a:pt x="113" y="171"/>
                      </a:lnTo>
                      <a:lnTo>
                        <a:pt x="119" y="177"/>
                      </a:lnTo>
                      <a:lnTo>
                        <a:pt x="119" y="177"/>
                      </a:lnTo>
                      <a:lnTo>
                        <a:pt x="121" y="179"/>
                      </a:lnTo>
                      <a:lnTo>
                        <a:pt x="119" y="179"/>
                      </a:lnTo>
                      <a:lnTo>
                        <a:pt x="119" y="181"/>
                      </a:lnTo>
                      <a:lnTo>
                        <a:pt x="119" y="183"/>
                      </a:lnTo>
                      <a:lnTo>
                        <a:pt x="119" y="183"/>
                      </a:lnTo>
                      <a:lnTo>
                        <a:pt x="117" y="183"/>
                      </a:lnTo>
                      <a:lnTo>
                        <a:pt x="113" y="187"/>
                      </a:lnTo>
                      <a:lnTo>
                        <a:pt x="113" y="187"/>
                      </a:lnTo>
                      <a:lnTo>
                        <a:pt x="111" y="187"/>
                      </a:lnTo>
                      <a:lnTo>
                        <a:pt x="109" y="187"/>
                      </a:lnTo>
                      <a:lnTo>
                        <a:pt x="107" y="187"/>
                      </a:lnTo>
                      <a:lnTo>
                        <a:pt x="107" y="187"/>
                      </a:lnTo>
                      <a:lnTo>
                        <a:pt x="105" y="187"/>
                      </a:lnTo>
                      <a:lnTo>
                        <a:pt x="103" y="185"/>
                      </a:lnTo>
                      <a:lnTo>
                        <a:pt x="101" y="185"/>
                      </a:lnTo>
                      <a:lnTo>
                        <a:pt x="100" y="181"/>
                      </a:lnTo>
                      <a:lnTo>
                        <a:pt x="98" y="181"/>
                      </a:lnTo>
                      <a:lnTo>
                        <a:pt x="96" y="181"/>
                      </a:lnTo>
                      <a:lnTo>
                        <a:pt x="94" y="181"/>
                      </a:lnTo>
                      <a:lnTo>
                        <a:pt x="94" y="183"/>
                      </a:lnTo>
                      <a:lnTo>
                        <a:pt x="92" y="183"/>
                      </a:lnTo>
                      <a:lnTo>
                        <a:pt x="92" y="185"/>
                      </a:lnTo>
                      <a:lnTo>
                        <a:pt x="94" y="189"/>
                      </a:lnTo>
                      <a:lnTo>
                        <a:pt x="94" y="189"/>
                      </a:lnTo>
                      <a:lnTo>
                        <a:pt x="94" y="189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94" y="192"/>
                      </a:lnTo>
                      <a:lnTo>
                        <a:pt x="92" y="192"/>
                      </a:lnTo>
                      <a:lnTo>
                        <a:pt x="92" y="192"/>
                      </a:lnTo>
                      <a:lnTo>
                        <a:pt x="90" y="192"/>
                      </a:lnTo>
                      <a:lnTo>
                        <a:pt x="88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6" y="192"/>
                      </a:lnTo>
                      <a:lnTo>
                        <a:pt x="84" y="192"/>
                      </a:lnTo>
                      <a:lnTo>
                        <a:pt x="84" y="192"/>
                      </a:lnTo>
                      <a:lnTo>
                        <a:pt x="84" y="192"/>
                      </a:lnTo>
                      <a:lnTo>
                        <a:pt x="84" y="190"/>
                      </a:lnTo>
                      <a:lnTo>
                        <a:pt x="84" y="190"/>
                      </a:lnTo>
                      <a:lnTo>
                        <a:pt x="82" y="190"/>
                      </a:lnTo>
                      <a:lnTo>
                        <a:pt x="82" y="190"/>
                      </a:lnTo>
                      <a:lnTo>
                        <a:pt x="82" y="189"/>
                      </a:lnTo>
                      <a:lnTo>
                        <a:pt x="82" y="189"/>
                      </a:lnTo>
                      <a:lnTo>
                        <a:pt x="82" y="189"/>
                      </a:lnTo>
                      <a:lnTo>
                        <a:pt x="82" y="187"/>
                      </a:lnTo>
                      <a:lnTo>
                        <a:pt x="82" y="187"/>
                      </a:lnTo>
                      <a:lnTo>
                        <a:pt x="82" y="185"/>
                      </a:lnTo>
                      <a:lnTo>
                        <a:pt x="82" y="185"/>
                      </a:lnTo>
                      <a:lnTo>
                        <a:pt x="81" y="183"/>
                      </a:lnTo>
                      <a:lnTo>
                        <a:pt x="77" y="183"/>
                      </a:lnTo>
                      <a:lnTo>
                        <a:pt x="69" y="190"/>
                      </a:lnTo>
                      <a:lnTo>
                        <a:pt x="63" y="196"/>
                      </a:lnTo>
                      <a:lnTo>
                        <a:pt x="61" y="198"/>
                      </a:lnTo>
                      <a:lnTo>
                        <a:pt x="56" y="202"/>
                      </a:lnTo>
                      <a:lnTo>
                        <a:pt x="54" y="204"/>
                      </a:lnTo>
                      <a:lnTo>
                        <a:pt x="54" y="204"/>
                      </a:lnTo>
                      <a:lnTo>
                        <a:pt x="52" y="206"/>
                      </a:lnTo>
                      <a:lnTo>
                        <a:pt x="50" y="208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4" y="209"/>
                      </a:lnTo>
                      <a:lnTo>
                        <a:pt x="44" y="211"/>
                      </a:lnTo>
                      <a:lnTo>
                        <a:pt x="42" y="213"/>
                      </a:lnTo>
                      <a:lnTo>
                        <a:pt x="33" y="219"/>
                      </a:lnTo>
                      <a:lnTo>
                        <a:pt x="20" y="227"/>
                      </a:lnTo>
                      <a:lnTo>
                        <a:pt x="18" y="227"/>
                      </a:lnTo>
                      <a:lnTo>
                        <a:pt x="16" y="230"/>
                      </a:lnTo>
                      <a:lnTo>
                        <a:pt x="14" y="230"/>
                      </a:lnTo>
                      <a:lnTo>
                        <a:pt x="10" y="232"/>
                      </a:lnTo>
                      <a:lnTo>
                        <a:pt x="6" y="234"/>
                      </a:lnTo>
                      <a:lnTo>
                        <a:pt x="4" y="236"/>
                      </a:lnTo>
                      <a:lnTo>
                        <a:pt x="4" y="236"/>
                      </a:lnTo>
                      <a:lnTo>
                        <a:pt x="2" y="238"/>
                      </a:lnTo>
                      <a:lnTo>
                        <a:pt x="2" y="240"/>
                      </a:lnTo>
                      <a:lnTo>
                        <a:pt x="2" y="240"/>
                      </a:lnTo>
                      <a:lnTo>
                        <a:pt x="2" y="242"/>
                      </a:lnTo>
                      <a:lnTo>
                        <a:pt x="0" y="244"/>
                      </a:lnTo>
                      <a:lnTo>
                        <a:pt x="0" y="249"/>
                      </a:lnTo>
                      <a:lnTo>
                        <a:pt x="0" y="251"/>
                      </a:lnTo>
                      <a:lnTo>
                        <a:pt x="0" y="251"/>
                      </a:lnTo>
                      <a:lnTo>
                        <a:pt x="0" y="253"/>
                      </a:lnTo>
                      <a:lnTo>
                        <a:pt x="2" y="255"/>
                      </a:lnTo>
                      <a:lnTo>
                        <a:pt x="4" y="257"/>
                      </a:lnTo>
                      <a:lnTo>
                        <a:pt x="4" y="259"/>
                      </a:lnTo>
                      <a:lnTo>
                        <a:pt x="4" y="259"/>
                      </a:lnTo>
                      <a:lnTo>
                        <a:pt x="4" y="263"/>
                      </a:lnTo>
                      <a:lnTo>
                        <a:pt x="4" y="267"/>
                      </a:lnTo>
                      <a:lnTo>
                        <a:pt x="4" y="267"/>
                      </a:lnTo>
                      <a:lnTo>
                        <a:pt x="4" y="268"/>
                      </a:lnTo>
                      <a:lnTo>
                        <a:pt x="4" y="268"/>
                      </a:lnTo>
                      <a:lnTo>
                        <a:pt x="4" y="270"/>
                      </a:lnTo>
                      <a:lnTo>
                        <a:pt x="4" y="272"/>
                      </a:lnTo>
                      <a:lnTo>
                        <a:pt x="4" y="272"/>
                      </a:lnTo>
                      <a:lnTo>
                        <a:pt x="6" y="274"/>
                      </a:lnTo>
                      <a:lnTo>
                        <a:pt x="6" y="274"/>
                      </a:lnTo>
                      <a:lnTo>
                        <a:pt x="8" y="276"/>
                      </a:lnTo>
                      <a:lnTo>
                        <a:pt x="8" y="276"/>
                      </a:lnTo>
                      <a:lnTo>
                        <a:pt x="10" y="278"/>
                      </a:lnTo>
                      <a:lnTo>
                        <a:pt x="10" y="280"/>
                      </a:lnTo>
                      <a:lnTo>
                        <a:pt x="12" y="280"/>
                      </a:lnTo>
                      <a:lnTo>
                        <a:pt x="14" y="282"/>
                      </a:lnTo>
                      <a:lnTo>
                        <a:pt x="14" y="282"/>
                      </a:lnTo>
                      <a:lnTo>
                        <a:pt x="18" y="284"/>
                      </a:lnTo>
                      <a:lnTo>
                        <a:pt x="20" y="284"/>
                      </a:lnTo>
                      <a:lnTo>
                        <a:pt x="20" y="284"/>
                      </a:lnTo>
                      <a:lnTo>
                        <a:pt x="20" y="286"/>
                      </a:lnTo>
                      <a:lnTo>
                        <a:pt x="20" y="287"/>
                      </a:lnTo>
                      <a:lnTo>
                        <a:pt x="20" y="289"/>
                      </a:lnTo>
                      <a:lnTo>
                        <a:pt x="18" y="291"/>
                      </a:lnTo>
                      <a:lnTo>
                        <a:pt x="18" y="293"/>
                      </a:lnTo>
                      <a:lnTo>
                        <a:pt x="18" y="293"/>
                      </a:lnTo>
                      <a:lnTo>
                        <a:pt x="20" y="295"/>
                      </a:lnTo>
                      <a:lnTo>
                        <a:pt x="20" y="297"/>
                      </a:lnTo>
                      <a:lnTo>
                        <a:pt x="20" y="297"/>
                      </a:lnTo>
                      <a:lnTo>
                        <a:pt x="20" y="301"/>
                      </a:lnTo>
                      <a:lnTo>
                        <a:pt x="20" y="303"/>
                      </a:lnTo>
                      <a:lnTo>
                        <a:pt x="20" y="306"/>
                      </a:lnTo>
                      <a:lnTo>
                        <a:pt x="21" y="306"/>
                      </a:lnTo>
                      <a:lnTo>
                        <a:pt x="29" y="308"/>
                      </a:lnTo>
                      <a:lnTo>
                        <a:pt x="35" y="308"/>
                      </a:lnTo>
                      <a:lnTo>
                        <a:pt x="41" y="308"/>
                      </a:lnTo>
                      <a:lnTo>
                        <a:pt x="42" y="308"/>
                      </a:lnTo>
                      <a:lnTo>
                        <a:pt x="44" y="306"/>
                      </a:lnTo>
                      <a:lnTo>
                        <a:pt x="46" y="305"/>
                      </a:lnTo>
                      <a:lnTo>
                        <a:pt x="46" y="305"/>
                      </a:lnTo>
                      <a:lnTo>
                        <a:pt x="48" y="306"/>
                      </a:lnTo>
                      <a:lnTo>
                        <a:pt x="50" y="306"/>
                      </a:lnTo>
                      <a:lnTo>
                        <a:pt x="50" y="306"/>
                      </a:lnTo>
                      <a:lnTo>
                        <a:pt x="52" y="305"/>
                      </a:lnTo>
                      <a:lnTo>
                        <a:pt x="56" y="305"/>
                      </a:lnTo>
                      <a:lnTo>
                        <a:pt x="58" y="305"/>
                      </a:lnTo>
                      <a:lnTo>
                        <a:pt x="60" y="303"/>
                      </a:lnTo>
                      <a:lnTo>
                        <a:pt x="60" y="301"/>
                      </a:lnTo>
                      <a:lnTo>
                        <a:pt x="61" y="301"/>
                      </a:lnTo>
                      <a:lnTo>
                        <a:pt x="61" y="301"/>
                      </a:lnTo>
                      <a:lnTo>
                        <a:pt x="63" y="301"/>
                      </a:lnTo>
                      <a:lnTo>
                        <a:pt x="63" y="299"/>
                      </a:lnTo>
                      <a:lnTo>
                        <a:pt x="63" y="299"/>
                      </a:lnTo>
                      <a:lnTo>
                        <a:pt x="63" y="295"/>
                      </a:lnTo>
                      <a:lnTo>
                        <a:pt x="65" y="295"/>
                      </a:lnTo>
                      <a:lnTo>
                        <a:pt x="65" y="295"/>
                      </a:lnTo>
                      <a:lnTo>
                        <a:pt x="65" y="295"/>
                      </a:lnTo>
                      <a:lnTo>
                        <a:pt x="67" y="297"/>
                      </a:lnTo>
                      <a:lnTo>
                        <a:pt x="71" y="303"/>
                      </a:lnTo>
                      <a:lnTo>
                        <a:pt x="73" y="308"/>
                      </a:lnTo>
                      <a:lnTo>
                        <a:pt x="73" y="310"/>
                      </a:lnTo>
                      <a:lnTo>
                        <a:pt x="75" y="312"/>
                      </a:lnTo>
                      <a:lnTo>
                        <a:pt x="75" y="312"/>
                      </a:lnTo>
                      <a:lnTo>
                        <a:pt x="77" y="312"/>
                      </a:lnTo>
                      <a:lnTo>
                        <a:pt x="77" y="312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7" y="308"/>
                      </a:lnTo>
                      <a:lnTo>
                        <a:pt x="77" y="308"/>
                      </a:lnTo>
                      <a:lnTo>
                        <a:pt x="77" y="308"/>
                      </a:lnTo>
                      <a:lnTo>
                        <a:pt x="79" y="308"/>
                      </a:lnTo>
                      <a:lnTo>
                        <a:pt x="79" y="308"/>
                      </a:lnTo>
                      <a:lnTo>
                        <a:pt x="79" y="310"/>
                      </a:lnTo>
                      <a:lnTo>
                        <a:pt x="79" y="310"/>
                      </a:lnTo>
                      <a:lnTo>
                        <a:pt x="79" y="312"/>
                      </a:lnTo>
                      <a:lnTo>
                        <a:pt x="81" y="312"/>
                      </a:lnTo>
                      <a:lnTo>
                        <a:pt x="81" y="312"/>
                      </a:lnTo>
                      <a:lnTo>
                        <a:pt x="81" y="310"/>
                      </a:lnTo>
                      <a:lnTo>
                        <a:pt x="81" y="310"/>
                      </a:lnTo>
                      <a:lnTo>
                        <a:pt x="81" y="308"/>
                      </a:lnTo>
                      <a:lnTo>
                        <a:pt x="81" y="308"/>
                      </a:lnTo>
                      <a:lnTo>
                        <a:pt x="82" y="306"/>
                      </a:lnTo>
                      <a:lnTo>
                        <a:pt x="82" y="306"/>
                      </a:lnTo>
                      <a:lnTo>
                        <a:pt x="84" y="306"/>
                      </a:lnTo>
                      <a:lnTo>
                        <a:pt x="84" y="306"/>
                      </a:lnTo>
                      <a:lnTo>
                        <a:pt x="86" y="306"/>
                      </a:lnTo>
                      <a:lnTo>
                        <a:pt x="86" y="306"/>
                      </a:lnTo>
                      <a:lnTo>
                        <a:pt x="86" y="306"/>
                      </a:lnTo>
                      <a:lnTo>
                        <a:pt x="88" y="308"/>
                      </a:lnTo>
                      <a:lnTo>
                        <a:pt x="88" y="308"/>
                      </a:lnTo>
                      <a:lnTo>
                        <a:pt x="88" y="306"/>
                      </a:lnTo>
                      <a:lnTo>
                        <a:pt x="90" y="306"/>
                      </a:lnTo>
                      <a:lnTo>
                        <a:pt x="90" y="306"/>
                      </a:lnTo>
                      <a:lnTo>
                        <a:pt x="92" y="306"/>
                      </a:lnTo>
                      <a:lnTo>
                        <a:pt x="92" y="306"/>
                      </a:lnTo>
                      <a:lnTo>
                        <a:pt x="94" y="308"/>
                      </a:lnTo>
                      <a:lnTo>
                        <a:pt x="94" y="312"/>
                      </a:lnTo>
                      <a:lnTo>
                        <a:pt x="92" y="312"/>
                      </a:lnTo>
                      <a:lnTo>
                        <a:pt x="92" y="314"/>
                      </a:lnTo>
                      <a:lnTo>
                        <a:pt x="92" y="316"/>
                      </a:lnTo>
                      <a:lnTo>
                        <a:pt x="94" y="318"/>
                      </a:lnTo>
                      <a:lnTo>
                        <a:pt x="96" y="320"/>
                      </a:lnTo>
                      <a:lnTo>
                        <a:pt x="98" y="320"/>
                      </a:lnTo>
                      <a:lnTo>
                        <a:pt x="98" y="322"/>
                      </a:lnTo>
                      <a:lnTo>
                        <a:pt x="101" y="324"/>
                      </a:lnTo>
                      <a:lnTo>
                        <a:pt x="103" y="325"/>
                      </a:lnTo>
                      <a:lnTo>
                        <a:pt x="103" y="325"/>
                      </a:lnTo>
                      <a:lnTo>
                        <a:pt x="105" y="327"/>
                      </a:lnTo>
                      <a:lnTo>
                        <a:pt x="105" y="327"/>
                      </a:lnTo>
                      <a:lnTo>
                        <a:pt x="107" y="329"/>
                      </a:lnTo>
                      <a:lnTo>
                        <a:pt x="107" y="329"/>
                      </a:lnTo>
                      <a:lnTo>
                        <a:pt x="109" y="329"/>
                      </a:lnTo>
                      <a:lnTo>
                        <a:pt x="109" y="329"/>
                      </a:lnTo>
                      <a:lnTo>
                        <a:pt x="111" y="329"/>
                      </a:lnTo>
                      <a:lnTo>
                        <a:pt x="113" y="327"/>
                      </a:lnTo>
                      <a:lnTo>
                        <a:pt x="113" y="325"/>
                      </a:lnTo>
                      <a:lnTo>
                        <a:pt x="113" y="325"/>
                      </a:lnTo>
                      <a:lnTo>
                        <a:pt x="113" y="324"/>
                      </a:lnTo>
                      <a:lnTo>
                        <a:pt x="117" y="322"/>
                      </a:lnTo>
                      <a:lnTo>
                        <a:pt x="117" y="322"/>
                      </a:lnTo>
                      <a:lnTo>
                        <a:pt x="117" y="320"/>
                      </a:lnTo>
                      <a:lnTo>
                        <a:pt x="117" y="320"/>
                      </a:lnTo>
                      <a:lnTo>
                        <a:pt x="119" y="320"/>
                      </a:lnTo>
                      <a:lnTo>
                        <a:pt x="119" y="322"/>
                      </a:lnTo>
                      <a:lnTo>
                        <a:pt x="121" y="322"/>
                      </a:lnTo>
                      <a:lnTo>
                        <a:pt x="121" y="322"/>
                      </a:lnTo>
                      <a:lnTo>
                        <a:pt x="122" y="322"/>
                      </a:lnTo>
                      <a:lnTo>
                        <a:pt x="124" y="322"/>
                      </a:lnTo>
                      <a:lnTo>
                        <a:pt x="124" y="322"/>
                      </a:lnTo>
                      <a:lnTo>
                        <a:pt x="126" y="318"/>
                      </a:lnTo>
                      <a:lnTo>
                        <a:pt x="126" y="316"/>
                      </a:lnTo>
                      <a:lnTo>
                        <a:pt x="128" y="316"/>
                      </a:lnTo>
                      <a:lnTo>
                        <a:pt x="132" y="312"/>
                      </a:lnTo>
                      <a:lnTo>
                        <a:pt x="134" y="312"/>
                      </a:lnTo>
                      <a:lnTo>
                        <a:pt x="136" y="310"/>
                      </a:lnTo>
                      <a:lnTo>
                        <a:pt x="136" y="310"/>
                      </a:lnTo>
                      <a:lnTo>
                        <a:pt x="138" y="310"/>
                      </a:lnTo>
                      <a:lnTo>
                        <a:pt x="138" y="310"/>
                      </a:lnTo>
                      <a:lnTo>
                        <a:pt x="140" y="310"/>
                      </a:lnTo>
                      <a:lnTo>
                        <a:pt x="140" y="316"/>
                      </a:lnTo>
                      <a:lnTo>
                        <a:pt x="142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3" y="316"/>
                      </a:lnTo>
                      <a:lnTo>
                        <a:pt x="145" y="322"/>
                      </a:lnTo>
                      <a:lnTo>
                        <a:pt x="145" y="324"/>
                      </a:lnTo>
                      <a:lnTo>
                        <a:pt x="147" y="324"/>
                      </a:lnTo>
                      <a:lnTo>
                        <a:pt x="151" y="325"/>
                      </a:lnTo>
                      <a:lnTo>
                        <a:pt x="153" y="324"/>
                      </a:lnTo>
                      <a:lnTo>
                        <a:pt x="155" y="324"/>
                      </a:lnTo>
                      <a:lnTo>
                        <a:pt x="157" y="322"/>
                      </a:lnTo>
                      <a:lnTo>
                        <a:pt x="162" y="320"/>
                      </a:lnTo>
                      <a:lnTo>
                        <a:pt x="164" y="320"/>
                      </a:lnTo>
                      <a:lnTo>
                        <a:pt x="164" y="322"/>
                      </a:lnTo>
                      <a:lnTo>
                        <a:pt x="162" y="324"/>
                      </a:lnTo>
                      <a:lnTo>
                        <a:pt x="162" y="325"/>
                      </a:lnTo>
                      <a:lnTo>
                        <a:pt x="164" y="325"/>
                      </a:lnTo>
                      <a:lnTo>
                        <a:pt x="164" y="325"/>
                      </a:lnTo>
                      <a:lnTo>
                        <a:pt x="168" y="322"/>
                      </a:lnTo>
                      <a:lnTo>
                        <a:pt x="170" y="320"/>
                      </a:lnTo>
                      <a:lnTo>
                        <a:pt x="170" y="320"/>
                      </a:lnTo>
                      <a:lnTo>
                        <a:pt x="170" y="320"/>
                      </a:lnTo>
                      <a:lnTo>
                        <a:pt x="170" y="318"/>
                      </a:lnTo>
                      <a:lnTo>
                        <a:pt x="170" y="318"/>
                      </a:lnTo>
                      <a:lnTo>
                        <a:pt x="172" y="316"/>
                      </a:lnTo>
                      <a:lnTo>
                        <a:pt x="180" y="314"/>
                      </a:lnTo>
                      <a:lnTo>
                        <a:pt x="180" y="312"/>
                      </a:lnTo>
                      <a:lnTo>
                        <a:pt x="182" y="312"/>
                      </a:lnTo>
                      <a:lnTo>
                        <a:pt x="182" y="312"/>
                      </a:lnTo>
                      <a:lnTo>
                        <a:pt x="182" y="310"/>
                      </a:lnTo>
                      <a:lnTo>
                        <a:pt x="183" y="310"/>
                      </a:lnTo>
                      <a:lnTo>
                        <a:pt x="189" y="310"/>
                      </a:lnTo>
                      <a:lnTo>
                        <a:pt x="191" y="308"/>
                      </a:lnTo>
                      <a:lnTo>
                        <a:pt x="197" y="308"/>
                      </a:lnTo>
                      <a:lnTo>
                        <a:pt x="199" y="308"/>
                      </a:lnTo>
                      <a:lnTo>
                        <a:pt x="201" y="308"/>
                      </a:lnTo>
                      <a:lnTo>
                        <a:pt x="201" y="308"/>
                      </a:lnTo>
                      <a:lnTo>
                        <a:pt x="202" y="308"/>
                      </a:lnTo>
                      <a:lnTo>
                        <a:pt x="202" y="310"/>
                      </a:lnTo>
                      <a:lnTo>
                        <a:pt x="204" y="308"/>
                      </a:lnTo>
                      <a:lnTo>
                        <a:pt x="206" y="306"/>
                      </a:lnTo>
                      <a:lnTo>
                        <a:pt x="206" y="306"/>
                      </a:lnTo>
                      <a:lnTo>
                        <a:pt x="208" y="305"/>
                      </a:lnTo>
                      <a:lnTo>
                        <a:pt x="208" y="305"/>
                      </a:lnTo>
                      <a:lnTo>
                        <a:pt x="208" y="303"/>
                      </a:lnTo>
                      <a:lnTo>
                        <a:pt x="210" y="303"/>
                      </a:lnTo>
                      <a:lnTo>
                        <a:pt x="212" y="305"/>
                      </a:lnTo>
                      <a:lnTo>
                        <a:pt x="212" y="305"/>
                      </a:lnTo>
                      <a:lnTo>
                        <a:pt x="216" y="305"/>
                      </a:lnTo>
                      <a:lnTo>
                        <a:pt x="216" y="303"/>
                      </a:lnTo>
                      <a:lnTo>
                        <a:pt x="216" y="303"/>
                      </a:lnTo>
                      <a:lnTo>
                        <a:pt x="216" y="299"/>
                      </a:lnTo>
                      <a:lnTo>
                        <a:pt x="216" y="297"/>
                      </a:lnTo>
                      <a:lnTo>
                        <a:pt x="216" y="297"/>
                      </a:lnTo>
                      <a:lnTo>
                        <a:pt x="216" y="295"/>
                      </a:lnTo>
                      <a:lnTo>
                        <a:pt x="216" y="295"/>
                      </a:lnTo>
                      <a:lnTo>
                        <a:pt x="216" y="295"/>
                      </a:lnTo>
                      <a:lnTo>
                        <a:pt x="216" y="293"/>
                      </a:lnTo>
                      <a:lnTo>
                        <a:pt x="218" y="293"/>
                      </a:lnTo>
                      <a:lnTo>
                        <a:pt x="220" y="293"/>
                      </a:lnTo>
                      <a:lnTo>
                        <a:pt x="220" y="291"/>
                      </a:lnTo>
                      <a:lnTo>
                        <a:pt x="220" y="287"/>
                      </a:lnTo>
                      <a:lnTo>
                        <a:pt x="220" y="287"/>
                      </a:lnTo>
                      <a:lnTo>
                        <a:pt x="222" y="286"/>
                      </a:lnTo>
                      <a:lnTo>
                        <a:pt x="222" y="284"/>
                      </a:lnTo>
                      <a:lnTo>
                        <a:pt x="223" y="282"/>
                      </a:lnTo>
                      <a:lnTo>
                        <a:pt x="223" y="282"/>
                      </a:lnTo>
                      <a:lnTo>
                        <a:pt x="233" y="282"/>
                      </a:lnTo>
                      <a:lnTo>
                        <a:pt x="233" y="282"/>
                      </a:lnTo>
                      <a:lnTo>
                        <a:pt x="235" y="284"/>
                      </a:lnTo>
                      <a:lnTo>
                        <a:pt x="239" y="289"/>
                      </a:lnTo>
                      <a:lnTo>
                        <a:pt x="244" y="289"/>
                      </a:lnTo>
                      <a:lnTo>
                        <a:pt x="248" y="286"/>
                      </a:lnTo>
                      <a:lnTo>
                        <a:pt x="250" y="286"/>
                      </a:lnTo>
                      <a:lnTo>
                        <a:pt x="252" y="284"/>
                      </a:lnTo>
                      <a:lnTo>
                        <a:pt x="252" y="286"/>
                      </a:lnTo>
                      <a:lnTo>
                        <a:pt x="252" y="286"/>
                      </a:lnTo>
                      <a:lnTo>
                        <a:pt x="252" y="287"/>
                      </a:lnTo>
                      <a:lnTo>
                        <a:pt x="250" y="287"/>
                      </a:lnTo>
                      <a:lnTo>
                        <a:pt x="252" y="287"/>
                      </a:lnTo>
                      <a:lnTo>
                        <a:pt x="252" y="287"/>
                      </a:lnTo>
                      <a:lnTo>
                        <a:pt x="254" y="289"/>
                      </a:lnTo>
                      <a:lnTo>
                        <a:pt x="256" y="289"/>
                      </a:lnTo>
                      <a:lnTo>
                        <a:pt x="258" y="289"/>
                      </a:lnTo>
                      <a:lnTo>
                        <a:pt x="258" y="291"/>
                      </a:lnTo>
                      <a:lnTo>
                        <a:pt x="258" y="299"/>
                      </a:lnTo>
                      <a:lnTo>
                        <a:pt x="260" y="301"/>
                      </a:lnTo>
                      <a:lnTo>
                        <a:pt x="260" y="303"/>
                      </a:lnTo>
                      <a:lnTo>
                        <a:pt x="262" y="305"/>
                      </a:lnTo>
                      <a:lnTo>
                        <a:pt x="263" y="305"/>
                      </a:lnTo>
                      <a:lnTo>
                        <a:pt x="265" y="305"/>
                      </a:lnTo>
                      <a:lnTo>
                        <a:pt x="267" y="303"/>
                      </a:lnTo>
                      <a:lnTo>
                        <a:pt x="269" y="303"/>
                      </a:lnTo>
                      <a:lnTo>
                        <a:pt x="271" y="305"/>
                      </a:lnTo>
                      <a:lnTo>
                        <a:pt x="275" y="305"/>
                      </a:lnTo>
                      <a:lnTo>
                        <a:pt x="275" y="305"/>
                      </a:lnTo>
                      <a:lnTo>
                        <a:pt x="275" y="306"/>
                      </a:lnTo>
                      <a:lnTo>
                        <a:pt x="277" y="310"/>
                      </a:lnTo>
                      <a:lnTo>
                        <a:pt x="275" y="310"/>
                      </a:lnTo>
                      <a:lnTo>
                        <a:pt x="275" y="312"/>
                      </a:lnTo>
                      <a:lnTo>
                        <a:pt x="273" y="314"/>
                      </a:lnTo>
                      <a:lnTo>
                        <a:pt x="273" y="314"/>
                      </a:lnTo>
                      <a:lnTo>
                        <a:pt x="273" y="316"/>
                      </a:lnTo>
                      <a:lnTo>
                        <a:pt x="281" y="320"/>
                      </a:lnTo>
                      <a:lnTo>
                        <a:pt x="286" y="324"/>
                      </a:lnTo>
                      <a:lnTo>
                        <a:pt x="288" y="325"/>
                      </a:lnTo>
                      <a:lnTo>
                        <a:pt x="290" y="325"/>
                      </a:lnTo>
                      <a:lnTo>
                        <a:pt x="290" y="324"/>
                      </a:lnTo>
                      <a:lnTo>
                        <a:pt x="290" y="324"/>
                      </a:lnTo>
                      <a:lnTo>
                        <a:pt x="290" y="322"/>
                      </a:lnTo>
                      <a:lnTo>
                        <a:pt x="290" y="322"/>
                      </a:lnTo>
                      <a:lnTo>
                        <a:pt x="290" y="320"/>
                      </a:lnTo>
                      <a:lnTo>
                        <a:pt x="290" y="320"/>
                      </a:lnTo>
                      <a:lnTo>
                        <a:pt x="292" y="320"/>
                      </a:lnTo>
                      <a:lnTo>
                        <a:pt x="292" y="318"/>
                      </a:lnTo>
                      <a:lnTo>
                        <a:pt x="292" y="314"/>
                      </a:lnTo>
                      <a:lnTo>
                        <a:pt x="294" y="312"/>
                      </a:lnTo>
                      <a:lnTo>
                        <a:pt x="294" y="310"/>
                      </a:lnTo>
                      <a:lnTo>
                        <a:pt x="298" y="308"/>
                      </a:lnTo>
                      <a:lnTo>
                        <a:pt x="302" y="303"/>
                      </a:lnTo>
                      <a:lnTo>
                        <a:pt x="303" y="303"/>
                      </a:lnTo>
                      <a:lnTo>
                        <a:pt x="305" y="305"/>
                      </a:lnTo>
                      <a:lnTo>
                        <a:pt x="307" y="305"/>
                      </a:lnTo>
                      <a:lnTo>
                        <a:pt x="309" y="305"/>
                      </a:lnTo>
                      <a:lnTo>
                        <a:pt x="311" y="305"/>
                      </a:lnTo>
                      <a:lnTo>
                        <a:pt x="313" y="305"/>
                      </a:lnTo>
                      <a:lnTo>
                        <a:pt x="315" y="303"/>
                      </a:lnTo>
                      <a:lnTo>
                        <a:pt x="317" y="301"/>
                      </a:lnTo>
                      <a:lnTo>
                        <a:pt x="317" y="301"/>
                      </a:lnTo>
                      <a:lnTo>
                        <a:pt x="317" y="301"/>
                      </a:lnTo>
                      <a:lnTo>
                        <a:pt x="319" y="301"/>
                      </a:lnTo>
                      <a:lnTo>
                        <a:pt x="321" y="301"/>
                      </a:lnTo>
                      <a:lnTo>
                        <a:pt x="323" y="305"/>
                      </a:lnTo>
                      <a:lnTo>
                        <a:pt x="330" y="306"/>
                      </a:lnTo>
                      <a:lnTo>
                        <a:pt x="330" y="306"/>
                      </a:lnTo>
                      <a:lnTo>
                        <a:pt x="330" y="305"/>
                      </a:lnTo>
                      <a:lnTo>
                        <a:pt x="330" y="303"/>
                      </a:lnTo>
                      <a:lnTo>
                        <a:pt x="330" y="301"/>
                      </a:lnTo>
                      <a:lnTo>
                        <a:pt x="332" y="299"/>
                      </a:lnTo>
                      <a:lnTo>
                        <a:pt x="332" y="299"/>
                      </a:lnTo>
                      <a:lnTo>
                        <a:pt x="334" y="297"/>
                      </a:lnTo>
                      <a:lnTo>
                        <a:pt x="336" y="299"/>
                      </a:lnTo>
                      <a:lnTo>
                        <a:pt x="342" y="301"/>
                      </a:lnTo>
                      <a:lnTo>
                        <a:pt x="343" y="301"/>
                      </a:lnTo>
                      <a:lnTo>
                        <a:pt x="343" y="301"/>
                      </a:lnTo>
                      <a:lnTo>
                        <a:pt x="345" y="299"/>
                      </a:lnTo>
                      <a:lnTo>
                        <a:pt x="345" y="297"/>
                      </a:lnTo>
                      <a:lnTo>
                        <a:pt x="345" y="295"/>
                      </a:lnTo>
                      <a:lnTo>
                        <a:pt x="347" y="293"/>
                      </a:lnTo>
                      <a:lnTo>
                        <a:pt x="345" y="289"/>
                      </a:lnTo>
                      <a:lnTo>
                        <a:pt x="347" y="284"/>
                      </a:lnTo>
                      <a:lnTo>
                        <a:pt x="347" y="284"/>
                      </a:lnTo>
                      <a:lnTo>
                        <a:pt x="347" y="282"/>
                      </a:lnTo>
                      <a:lnTo>
                        <a:pt x="347" y="282"/>
                      </a:lnTo>
                      <a:lnTo>
                        <a:pt x="347" y="280"/>
                      </a:lnTo>
                      <a:lnTo>
                        <a:pt x="347" y="280"/>
                      </a:lnTo>
                      <a:lnTo>
                        <a:pt x="347" y="280"/>
                      </a:lnTo>
                      <a:lnTo>
                        <a:pt x="349" y="276"/>
                      </a:lnTo>
                      <a:lnTo>
                        <a:pt x="351" y="274"/>
                      </a:lnTo>
                      <a:lnTo>
                        <a:pt x="351" y="274"/>
                      </a:lnTo>
                      <a:lnTo>
                        <a:pt x="351" y="272"/>
                      </a:lnTo>
                      <a:lnTo>
                        <a:pt x="351" y="261"/>
                      </a:lnTo>
                      <a:lnTo>
                        <a:pt x="351" y="261"/>
                      </a:lnTo>
                      <a:lnTo>
                        <a:pt x="351" y="259"/>
                      </a:lnTo>
                      <a:lnTo>
                        <a:pt x="355" y="255"/>
                      </a:lnTo>
                      <a:lnTo>
                        <a:pt x="357" y="253"/>
                      </a:lnTo>
                      <a:lnTo>
                        <a:pt x="357" y="253"/>
                      </a:lnTo>
                      <a:lnTo>
                        <a:pt x="361" y="251"/>
                      </a:lnTo>
                      <a:lnTo>
                        <a:pt x="361" y="251"/>
                      </a:lnTo>
                      <a:lnTo>
                        <a:pt x="364" y="251"/>
                      </a:lnTo>
                      <a:lnTo>
                        <a:pt x="364" y="251"/>
                      </a:lnTo>
                      <a:lnTo>
                        <a:pt x="364" y="251"/>
                      </a:lnTo>
                      <a:lnTo>
                        <a:pt x="366" y="246"/>
                      </a:lnTo>
                      <a:lnTo>
                        <a:pt x="366" y="244"/>
                      </a:lnTo>
                      <a:lnTo>
                        <a:pt x="366" y="242"/>
                      </a:lnTo>
                      <a:lnTo>
                        <a:pt x="368" y="240"/>
                      </a:lnTo>
                      <a:lnTo>
                        <a:pt x="368" y="240"/>
                      </a:lnTo>
                      <a:lnTo>
                        <a:pt x="372" y="240"/>
                      </a:lnTo>
                      <a:lnTo>
                        <a:pt x="372" y="240"/>
                      </a:lnTo>
                      <a:lnTo>
                        <a:pt x="372" y="238"/>
                      </a:lnTo>
                      <a:lnTo>
                        <a:pt x="372" y="238"/>
                      </a:lnTo>
                      <a:lnTo>
                        <a:pt x="374" y="238"/>
                      </a:lnTo>
                      <a:lnTo>
                        <a:pt x="374" y="240"/>
                      </a:lnTo>
                      <a:lnTo>
                        <a:pt x="376" y="240"/>
                      </a:lnTo>
                      <a:lnTo>
                        <a:pt x="378" y="240"/>
                      </a:lnTo>
                      <a:lnTo>
                        <a:pt x="380" y="240"/>
                      </a:lnTo>
                      <a:lnTo>
                        <a:pt x="380" y="238"/>
                      </a:lnTo>
                      <a:lnTo>
                        <a:pt x="380" y="236"/>
                      </a:lnTo>
                      <a:lnTo>
                        <a:pt x="382" y="234"/>
                      </a:lnTo>
                      <a:lnTo>
                        <a:pt x="382" y="234"/>
                      </a:lnTo>
                      <a:lnTo>
                        <a:pt x="382" y="232"/>
                      </a:lnTo>
                      <a:lnTo>
                        <a:pt x="382" y="232"/>
                      </a:lnTo>
                      <a:lnTo>
                        <a:pt x="384" y="230"/>
                      </a:lnTo>
                      <a:lnTo>
                        <a:pt x="387" y="227"/>
                      </a:lnTo>
                      <a:lnTo>
                        <a:pt x="389" y="227"/>
                      </a:lnTo>
                      <a:lnTo>
                        <a:pt x="389" y="227"/>
                      </a:lnTo>
                      <a:lnTo>
                        <a:pt x="389" y="227"/>
                      </a:lnTo>
                      <a:lnTo>
                        <a:pt x="391" y="227"/>
                      </a:lnTo>
                      <a:lnTo>
                        <a:pt x="391" y="227"/>
                      </a:lnTo>
                      <a:lnTo>
                        <a:pt x="393" y="228"/>
                      </a:lnTo>
                      <a:lnTo>
                        <a:pt x="393" y="228"/>
                      </a:lnTo>
                      <a:lnTo>
                        <a:pt x="395" y="230"/>
                      </a:lnTo>
                      <a:lnTo>
                        <a:pt x="395" y="232"/>
                      </a:lnTo>
                      <a:lnTo>
                        <a:pt x="401" y="232"/>
                      </a:lnTo>
                      <a:lnTo>
                        <a:pt x="403" y="234"/>
                      </a:lnTo>
                      <a:lnTo>
                        <a:pt x="406" y="232"/>
                      </a:lnTo>
                      <a:lnTo>
                        <a:pt x="410" y="234"/>
                      </a:lnTo>
                      <a:lnTo>
                        <a:pt x="410" y="234"/>
                      </a:lnTo>
                      <a:lnTo>
                        <a:pt x="412" y="234"/>
                      </a:lnTo>
                      <a:lnTo>
                        <a:pt x="412" y="236"/>
                      </a:lnTo>
                      <a:lnTo>
                        <a:pt x="412" y="236"/>
                      </a:lnTo>
                      <a:lnTo>
                        <a:pt x="416" y="234"/>
                      </a:lnTo>
                      <a:lnTo>
                        <a:pt x="418" y="230"/>
                      </a:lnTo>
                      <a:lnTo>
                        <a:pt x="418" y="228"/>
                      </a:lnTo>
                      <a:lnTo>
                        <a:pt x="416" y="228"/>
                      </a:lnTo>
                      <a:lnTo>
                        <a:pt x="416" y="227"/>
                      </a:lnTo>
                      <a:lnTo>
                        <a:pt x="416" y="225"/>
                      </a:lnTo>
                      <a:lnTo>
                        <a:pt x="416" y="223"/>
                      </a:lnTo>
                      <a:lnTo>
                        <a:pt x="414" y="223"/>
                      </a:lnTo>
                      <a:lnTo>
                        <a:pt x="414" y="221"/>
                      </a:lnTo>
                      <a:lnTo>
                        <a:pt x="414" y="221"/>
                      </a:lnTo>
                      <a:lnTo>
                        <a:pt x="414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2" y="221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10" y="219"/>
                      </a:lnTo>
                      <a:lnTo>
                        <a:pt x="408" y="219"/>
                      </a:lnTo>
                      <a:lnTo>
                        <a:pt x="408" y="217"/>
                      </a:lnTo>
                      <a:lnTo>
                        <a:pt x="408" y="217"/>
                      </a:lnTo>
                      <a:lnTo>
                        <a:pt x="408" y="217"/>
                      </a:lnTo>
                      <a:lnTo>
                        <a:pt x="410" y="217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5"/>
                      </a:lnTo>
                      <a:lnTo>
                        <a:pt x="410" y="213"/>
                      </a:lnTo>
                      <a:lnTo>
                        <a:pt x="412" y="213"/>
                      </a:lnTo>
                      <a:lnTo>
                        <a:pt x="416" y="211"/>
                      </a:lnTo>
                      <a:lnTo>
                        <a:pt x="418" y="211"/>
                      </a:lnTo>
                      <a:lnTo>
                        <a:pt x="420" y="209"/>
                      </a:lnTo>
                      <a:lnTo>
                        <a:pt x="420" y="209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2" y="208"/>
                      </a:lnTo>
                      <a:lnTo>
                        <a:pt x="425" y="206"/>
                      </a:lnTo>
                      <a:lnTo>
                        <a:pt x="427" y="206"/>
                      </a:lnTo>
                      <a:lnTo>
                        <a:pt x="429" y="204"/>
                      </a:lnTo>
                      <a:lnTo>
                        <a:pt x="429" y="206"/>
                      </a:lnTo>
                      <a:lnTo>
                        <a:pt x="431" y="206"/>
                      </a:lnTo>
                      <a:lnTo>
                        <a:pt x="431" y="206"/>
                      </a:lnTo>
                      <a:lnTo>
                        <a:pt x="431" y="208"/>
                      </a:lnTo>
                      <a:lnTo>
                        <a:pt x="433" y="208"/>
                      </a:lnTo>
                      <a:lnTo>
                        <a:pt x="439" y="209"/>
                      </a:lnTo>
                      <a:lnTo>
                        <a:pt x="439" y="208"/>
                      </a:lnTo>
                      <a:lnTo>
                        <a:pt x="439" y="206"/>
                      </a:lnTo>
                      <a:lnTo>
                        <a:pt x="439" y="206"/>
                      </a:lnTo>
                      <a:lnTo>
                        <a:pt x="439" y="204"/>
                      </a:lnTo>
                      <a:lnTo>
                        <a:pt x="437" y="204"/>
                      </a:lnTo>
                      <a:lnTo>
                        <a:pt x="437" y="204"/>
                      </a:lnTo>
                      <a:lnTo>
                        <a:pt x="437" y="204"/>
                      </a:lnTo>
                      <a:lnTo>
                        <a:pt x="437" y="202"/>
                      </a:lnTo>
                      <a:lnTo>
                        <a:pt x="437" y="200"/>
                      </a:lnTo>
                      <a:lnTo>
                        <a:pt x="437" y="196"/>
                      </a:lnTo>
                      <a:lnTo>
                        <a:pt x="437" y="196"/>
                      </a:lnTo>
                      <a:lnTo>
                        <a:pt x="437" y="194"/>
                      </a:lnTo>
                      <a:lnTo>
                        <a:pt x="437" y="192"/>
                      </a:lnTo>
                      <a:lnTo>
                        <a:pt x="437" y="190"/>
                      </a:lnTo>
                      <a:lnTo>
                        <a:pt x="437" y="190"/>
                      </a:lnTo>
                      <a:lnTo>
                        <a:pt x="435" y="189"/>
                      </a:lnTo>
                      <a:lnTo>
                        <a:pt x="433" y="187"/>
                      </a:lnTo>
                      <a:lnTo>
                        <a:pt x="427" y="183"/>
                      </a:lnTo>
                      <a:lnTo>
                        <a:pt x="425" y="183"/>
                      </a:lnTo>
                      <a:lnTo>
                        <a:pt x="424" y="181"/>
                      </a:lnTo>
                      <a:lnTo>
                        <a:pt x="424" y="179"/>
                      </a:lnTo>
                      <a:lnTo>
                        <a:pt x="424" y="179"/>
                      </a:lnTo>
                      <a:lnTo>
                        <a:pt x="422" y="177"/>
                      </a:lnTo>
                      <a:lnTo>
                        <a:pt x="422" y="175"/>
                      </a:lnTo>
                      <a:lnTo>
                        <a:pt x="422" y="175"/>
                      </a:lnTo>
                      <a:lnTo>
                        <a:pt x="422" y="175"/>
                      </a:lnTo>
                      <a:lnTo>
                        <a:pt x="420" y="173"/>
                      </a:lnTo>
                      <a:lnTo>
                        <a:pt x="420" y="171"/>
                      </a:lnTo>
                      <a:lnTo>
                        <a:pt x="416" y="171"/>
                      </a:lnTo>
                      <a:lnTo>
                        <a:pt x="414" y="170"/>
                      </a:lnTo>
                      <a:lnTo>
                        <a:pt x="414" y="170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4" y="168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2" y="166"/>
                      </a:lnTo>
                      <a:lnTo>
                        <a:pt x="414" y="164"/>
                      </a:lnTo>
                      <a:lnTo>
                        <a:pt x="414" y="164"/>
                      </a:lnTo>
                      <a:lnTo>
                        <a:pt x="416" y="164"/>
                      </a:lnTo>
                      <a:lnTo>
                        <a:pt x="416" y="164"/>
                      </a:lnTo>
                      <a:lnTo>
                        <a:pt x="416" y="164"/>
                      </a:lnTo>
                      <a:lnTo>
                        <a:pt x="416" y="160"/>
                      </a:lnTo>
                      <a:lnTo>
                        <a:pt x="416" y="158"/>
                      </a:lnTo>
                      <a:lnTo>
                        <a:pt x="416" y="158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6" y="156"/>
                      </a:lnTo>
                      <a:lnTo>
                        <a:pt x="418" y="154"/>
                      </a:lnTo>
                      <a:lnTo>
                        <a:pt x="420" y="152"/>
                      </a:lnTo>
                      <a:lnTo>
                        <a:pt x="427" y="147"/>
                      </a:lnTo>
                      <a:lnTo>
                        <a:pt x="429" y="143"/>
                      </a:lnTo>
                      <a:lnTo>
                        <a:pt x="431" y="141"/>
                      </a:lnTo>
                      <a:lnTo>
                        <a:pt x="431" y="141"/>
                      </a:lnTo>
                      <a:lnTo>
                        <a:pt x="431" y="141"/>
                      </a:lnTo>
                      <a:lnTo>
                        <a:pt x="433" y="141"/>
                      </a:lnTo>
                      <a:lnTo>
                        <a:pt x="433" y="141"/>
                      </a:lnTo>
                      <a:lnTo>
                        <a:pt x="433" y="141"/>
                      </a:lnTo>
                      <a:lnTo>
                        <a:pt x="437" y="139"/>
                      </a:lnTo>
                      <a:lnTo>
                        <a:pt x="437" y="139"/>
                      </a:lnTo>
                      <a:lnTo>
                        <a:pt x="439" y="137"/>
                      </a:lnTo>
                      <a:lnTo>
                        <a:pt x="441" y="137"/>
                      </a:lnTo>
                      <a:lnTo>
                        <a:pt x="441" y="135"/>
                      </a:lnTo>
                      <a:lnTo>
                        <a:pt x="443" y="133"/>
                      </a:lnTo>
                      <a:lnTo>
                        <a:pt x="446" y="130"/>
                      </a:lnTo>
                      <a:lnTo>
                        <a:pt x="448" y="128"/>
                      </a:lnTo>
                      <a:lnTo>
                        <a:pt x="448" y="128"/>
                      </a:lnTo>
                      <a:lnTo>
                        <a:pt x="452" y="126"/>
                      </a:lnTo>
                      <a:lnTo>
                        <a:pt x="452" y="126"/>
                      </a:lnTo>
                      <a:lnTo>
                        <a:pt x="456" y="124"/>
                      </a:lnTo>
                      <a:lnTo>
                        <a:pt x="456" y="122"/>
                      </a:lnTo>
                      <a:lnTo>
                        <a:pt x="458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2"/>
                      </a:lnTo>
                      <a:lnTo>
                        <a:pt x="460" y="120"/>
                      </a:lnTo>
                      <a:lnTo>
                        <a:pt x="460" y="12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3" name="Google Shape;433;p13"/>
                <p:cNvSpPr/>
                <p:nvPr/>
              </p:nvSpPr>
              <p:spPr>
                <a:xfrm>
                  <a:off x="7072313" y="2514600"/>
                  <a:ext cx="931863" cy="627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395" extrusionOk="0">
                      <a:moveTo>
                        <a:pt x="587" y="61"/>
                      </a:moveTo>
                      <a:lnTo>
                        <a:pt x="586" y="59"/>
                      </a:lnTo>
                      <a:lnTo>
                        <a:pt x="586" y="57"/>
                      </a:lnTo>
                      <a:lnTo>
                        <a:pt x="584" y="57"/>
                      </a:lnTo>
                      <a:lnTo>
                        <a:pt x="584" y="55"/>
                      </a:lnTo>
                      <a:lnTo>
                        <a:pt x="582" y="55"/>
                      </a:lnTo>
                      <a:lnTo>
                        <a:pt x="582" y="57"/>
                      </a:lnTo>
                      <a:lnTo>
                        <a:pt x="582" y="57"/>
                      </a:lnTo>
                      <a:lnTo>
                        <a:pt x="580" y="57"/>
                      </a:lnTo>
                      <a:lnTo>
                        <a:pt x="580" y="57"/>
                      </a:lnTo>
                      <a:lnTo>
                        <a:pt x="580" y="57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59"/>
                      </a:lnTo>
                      <a:lnTo>
                        <a:pt x="576" y="57"/>
                      </a:lnTo>
                      <a:lnTo>
                        <a:pt x="576" y="57"/>
                      </a:lnTo>
                      <a:lnTo>
                        <a:pt x="574" y="55"/>
                      </a:lnTo>
                      <a:lnTo>
                        <a:pt x="574" y="55"/>
                      </a:lnTo>
                      <a:lnTo>
                        <a:pt x="574" y="55"/>
                      </a:lnTo>
                      <a:lnTo>
                        <a:pt x="576" y="51"/>
                      </a:lnTo>
                      <a:lnTo>
                        <a:pt x="576" y="49"/>
                      </a:lnTo>
                      <a:lnTo>
                        <a:pt x="576" y="45"/>
                      </a:lnTo>
                      <a:lnTo>
                        <a:pt x="574" y="44"/>
                      </a:lnTo>
                      <a:lnTo>
                        <a:pt x="574" y="44"/>
                      </a:lnTo>
                      <a:lnTo>
                        <a:pt x="572" y="42"/>
                      </a:lnTo>
                      <a:lnTo>
                        <a:pt x="570" y="42"/>
                      </a:lnTo>
                      <a:lnTo>
                        <a:pt x="570" y="40"/>
                      </a:lnTo>
                      <a:lnTo>
                        <a:pt x="570" y="40"/>
                      </a:lnTo>
                      <a:lnTo>
                        <a:pt x="568" y="40"/>
                      </a:lnTo>
                      <a:lnTo>
                        <a:pt x="568" y="38"/>
                      </a:lnTo>
                      <a:lnTo>
                        <a:pt x="566" y="38"/>
                      </a:lnTo>
                      <a:lnTo>
                        <a:pt x="566" y="36"/>
                      </a:lnTo>
                      <a:lnTo>
                        <a:pt x="566" y="30"/>
                      </a:lnTo>
                      <a:lnTo>
                        <a:pt x="566" y="30"/>
                      </a:lnTo>
                      <a:lnTo>
                        <a:pt x="565" y="28"/>
                      </a:lnTo>
                      <a:lnTo>
                        <a:pt x="566" y="26"/>
                      </a:lnTo>
                      <a:lnTo>
                        <a:pt x="568" y="23"/>
                      </a:lnTo>
                      <a:lnTo>
                        <a:pt x="576" y="13"/>
                      </a:lnTo>
                      <a:lnTo>
                        <a:pt x="580" y="7"/>
                      </a:lnTo>
                      <a:lnTo>
                        <a:pt x="582" y="4"/>
                      </a:lnTo>
                      <a:lnTo>
                        <a:pt x="584" y="2"/>
                      </a:lnTo>
                      <a:lnTo>
                        <a:pt x="584" y="0"/>
                      </a:lnTo>
                      <a:lnTo>
                        <a:pt x="584" y="0"/>
                      </a:lnTo>
                      <a:lnTo>
                        <a:pt x="584" y="0"/>
                      </a:lnTo>
                      <a:lnTo>
                        <a:pt x="561" y="0"/>
                      </a:lnTo>
                      <a:lnTo>
                        <a:pt x="555" y="2"/>
                      </a:lnTo>
                      <a:lnTo>
                        <a:pt x="547" y="6"/>
                      </a:lnTo>
                      <a:lnTo>
                        <a:pt x="545" y="7"/>
                      </a:lnTo>
                      <a:lnTo>
                        <a:pt x="544" y="9"/>
                      </a:lnTo>
                      <a:lnTo>
                        <a:pt x="540" y="11"/>
                      </a:lnTo>
                      <a:lnTo>
                        <a:pt x="532" y="13"/>
                      </a:lnTo>
                      <a:lnTo>
                        <a:pt x="528" y="13"/>
                      </a:lnTo>
                      <a:lnTo>
                        <a:pt x="528" y="11"/>
                      </a:lnTo>
                      <a:lnTo>
                        <a:pt x="526" y="11"/>
                      </a:lnTo>
                      <a:lnTo>
                        <a:pt x="525" y="11"/>
                      </a:lnTo>
                      <a:lnTo>
                        <a:pt x="523" y="9"/>
                      </a:lnTo>
                      <a:lnTo>
                        <a:pt x="523" y="9"/>
                      </a:lnTo>
                      <a:lnTo>
                        <a:pt x="521" y="9"/>
                      </a:lnTo>
                      <a:lnTo>
                        <a:pt x="517" y="13"/>
                      </a:lnTo>
                      <a:lnTo>
                        <a:pt x="488" y="23"/>
                      </a:lnTo>
                      <a:lnTo>
                        <a:pt x="485" y="25"/>
                      </a:lnTo>
                      <a:lnTo>
                        <a:pt x="477" y="28"/>
                      </a:lnTo>
                      <a:lnTo>
                        <a:pt x="475" y="30"/>
                      </a:lnTo>
                      <a:lnTo>
                        <a:pt x="475" y="30"/>
                      </a:lnTo>
                      <a:lnTo>
                        <a:pt x="467" y="32"/>
                      </a:lnTo>
                      <a:lnTo>
                        <a:pt x="462" y="34"/>
                      </a:lnTo>
                      <a:lnTo>
                        <a:pt x="458" y="36"/>
                      </a:lnTo>
                      <a:lnTo>
                        <a:pt x="454" y="38"/>
                      </a:lnTo>
                      <a:lnTo>
                        <a:pt x="452" y="40"/>
                      </a:lnTo>
                      <a:lnTo>
                        <a:pt x="450" y="40"/>
                      </a:lnTo>
                      <a:lnTo>
                        <a:pt x="448" y="40"/>
                      </a:lnTo>
                      <a:lnTo>
                        <a:pt x="448" y="40"/>
                      </a:lnTo>
                      <a:lnTo>
                        <a:pt x="444" y="42"/>
                      </a:lnTo>
                      <a:lnTo>
                        <a:pt x="443" y="38"/>
                      </a:lnTo>
                      <a:lnTo>
                        <a:pt x="433" y="42"/>
                      </a:lnTo>
                      <a:lnTo>
                        <a:pt x="431" y="40"/>
                      </a:lnTo>
                      <a:lnTo>
                        <a:pt x="429" y="40"/>
                      </a:lnTo>
                      <a:lnTo>
                        <a:pt x="427" y="38"/>
                      </a:lnTo>
                      <a:lnTo>
                        <a:pt x="427" y="38"/>
                      </a:lnTo>
                      <a:lnTo>
                        <a:pt x="427" y="36"/>
                      </a:lnTo>
                      <a:lnTo>
                        <a:pt x="425" y="36"/>
                      </a:lnTo>
                      <a:lnTo>
                        <a:pt x="425" y="36"/>
                      </a:lnTo>
                      <a:lnTo>
                        <a:pt x="425" y="36"/>
                      </a:lnTo>
                      <a:lnTo>
                        <a:pt x="424" y="36"/>
                      </a:lnTo>
                      <a:lnTo>
                        <a:pt x="422" y="38"/>
                      </a:lnTo>
                      <a:lnTo>
                        <a:pt x="422" y="40"/>
                      </a:lnTo>
                      <a:lnTo>
                        <a:pt x="422" y="42"/>
                      </a:lnTo>
                      <a:lnTo>
                        <a:pt x="422" y="42"/>
                      </a:lnTo>
                      <a:lnTo>
                        <a:pt x="424" y="44"/>
                      </a:lnTo>
                      <a:lnTo>
                        <a:pt x="424" y="44"/>
                      </a:lnTo>
                      <a:lnTo>
                        <a:pt x="425" y="45"/>
                      </a:lnTo>
                      <a:lnTo>
                        <a:pt x="425" y="45"/>
                      </a:lnTo>
                      <a:lnTo>
                        <a:pt x="424" y="47"/>
                      </a:lnTo>
                      <a:lnTo>
                        <a:pt x="424" y="47"/>
                      </a:lnTo>
                      <a:lnTo>
                        <a:pt x="412" y="59"/>
                      </a:lnTo>
                      <a:lnTo>
                        <a:pt x="408" y="63"/>
                      </a:lnTo>
                      <a:lnTo>
                        <a:pt x="404" y="64"/>
                      </a:lnTo>
                      <a:lnTo>
                        <a:pt x="401" y="68"/>
                      </a:lnTo>
                      <a:lnTo>
                        <a:pt x="401" y="68"/>
                      </a:lnTo>
                      <a:lnTo>
                        <a:pt x="397" y="70"/>
                      </a:lnTo>
                      <a:lnTo>
                        <a:pt x="387" y="82"/>
                      </a:lnTo>
                      <a:lnTo>
                        <a:pt x="387" y="82"/>
                      </a:lnTo>
                      <a:lnTo>
                        <a:pt x="385" y="83"/>
                      </a:lnTo>
                      <a:lnTo>
                        <a:pt x="385" y="85"/>
                      </a:lnTo>
                      <a:lnTo>
                        <a:pt x="385" y="87"/>
                      </a:lnTo>
                      <a:lnTo>
                        <a:pt x="385" y="91"/>
                      </a:lnTo>
                      <a:lnTo>
                        <a:pt x="385" y="91"/>
                      </a:lnTo>
                      <a:lnTo>
                        <a:pt x="385" y="93"/>
                      </a:lnTo>
                      <a:lnTo>
                        <a:pt x="384" y="95"/>
                      </a:lnTo>
                      <a:lnTo>
                        <a:pt x="380" y="97"/>
                      </a:lnTo>
                      <a:lnTo>
                        <a:pt x="380" y="97"/>
                      </a:lnTo>
                      <a:lnTo>
                        <a:pt x="378" y="99"/>
                      </a:lnTo>
                      <a:lnTo>
                        <a:pt x="376" y="101"/>
                      </a:lnTo>
                      <a:lnTo>
                        <a:pt x="374" y="103"/>
                      </a:lnTo>
                      <a:lnTo>
                        <a:pt x="368" y="104"/>
                      </a:lnTo>
                      <a:lnTo>
                        <a:pt x="364" y="104"/>
                      </a:lnTo>
                      <a:lnTo>
                        <a:pt x="359" y="106"/>
                      </a:lnTo>
                      <a:lnTo>
                        <a:pt x="357" y="106"/>
                      </a:lnTo>
                      <a:lnTo>
                        <a:pt x="353" y="108"/>
                      </a:lnTo>
                      <a:lnTo>
                        <a:pt x="351" y="108"/>
                      </a:lnTo>
                      <a:lnTo>
                        <a:pt x="349" y="106"/>
                      </a:lnTo>
                      <a:lnTo>
                        <a:pt x="347" y="104"/>
                      </a:lnTo>
                      <a:lnTo>
                        <a:pt x="345" y="104"/>
                      </a:lnTo>
                      <a:lnTo>
                        <a:pt x="343" y="104"/>
                      </a:lnTo>
                      <a:lnTo>
                        <a:pt x="311" y="108"/>
                      </a:lnTo>
                      <a:lnTo>
                        <a:pt x="307" y="106"/>
                      </a:lnTo>
                      <a:lnTo>
                        <a:pt x="305" y="106"/>
                      </a:lnTo>
                      <a:lnTo>
                        <a:pt x="303" y="104"/>
                      </a:lnTo>
                      <a:lnTo>
                        <a:pt x="303" y="104"/>
                      </a:lnTo>
                      <a:lnTo>
                        <a:pt x="303" y="103"/>
                      </a:lnTo>
                      <a:lnTo>
                        <a:pt x="303" y="103"/>
                      </a:lnTo>
                      <a:lnTo>
                        <a:pt x="303" y="103"/>
                      </a:lnTo>
                      <a:lnTo>
                        <a:pt x="300" y="101"/>
                      </a:lnTo>
                      <a:lnTo>
                        <a:pt x="292" y="97"/>
                      </a:lnTo>
                      <a:lnTo>
                        <a:pt x="284" y="97"/>
                      </a:lnTo>
                      <a:lnTo>
                        <a:pt x="281" y="95"/>
                      </a:lnTo>
                      <a:lnTo>
                        <a:pt x="279" y="97"/>
                      </a:lnTo>
                      <a:lnTo>
                        <a:pt x="277" y="99"/>
                      </a:lnTo>
                      <a:lnTo>
                        <a:pt x="277" y="99"/>
                      </a:lnTo>
                      <a:lnTo>
                        <a:pt x="275" y="101"/>
                      </a:lnTo>
                      <a:lnTo>
                        <a:pt x="273" y="103"/>
                      </a:lnTo>
                      <a:lnTo>
                        <a:pt x="267" y="103"/>
                      </a:lnTo>
                      <a:lnTo>
                        <a:pt x="262" y="104"/>
                      </a:lnTo>
                      <a:lnTo>
                        <a:pt x="250" y="108"/>
                      </a:lnTo>
                      <a:lnTo>
                        <a:pt x="246" y="110"/>
                      </a:lnTo>
                      <a:lnTo>
                        <a:pt x="246" y="110"/>
                      </a:lnTo>
                      <a:lnTo>
                        <a:pt x="243" y="110"/>
                      </a:lnTo>
                      <a:lnTo>
                        <a:pt x="241" y="110"/>
                      </a:lnTo>
                      <a:lnTo>
                        <a:pt x="237" y="112"/>
                      </a:lnTo>
                      <a:lnTo>
                        <a:pt x="227" y="110"/>
                      </a:lnTo>
                      <a:lnTo>
                        <a:pt x="223" y="110"/>
                      </a:lnTo>
                      <a:lnTo>
                        <a:pt x="223" y="114"/>
                      </a:lnTo>
                      <a:lnTo>
                        <a:pt x="220" y="118"/>
                      </a:lnTo>
                      <a:lnTo>
                        <a:pt x="214" y="118"/>
                      </a:lnTo>
                      <a:lnTo>
                        <a:pt x="212" y="118"/>
                      </a:lnTo>
                      <a:lnTo>
                        <a:pt x="210" y="116"/>
                      </a:lnTo>
                      <a:lnTo>
                        <a:pt x="208" y="114"/>
                      </a:lnTo>
                      <a:lnTo>
                        <a:pt x="206" y="114"/>
                      </a:lnTo>
                      <a:lnTo>
                        <a:pt x="206" y="116"/>
                      </a:lnTo>
                      <a:lnTo>
                        <a:pt x="206" y="118"/>
                      </a:lnTo>
                      <a:lnTo>
                        <a:pt x="204" y="120"/>
                      </a:lnTo>
                      <a:lnTo>
                        <a:pt x="206" y="120"/>
                      </a:lnTo>
                      <a:lnTo>
                        <a:pt x="206" y="122"/>
                      </a:lnTo>
                      <a:lnTo>
                        <a:pt x="206" y="123"/>
                      </a:lnTo>
                      <a:lnTo>
                        <a:pt x="204" y="123"/>
                      </a:lnTo>
                      <a:lnTo>
                        <a:pt x="202" y="122"/>
                      </a:lnTo>
                      <a:lnTo>
                        <a:pt x="202" y="120"/>
                      </a:lnTo>
                      <a:lnTo>
                        <a:pt x="202" y="118"/>
                      </a:lnTo>
                      <a:lnTo>
                        <a:pt x="201" y="118"/>
                      </a:lnTo>
                      <a:lnTo>
                        <a:pt x="199" y="118"/>
                      </a:lnTo>
                      <a:lnTo>
                        <a:pt x="191" y="122"/>
                      </a:lnTo>
                      <a:lnTo>
                        <a:pt x="189" y="123"/>
                      </a:lnTo>
                      <a:lnTo>
                        <a:pt x="185" y="123"/>
                      </a:lnTo>
                      <a:lnTo>
                        <a:pt x="183" y="123"/>
                      </a:lnTo>
                      <a:lnTo>
                        <a:pt x="180" y="122"/>
                      </a:lnTo>
                      <a:lnTo>
                        <a:pt x="178" y="122"/>
                      </a:lnTo>
                      <a:lnTo>
                        <a:pt x="174" y="123"/>
                      </a:lnTo>
                      <a:lnTo>
                        <a:pt x="172" y="123"/>
                      </a:lnTo>
                      <a:lnTo>
                        <a:pt x="172" y="122"/>
                      </a:lnTo>
                      <a:lnTo>
                        <a:pt x="168" y="118"/>
                      </a:lnTo>
                      <a:lnTo>
                        <a:pt x="168" y="116"/>
                      </a:lnTo>
                      <a:lnTo>
                        <a:pt x="166" y="116"/>
                      </a:lnTo>
                      <a:lnTo>
                        <a:pt x="162" y="116"/>
                      </a:lnTo>
                      <a:lnTo>
                        <a:pt x="162" y="116"/>
                      </a:lnTo>
                      <a:lnTo>
                        <a:pt x="161" y="118"/>
                      </a:lnTo>
                      <a:lnTo>
                        <a:pt x="159" y="120"/>
                      </a:lnTo>
                      <a:lnTo>
                        <a:pt x="159" y="122"/>
                      </a:lnTo>
                      <a:lnTo>
                        <a:pt x="157" y="123"/>
                      </a:lnTo>
                      <a:lnTo>
                        <a:pt x="157" y="123"/>
                      </a:lnTo>
                      <a:lnTo>
                        <a:pt x="155" y="125"/>
                      </a:lnTo>
                      <a:lnTo>
                        <a:pt x="153" y="125"/>
                      </a:lnTo>
                      <a:lnTo>
                        <a:pt x="151" y="125"/>
                      </a:lnTo>
                      <a:lnTo>
                        <a:pt x="149" y="125"/>
                      </a:lnTo>
                      <a:lnTo>
                        <a:pt x="149" y="125"/>
                      </a:lnTo>
                      <a:lnTo>
                        <a:pt x="145" y="123"/>
                      </a:lnTo>
                      <a:lnTo>
                        <a:pt x="143" y="123"/>
                      </a:lnTo>
                      <a:lnTo>
                        <a:pt x="136" y="123"/>
                      </a:lnTo>
                      <a:lnTo>
                        <a:pt x="132" y="123"/>
                      </a:lnTo>
                      <a:lnTo>
                        <a:pt x="130" y="123"/>
                      </a:lnTo>
                      <a:lnTo>
                        <a:pt x="126" y="125"/>
                      </a:lnTo>
                      <a:lnTo>
                        <a:pt x="124" y="125"/>
                      </a:lnTo>
                      <a:lnTo>
                        <a:pt x="119" y="125"/>
                      </a:lnTo>
                      <a:lnTo>
                        <a:pt x="98" y="127"/>
                      </a:lnTo>
                      <a:lnTo>
                        <a:pt x="86" y="125"/>
                      </a:lnTo>
                      <a:lnTo>
                        <a:pt x="77" y="120"/>
                      </a:lnTo>
                      <a:lnTo>
                        <a:pt x="67" y="114"/>
                      </a:lnTo>
                      <a:lnTo>
                        <a:pt x="63" y="114"/>
                      </a:lnTo>
                      <a:lnTo>
                        <a:pt x="61" y="114"/>
                      </a:lnTo>
                      <a:lnTo>
                        <a:pt x="61" y="116"/>
                      </a:lnTo>
                      <a:lnTo>
                        <a:pt x="60" y="116"/>
                      </a:lnTo>
                      <a:lnTo>
                        <a:pt x="58" y="118"/>
                      </a:lnTo>
                      <a:lnTo>
                        <a:pt x="56" y="118"/>
                      </a:lnTo>
                      <a:lnTo>
                        <a:pt x="54" y="118"/>
                      </a:lnTo>
                      <a:lnTo>
                        <a:pt x="52" y="118"/>
                      </a:lnTo>
                      <a:lnTo>
                        <a:pt x="48" y="120"/>
                      </a:lnTo>
                      <a:lnTo>
                        <a:pt x="46" y="125"/>
                      </a:lnTo>
                      <a:lnTo>
                        <a:pt x="44" y="129"/>
                      </a:lnTo>
                      <a:lnTo>
                        <a:pt x="41" y="129"/>
                      </a:lnTo>
                      <a:lnTo>
                        <a:pt x="29" y="131"/>
                      </a:lnTo>
                      <a:lnTo>
                        <a:pt x="23" y="131"/>
                      </a:lnTo>
                      <a:lnTo>
                        <a:pt x="21" y="133"/>
                      </a:lnTo>
                      <a:lnTo>
                        <a:pt x="21" y="131"/>
                      </a:lnTo>
                      <a:lnTo>
                        <a:pt x="20" y="131"/>
                      </a:lnTo>
                      <a:lnTo>
                        <a:pt x="20" y="131"/>
                      </a:lnTo>
                      <a:lnTo>
                        <a:pt x="18" y="133"/>
                      </a:lnTo>
                      <a:lnTo>
                        <a:pt x="20" y="139"/>
                      </a:lnTo>
                      <a:lnTo>
                        <a:pt x="21" y="141"/>
                      </a:lnTo>
                      <a:lnTo>
                        <a:pt x="21" y="150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8"/>
                      </a:lnTo>
                      <a:lnTo>
                        <a:pt x="18" y="160"/>
                      </a:lnTo>
                      <a:lnTo>
                        <a:pt x="18" y="167"/>
                      </a:lnTo>
                      <a:lnTo>
                        <a:pt x="18" y="167"/>
                      </a:lnTo>
                      <a:lnTo>
                        <a:pt x="18" y="167"/>
                      </a:lnTo>
                      <a:lnTo>
                        <a:pt x="16" y="167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71"/>
                      </a:lnTo>
                      <a:lnTo>
                        <a:pt x="16" y="171"/>
                      </a:lnTo>
                      <a:lnTo>
                        <a:pt x="16" y="171"/>
                      </a:lnTo>
                      <a:lnTo>
                        <a:pt x="16" y="173"/>
                      </a:lnTo>
                      <a:lnTo>
                        <a:pt x="14" y="173"/>
                      </a:lnTo>
                      <a:lnTo>
                        <a:pt x="12" y="175"/>
                      </a:lnTo>
                      <a:lnTo>
                        <a:pt x="12" y="175"/>
                      </a:lnTo>
                      <a:lnTo>
                        <a:pt x="12" y="175"/>
                      </a:lnTo>
                      <a:lnTo>
                        <a:pt x="10" y="179"/>
                      </a:lnTo>
                      <a:lnTo>
                        <a:pt x="8" y="179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8" y="184"/>
                      </a:lnTo>
                      <a:lnTo>
                        <a:pt x="6" y="184"/>
                      </a:lnTo>
                      <a:lnTo>
                        <a:pt x="4" y="184"/>
                      </a:lnTo>
                      <a:lnTo>
                        <a:pt x="2" y="186"/>
                      </a:lnTo>
                      <a:lnTo>
                        <a:pt x="0" y="186"/>
                      </a:lnTo>
                      <a:lnTo>
                        <a:pt x="0" y="188"/>
                      </a:lnTo>
                      <a:lnTo>
                        <a:pt x="0" y="188"/>
                      </a:lnTo>
                      <a:lnTo>
                        <a:pt x="0" y="190"/>
                      </a:lnTo>
                      <a:lnTo>
                        <a:pt x="2" y="190"/>
                      </a:lnTo>
                      <a:lnTo>
                        <a:pt x="2" y="190"/>
                      </a:lnTo>
                      <a:lnTo>
                        <a:pt x="4" y="190"/>
                      </a:lnTo>
                      <a:lnTo>
                        <a:pt x="4" y="190"/>
                      </a:lnTo>
                      <a:lnTo>
                        <a:pt x="6" y="190"/>
                      </a:lnTo>
                      <a:lnTo>
                        <a:pt x="6" y="192"/>
                      </a:lnTo>
                      <a:lnTo>
                        <a:pt x="6" y="194"/>
                      </a:lnTo>
                      <a:lnTo>
                        <a:pt x="8" y="196"/>
                      </a:lnTo>
                      <a:lnTo>
                        <a:pt x="8" y="198"/>
                      </a:lnTo>
                      <a:lnTo>
                        <a:pt x="10" y="198"/>
                      </a:lnTo>
                      <a:lnTo>
                        <a:pt x="8" y="199"/>
                      </a:lnTo>
                      <a:lnTo>
                        <a:pt x="8" y="201"/>
                      </a:lnTo>
                      <a:lnTo>
                        <a:pt x="10" y="201"/>
                      </a:lnTo>
                      <a:lnTo>
                        <a:pt x="12" y="205"/>
                      </a:lnTo>
                      <a:lnTo>
                        <a:pt x="12" y="205"/>
                      </a:lnTo>
                      <a:lnTo>
                        <a:pt x="12" y="207"/>
                      </a:lnTo>
                      <a:lnTo>
                        <a:pt x="14" y="207"/>
                      </a:lnTo>
                      <a:lnTo>
                        <a:pt x="14" y="207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6" y="205"/>
                      </a:lnTo>
                      <a:lnTo>
                        <a:pt x="16" y="205"/>
                      </a:lnTo>
                      <a:lnTo>
                        <a:pt x="16" y="207"/>
                      </a:lnTo>
                      <a:lnTo>
                        <a:pt x="16" y="209"/>
                      </a:lnTo>
                      <a:lnTo>
                        <a:pt x="14" y="211"/>
                      </a:lnTo>
                      <a:lnTo>
                        <a:pt x="12" y="211"/>
                      </a:lnTo>
                      <a:lnTo>
                        <a:pt x="14" y="211"/>
                      </a:lnTo>
                      <a:lnTo>
                        <a:pt x="16" y="213"/>
                      </a:lnTo>
                      <a:lnTo>
                        <a:pt x="18" y="213"/>
                      </a:lnTo>
                      <a:lnTo>
                        <a:pt x="16" y="215"/>
                      </a:lnTo>
                      <a:lnTo>
                        <a:pt x="12" y="222"/>
                      </a:lnTo>
                      <a:lnTo>
                        <a:pt x="12" y="224"/>
                      </a:lnTo>
                      <a:lnTo>
                        <a:pt x="14" y="234"/>
                      </a:lnTo>
                      <a:lnTo>
                        <a:pt x="16" y="239"/>
                      </a:lnTo>
                      <a:lnTo>
                        <a:pt x="18" y="243"/>
                      </a:lnTo>
                      <a:lnTo>
                        <a:pt x="16" y="251"/>
                      </a:lnTo>
                      <a:lnTo>
                        <a:pt x="16" y="258"/>
                      </a:lnTo>
                      <a:lnTo>
                        <a:pt x="14" y="262"/>
                      </a:lnTo>
                      <a:lnTo>
                        <a:pt x="18" y="262"/>
                      </a:lnTo>
                      <a:lnTo>
                        <a:pt x="21" y="260"/>
                      </a:lnTo>
                      <a:lnTo>
                        <a:pt x="21" y="260"/>
                      </a:lnTo>
                      <a:lnTo>
                        <a:pt x="21" y="260"/>
                      </a:lnTo>
                      <a:lnTo>
                        <a:pt x="21" y="258"/>
                      </a:lnTo>
                      <a:lnTo>
                        <a:pt x="23" y="257"/>
                      </a:lnTo>
                      <a:lnTo>
                        <a:pt x="23" y="255"/>
                      </a:lnTo>
                      <a:lnTo>
                        <a:pt x="23" y="253"/>
                      </a:lnTo>
                      <a:lnTo>
                        <a:pt x="23" y="251"/>
                      </a:lnTo>
                      <a:lnTo>
                        <a:pt x="25" y="251"/>
                      </a:lnTo>
                      <a:lnTo>
                        <a:pt x="27" y="251"/>
                      </a:lnTo>
                      <a:lnTo>
                        <a:pt x="29" y="251"/>
                      </a:lnTo>
                      <a:lnTo>
                        <a:pt x="31" y="249"/>
                      </a:lnTo>
                      <a:lnTo>
                        <a:pt x="31" y="249"/>
                      </a:lnTo>
                      <a:lnTo>
                        <a:pt x="31" y="249"/>
                      </a:lnTo>
                      <a:lnTo>
                        <a:pt x="33" y="247"/>
                      </a:lnTo>
                      <a:lnTo>
                        <a:pt x="33" y="247"/>
                      </a:lnTo>
                      <a:lnTo>
                        <a:pt x="33" y="245"/>
                      </a:lnTo>
                      <a:lnTo>
                        <a:pt x="33" y="245"/>
                      </a:lnTo>
                      <a:lnTo>
                        <a:pt x="31" y="245"/>
                      </a:lnTo>
                      <a:lnTo>
                        <a:pt x="29" y="243"/>
                      </a:lnTo>
                      <a:lnTo>
                        <a:pt x="29" y="241"/>
                      </a:lnTo>
                      <a:lnTo>
                        <a:pt x="27" y="241"/>
                      </a:lnTo>
                      <a:lnTo>
                        <a:pt x="27" y="239"/>
                      </a:lnTo>
                      <a:lnTo>
                        <a:pt x="27" y="238"/>
                      </a:lnTo>
                      <a:lnTo>
                        <a:pt x="27" y="236"/>
                      </a:lnTo>
                      <a:lnTo>
                        <a:pt x="27" y="236"/>
                      </a:lnTo>
                      <a:lnTo>
                        <a:pt x="27" y="234"/>
                      </a:lnTo>
                      <a:lnTo>
                        <a:pt x="27" y="232"/>
                      </a:lnTo>
                      <a:lnTo>
                        <a:pt x="29" y="230"/>
                      </a:lnTo>
                      <a:lnTo>
                        <a:pt x="29" y="230"/>
                      </a:lnTo>
                      <a:lnTo>
                        <a:pt x="29" y="230"/>
                      </a:lnTo>
                      <a:lnTo>
                        <a:pt x="29" y="228"/>
                      </a:lnTo>
                      <a:lnTo>
                        <a:pt x="29" y="226"/>
                      </a:lnTo>
                      <a:lnTo>
                        <a:pt x="31" y="224"/>
                      </a:lnTo>
                      <a:lnTo>
                        <a:pt x="31" y="224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19"/>
                      </a:lnTo>
                      <a:lnTo>
                        <a:pt x="37" y="217"/>
                      </a:lnTo>
                      <a:lnTo>
                        <a:pt x="37" y="217"/>
                      </a:lnTo>
                      <a:lnTo>
                        <a:pt x="41" y="213"/>
                      </a:lnTo>
                      <a:lnTo>
                        <a:pt x="42" y="211"/>
                      </a:lnTo>
                      <a:lnTo>
                        <a:pt x="42" y="211"/>
                      </a:lnTo>
                      <a:lnTo>
                        <a:pt x="44" y="209"/>
                      </a:lnTo>
                      <a:lnTo>
                        <a:pt x="52" y="209"/>
                      </a:lnTo>
                      <a:lnTo>
                        <a:pt x="58" y="209"/>
                      </a:lnTo>
                      <a:lnTo>
                        <a:pt x="60" y="207"/>
                      </a:lnTo>
                      <a:lnTo>
                        <a:pt x="61" y="207"/>
                      </a:lnTo>
                      <a:lnTo>
                        <a:pt x="63" y="207"/>
                      </a:lnTo>
                      <a:lnTo>
                        <a:pt x="63" y="207"/>
                      </a:lnTo>
                      <a:lnTo>
                        <a:pt x="65" y="205"/>
                      </a:lnTo>
                      <a:lnTo>
                        <a:pt x="67" y="203"/>
                      </a:lnTo>
                      <a:lnTo>
                        <a:pt x="67" y="203"/>
                      </a:lnTo>
                      <a:lnTo>
                        <a:pt x="69" y="203"/>
                      </a:lnTo>
                      <a:lnTo>
                        <a:pt x="73" y="205"/>
                      </a:lnTo>
                      <a:lnTo>
                        <a:pt x="75" y="205"/>
                      </a:lnTo>
                      <a:lnTo>
                        <a:pt x="77" y="205"/>
                      </a:lnTo>
                      <a:lnTo>
                        <a:pt x="77" y="205"/>
                      </a:lnTo>
                      <a:lnTo>
                        <a:pt x="79" y="205"/>
                      </a:lnTo>
                      <a:lnTo>
                        <a:pt x="81" y="205"/>
                      </a:lnTo>
                      <a:lnTo>
                        <a:pt x="82" y="207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11"/>
                      </a:lnTo>
                      <a:lnTo>
                        <a:pt x="82" y="213"/>
                      </a:lnTo>
                      <a:lnTo>
                        <a:pt x="81" y="213"/>
                      </a:lnTo>
                      <a:lnTo>
                        <a:pt x="81" y="215"/>
                      </a:lnTo>
                      <a:lnTo>
                        <a:pt x="81" y="215"/>
                      </a:lnTo>
                      <a:lnTo>
                        <a:pt x="81" y="215"/>
                      </a:lnTo>
                      <a:lnTo>
                        <a:pt x="82" y="215"/>
                      </a:lnTo>
                      <a:lnTo>
                        <a:pt x="86" y="213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09"/>
                      </a:lnTo>
                      <a:lnTo>
                        <a:pt x="88" y="209"/>
                      </a:lnTo>
                      <a:lnTo>
                        <a:pt x="88" y="209"/>
                      </a:lnTo>
                      <a:lnTo>
                        <a:pt x="90" y="209"/>
                      </a:lnTo>
                      <a:lnTo>
                        <a:pt x="90" y="211"/>
                      </a:lnTo>
                      <a:lnTo>
                        <a:pt x="90" y="211"/>
                      </a:lnTo>
                      <a:lnTo>
                        <a:pt x="90" y="211"/>
                      </a:lnTo>
                      <a:lnTo>
                        <a:pt x="90" y="213"/>
                      </a:lnTo>
                      <a:lnTo>
                        <a:pt x="92" y="213"/>
                      </a:lnTo>
                      <a:lnTo>
                        <a:pt x="94" y="211"/>
                      </a:lnTo>
                      <a:lnTo>
                        <a:pt x="96" y="211"/>
                      </a:lnTo>
                      <a:lnTo>
                        <a:pt x="101" y="209"/>
                      </a:lnTo>
                      <a:lnTo>
                        <a:pt x="101" y="209"/>
                      </a:lnTo>
                      <a:lnTo>
                        <a:pt x="103" y="209"/>
                      </a:lnTo>
                      <a:lnTo>
                        <a:pt x="103" y="211"/>
                      </a:lnTo>
                      <a:lnTo>
                        <a:pt x="103" y="213"/>
                      </a:lnTo>
                      <a:lnTo>
                        <a:pt x="103" y="213"/>
                      </a:lnTo>
                      <a:lnTo>
                        <a:pt x="103" y="213"/>
                      </a:lnTo>
                      <a:lnTo>
                        <a:pt x="105" y="213"/>
                      </a:lnTo>
                      <a:lnTo>
                        <a:pt x="107" y="211"/>
                      </a:lnTo>
                      <a:lnTo>
                        <a:pt x="109" y="211"/>
                      </a:lnTo>
                      <a:lnTo>
                        <a:pt x="113" y="211"/>
                      </a:lnTo>
                      <a:lnTo>
                        <a:pt x="115" y="211"/>
                      </a:lnTo>
                      <a:lnTo>
                        <a:pt x="117" y="211"/>
                      </a:lnTo>
                      <a:lnTo>
                        <a:pt x="121" y="211"/>
                      </a:lnTo>
                      <a:lnTo>
                        <a:pt x="122" y="211"/>
                      </a:lnTo>
                      <a:lnTo>
                        <a:pt x="122" y="213"/>
                      </a:lnTo>
                      <a:lnTo>
                        <a:pt x="122" y="213"/>
                      </a:lnTo>
                      <a:lnTo>
                        <a:pt x="124" y="215"/>
                      </a:lnTo>
                      <a:lnTo>
                        <a:pt x="124" y="215"/>
                      </a:lnTo>
                      <a:lnTo>
                        <a:pt x="126" y="215"/>
                      </a:lnTo>
                      <a:lnTo>
                        <a:pt x="126" y="215"/>
                      </a:lnTo>
                      <a:lnTo>
                        <a:pt x="126" y="217"/>
                      </a:lnTo>
                      <a:lnTo>
                        <a:pt x="128" y="217"/>
                      </a:lnTo>
                      <a:lnTo>
                        <a:pt x="126" y="219"/>
                      </a:lnTo>
                      <a:lnTo>
                        <a:pt x="126" y="220"/>
                      </a:lnTo>
                      <a:lnTo>
                        <a:pt x="126" y="222"/>
                      </a:lnTo>
                      <a:lnTo>
                        <a:pt x="128" y="222"/>
                      </a:lnTo>
                      <a:lnTo>
                        <a:pt x="128" y="222"/>
                      </a:lnTo>
                      <a:lnTo>
                        <a:pt x="130" y="220"/>
                      </a:lnTo>
                      <a:lnTo>
                        <a:pt x="130" y="220"/>
                      </a:lnTo>
                      <a:lnTo>
                        <a:pt x="130" y="220"/>
                      </a:lnTo>
                      <a:lnTo>
                        <a:pt x="132" y="222"/>
                      </a:lnTo>
                      <a:lnTo>
                        <a:pt x="132" y="222"/>
                      </a:lnTo>
                      <a:lnTo>
                        <a:pt x="134" y="222"/>
                      </a:lnTo>
                      <a:lnTo>
                        <a:pt x="142" y="219"/>
                      </a:lnTo>
                      <a:lnTo>
                        <a:pt x="143" y="219"/>
                      </a:lnTo>
                      <a:lnTo>
                        <a:pt x="143" y="220"/>
                      </a:lnTo>
                      <a:lnTo>
                        <a:pt x="142" y="222"/>
                      </a:lnTo>
                      <a:lnTo>
                        <a:pt x="142" y="224"/>
                      </a:lnTo>
                      <a:lnTo>
                        <a:pt x="143" y="226"/>
                      </a:lnTo>
                      <a:lnTo>
                        <a:pt x="143" y="230"/>
                      </a:lnTo>
                      <a:lnTo>
                        <a:pt x="143" y="232"/>
                      </a:lnTo>
                      <a:lnTo>
                        <a:pt x="145" y="234"/>
                      </a:lnTo>
                      <a:lnTo>
                        <a:pt x="145" y="234"/>
                      </a:lnTo>
                      <a:lnTo>
                        <a:pt x="147" y="232"/>
                      </a:lnTo>
                      <a:lnTo>
                        <a:pt x="149" y="232"/>
                      </a:lnTo>
                      <a:lnTo>
                        <a:pt x="153" y="226"/>
                      </a:lnTo>
                      <a:lnTo>
                        <a:pt x="155" y="224"/>
                      </a:lnTo>
                      <a:lnTo>
                        <a:pt x="157" y="222"/>
                      </a:lnTo>
                      <a:lnTo>
                        <a:pt x="157" y="222"/>
                      </a:lnTo>
                      <a:lnTo>
                        <a:pt x="162" y="220"/>
                      </a:lnTo>
                      <a:lnTo>
                        <a:pt x="168" y="220"/>
                      </a:lnTo>
                      <a:lnTo>
                        <a:pt x="174" y="217"/>
                      </a:lnTo>
                      <a:lnTo>
                        <a:pt x="174" y="217"/>
                      </a:lnTo>
                      <a:lnTo>
                        <a:pt x="174" y="215"/>
                      </a:lnTo>
                      <a:lnTo>
                        <a:pt x="174" y="215"/>
                      </a:lnTo>
                      <a:lnTo>
                        <a:pt x="170" y="217"/>
                      </a:lnTo>
                      <a:lnTo>
                        <a:pt x="170" y="217"/>
                      </a:lnTo>
                      <a:lnTo>
                        <a:pt x="170" y="219"/>
                      </a:lnTo>
                      <a:lnTo>
                        <a:pt x="168" y="217"/>
                      </a:lnTo>
                      <a:lnTo>
                        <a:pt x="168" y="217"/>
                      </a:lnTo>
                      <a:lnTo>
                        <a:pt x="168" y="217"/>
                      </a:lnTo>
                      <a:lnTo>
                        <a:pt x="170" y="215"/>
                      </a:lnTo>
                      <a:lnTo>
                        <a:pt x="170" y="215"/>
                      </a:lnTo>
                      <a:lnTo>
                        <a:pt x="172" y="211"/>
                      </a:lnTo>
                      <a:lnTo>
                        <a:pt x="174" y="209"/>
                      </a:lnTo>
                      <a:lnTo>
                        <a:pt x="176" y="207"/>
                      </a:lnTo>
                      <a:lnTo>
                        <a:pt x="178" y="205"/>
                      </a:lnTo>
                      <a:lnTo>
                        <a:pt x="178" y="205"/>
                      </a:lnTo>
                      <a:lnTo>
                        <a:pt x="178" y="203"/>
                      </a:lnTo>
                      <a:lnTo>
                        <a:pt x="180" y="201"/>
                      </a:lnTo>
                      <a:lnTo>
                        <a:pt x="180" y="201"/>
                      </a:lnTo>
                      <a:lnTo>
                        <a:pt x="182" y="201"/>
                      </a:lnTo>
                      <a:lnTo>
                        <a:pt x="183" y="203"/>
                      </a:lnTo>
                      <a:lnTo>
                        <a:pt x="183" y="203"/>
                      </a:lnTo>
                      <a:lnTo>
                        <a:pt x="183" y="205"/>
                      </a:lnTo>
                      <a:lnTo>
                        <a:pt x="183" y="205"/>
                      </a:lnTo>
                      <a:lnTo>
                        <a:pt x="183" y="207"/>
                      </a:lnTo>
                      <a:lnTo>
                        <a:pt x="183" y="209"/>
                      </a:lnTo>
                      <a:lnTo>
                        <a:pt x="183" y="209"/>
                      </a:lnTo>
                      <a:lnTo>
                        <a:pt x="183" y="211"/>
                      </a:lnTo>
                      <a:lnTo>
                        <a:pt x="183" y="211"/>
                      </a:lnTo>
                      <a:lnTo>
                        <a:pt x="183" y="213"/>
                      </a:lnTo>
                      <a:lnTo>
                        <a:pt x="185" y="213"/>
                      </a:lnTo>
                      <a:lnTo>
                        <a:pt x="187" y="213"/>
                      </a:lnTo>
                      <a:lnTo>
                        <a:pt x="189" y="211"/>
                      </a:lnTo>
                      <a:lnTo>
                        <a:pt x="189" y="211"/>
                      </a:lnTo>
                      <a:lnTo>
                        <a:pt x="191" y="209"/>
                      </a:lnTo>
                      <a:lnTo>
                        <a:pt x="191" y="207"/>
                      </a:lnTo>
                      <a:lnTo>
                        <a:pt x="193" y="205"/>
                      </a:lnTo>
                      <a:lnTo>
                        <a:pt x="193" y="203"/>
                      </a:lnTo>
                      <a:lnTo>
                        <a:pt x="193" y="201"/>
                      </a:lnTo>
                      <a:lnTo>
                        <a:pt x="193" y="201"/>
                      </a:lnTo>
                      <a:lnTo>
                        <a:pt x="197" y="198"/>
                      </a:lnTo>
                      <a:lnTo>
                        <a:pt x="199" y="196"/>
                      </a:lnTo>
                      <a:lnTo>
                        <a:pt x="201" y="196"/>
                      </a:lnTo>
                      <a:lnTo>
                        <a:pt x="202" y="198"/>
                      </a:lnTo>
                      <a:lnTo>
                        <a:pt x="206" y="199"/>
                      </a:lnTo>
                      <a:lnTo>
                        <a:pt x="206" y="201"/>
                      </a:lnTo>
                      <a:lnTo>
                        <a:pt x="208" y="201"/>
                      </a:lnTo>
                      <a:lnTo>
                        <a:pt x="210" y="201"/>
                      </a:lnTo>
                      <a:lnTo>
                        <a:pt x="212" y="201"/>
                      </a:lnTo>
                      <a:lnTo>
                        <a:pt x="218" y="199"/>
                      </a:lnTo>
                      <a:lnTo>
                        <a:pt x="220" y="199"/>
                      </a:lnTo>
                      <a:lnTo>
                        <a:pt x="222" y="199"/>
                      </a:lnTo>
                      <a:lnTo>
                        <a:pt x="222" y="199"/>
                      </a:lnTo>
                      <a:lnTo>
                        <a:pt x="227" y="198"/>
                      </a:lnTo>
                      <a:lnTo>
                        <a:pt x="231" y="198"/>
                      </a:lnTo>
                      <a:lnTo>
                        <a:pt x="231" y="196"/>
                      </a:lnTo>
                      <a:lnTo>
                        <a:pt x="241" y="198"/>
                      </a:lnTo>
                      <a:lnTo>
                        <a:pt x="241" y="198"/>
                      </a:lnTo>
                      <a:lnTo>
                        <a:pt x="241" y="198"/>
                      </a:lnTo>
                      <a:lnTo>
                        <a:pt x="243" y="198"/>
                      </a:lnTo>
                      <a:lnTo>
                        <a:pt x="241" y="199"/>
                      </a:lnTo>
                      <a:lnTo>
                        <a:pt x="233" y="207"/>
                      </a:lnTo>
                      <a:lnTo>
                        <a:pt x="233" y="207"/>
                      </a:lnTo>
                      <a:lnTo>
                        <a:pt x="233" y="207"/>
                      </a:lnTo>
                      <a:lnTo>
                        <a:pt x="233" y="209"/>
                      </a:lnTo>
                      <a:lnTo>
                        <a:pt x="233" y="209"/>
                      </a:lnTo>
                      <a:lnTo>
                        <a:pt x="233" y="211"/>
                      </a:lnTo>
                      <a:lnTo>
                        <a:pt x="235" y="211"/>
                      </a:lnTo>
                      <a:lnTo>
                        <a:pt x="237" y="211"/>
                      </a:lnTo>
                      <a:lnTo>
                        <a:pt x="237" y="213"/>
                      </a:lnTo>
                      <a:lnTo>
                        <a:pt x="237" y="215"/>
                      </a:lnTo>
                      <a:lnTo>
                        <a:pt x="235" y="217"/>
                      </a:lnTo>
                      <a:lnTo>
                        <a:pt x="233" y="220"/>
                      </a:lnTo>
                      <a:lnTo>
                        <a:pt x="233" y="224"/>
                      </a:lnTo>
                      <a:lnTo>
                        <a:pt x="231" y="224"/>
                      </a:lnTo>
                      <a:lnTo>
                        <a:pt x="233" y="226"/>
                      </a:lnTo>
                      <a:lnTo>
                        <a:pt x="233" y="228"/>
                      </a:lnTo>
                      <a:lnTo>
                        <a:pt x="233" y="228"/>
                      </a:lnTo>
                      <a:lnTo>
                        <a:pt x="233" y="230"/>
                      </a:lnTo>
                      <a:lnTo>
                        <a:pt x="233" y="236"/>
                      </a:lnTo>
                      <a:lnTo>
                        <a:pt x="233" y="238"/>
                      </a:lnTo>
                      <a:lnTo>
                        <a:pt x="233" y="238"/>
                      </a:lnTo>
                      <a:lnTo>
                        <a:pt x="233" y="238"/>
                      </a:lnTo>
                      <a:lnTo>
                        <a:pt x="235" y="238"/>
                      </a:lnTo>
                      <a:lnTo>
                        <a:pt x="235" y="236"/>
                      </a:lnTo>
                      <a:lnTo>
                        <a:pt x="237" y="236"/>
                      </a:lnTo>
                      <a:lnTo>
                        <a:pt x="241" y="234"/>
                      </a:lnTo>
                      <a:lnTo>
                        <a:pt x="246" y="234"/>
                      </a:lnTo>
                      <a:lnTo>
                        <a:pt x="248" y="232"/>
                      </a:lnTo>
                      <a:lnTo>
                        <a:pt x="248" y="232"/>
                      </a:lnTo>
                      <a:lnTo>
                        <a:pt x="250" y="230"/>
                      </a:lnTo>
                      <a:lnTo>
                        <a:pt x="250" y="230"/>
                      </a:lnTo>
                      <a:lnTo>
                        <a:pt x="252" y="230"/>
                      </a:lnTo>
                      <a:lnTo>
                        <a:pt x="254" y="230"/>
                      </a:lnTo>
                      <a:lnTo>
                        <a:pt x="256" y="232"/>
                      </a:lnTo>
                      <a:lnTo>
                        <a:pt x="256" y="234"/>
                      </a:lnTo>
                      <a:lnTo>
                        <a:pt x="262" y="236"/>
                      </a:lnTo>
                      <a:lnTo>
                        <a:pt x="265" y="239"/>
                      </a:lnTo>
                      <a:lnTo>
                        <a:pt x="271" y="247"/>
                      </a:lnTo>
                      <a:lnTo>
                        <a:pt x="271" y="247"/>
                      </a:lnTo>
                      <a:lnTo>
                        <a:pt x="271" y="249"/>
                      </a:lnTo>
                      <a:lnTo>
                        <a:pt x="273" y="249"/>
                      </a:lnTo>
                      <a:lnTo>
                        <a:pt x="273" y="249"/>
                      </a:lnTo>
                      <a:lnTo>
                        <a:pt x="273" y="247"/>
                      </a:lnTo>
                      <a:lnTo>
                        <a:pt x="275" y="247"/>
                      </a:lnTo>
                      <a:lnTo>
                        <a:pt x="277" y="245"/>
                      </a:lnTo>
                      <a:lnTo>
                        <a:pt x="277" y="245"/>
                      </a:lnTo>
                      <a:lnTo>
                        <a:pt x="279" y="245"/>
                      </a:lnTo>
                      <a:lnTo>
                        <a:pt x="279" y="245"/>
                      </a:lnTo>
                      <a:lnTo>
                        <a:pt x="279" y="245"/>
                      </a:lnTo>
                      <a:lnTo>
                        <a:pt x="281" y="245"/>
                      </a:lnTo>
                      <a:lnTo>
                        <a:pt x="281" y="247"/>
                      </a:lnTo>
                      <a:lnTo>
                        <a:pt x="279" y="247"/>
                      </a:lnTo>
                      <a:lnTo>
                        <a:pt x="279" y="249"/>
                      </a:lnTo>
                      <a:lnTo>
                        <a:pt x="279" y="249"/>
                      </a:lnTo>
                      <a:lnTo>
                        <a:pt x="277" y="251"/>
                      </a:lnTo>
                      <a:lnTo>
                        <a:pt x="277" y="251"/>
                      </a:lnTo>
                      <a:lnTo>
                        <a:pt x="277" y="253"/>
                      </a:lnTo>
                      <a:lnTo>
                        <a:pt x="275" y="253"/>
                      </a:lnTo>
                      <a:lnTo>
                        <a:pt x="275" y="255"/>
                      </a:lnTo>
                      <a:lnTo>
                        <a:pt x="273" y="255"/>
                      </a:lnTo>
                      <a:lnTo>
                        <a:pt x="271" y="257"/>
                      </a:lnTo>
                      <a:lnTo>
                        <a:pt x="271" y="257"/>
                      </a:lnTo>
                      <a:lnTo>
                        <a:pt x="271" y="258"/>
                      </a:lnTo>
                      <a:lnTo>
                        <a:pt x="271" y="258"/>
                      </a:lnTo>
                      <a:lnTo>
                        <a:pt x="273" y="258"/>
                      </a:lnTo>
                      <a:lnTo>
                        <a:pt x="275" y="260"/>
                      </a:lnTo>
                      <a:lnTo>
                        <a:pt x="275" y="260"/>
                      </a:lnTo>
                      <a:lnTo>
                        <a:pt x="275" y="262"/>
                      </a:lnTo>
                      <a:lnTo>
                        <a:pt x="275" y="262"/>
                      </a:lnTo>
                      <a:lnTo>
                        <a:pt x="279" y="262"/>
                      </a:lnTo>
                      <a:lnTo>
                        <a:pt x="281" y="264"/>
                      </a:lnTo>
                      <a:lnTo>
                        <a:pt x="281" y="264"/>
                      </a:lnTo>
                      <a:lnTo>
                        <a:pt x="281" y="264"/>
                      </a:lnTo>
                      <a:lnTo>
                        <a:pt x="284" y="268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88" y="272"/>
                      </a:lnTo>
                      <a:lnTo>
                        <a:pt x="290" y="272"/>
                      </a:lnTo>
                      <a:lnTo>
                        <a:pt x="290" y="274"/>
                      </a:lnTo>
                      <a:lnTo>
                        <a:pt x="290" y="274"/>
                      </a:lnTo>
                      <a:lnTo>
                        <a:pt x="290" y="276"/>
                      </a:lnTo>
                      <a:lnTo>
                        <a:pt x="290" y="277"/>
                      </a:lnTo>
                      <a:lnTo>
                        <a:pt x="290" y="277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81"/>
                      </a:lnTo>
                      <a:lnTo>
                        <a:pt x="290" y="281"/>
                      </a:lnTo>
                      <a:lnTo>
                        <a:pt x="290" y="281"/>
                      </a:lnTo>
                      <a:lnTo>
                        <a:pt x="292" y="283"/>
                      </a:lnTo>
                      <a:lnTo>
                        <a:pt x="292" y="283"/>
                      </a:lnTo>
                      <a:lnTo>
                        <a:pt x="290" y="285"/>
                      </a:lnTo>
                      <a:lnTo>
                        <a:pt x="279" y="289"/>
                      </a:lnTo>
                      <a:lnTo>
                        <a:pt x="277" y="293"/>
                      </a:lnTo>
                      <a:lnTo>
                        <a:pt x="275" y="293"/>
                      </a:lnTo>
                      <a:lnTo>
                        <a:pt x="273" y="293"/>
                      </a:lnTo>
                      <a:lnTo>
                        <a:pt x="271" y="293"/>
                      </a:lnTo>
                      <a:lnTo>
                        <a:pt x="269" y="293"/>
                      </a:lnTo>
                      <a:lnTo>
                        <a:pt x="269" y="293"/>
                      </a:lnTo>
                      <a:lnTo>
                        <a:pt x="269" y="293"/>
                      </a:lnTo>
                      <a:lnTo>
                        <a:pt x="269" y="295"/>
                      </a:lnTo>
                      <a:lnTo>
                        <a:pt x="267" y="295"/>
                      </a:lnTo>
                      <a:lnTo>
                        <a:pt x="267" y="295"/>
                      </a:lnTo>
                      <a:lnTo>
                        <a:pt x="265" y="295"/>
                      </a:lnTo>
                      <a:lnTo>
                        <a:pt x="265" y="295"/>
                      </a:lnTo>
                      <a:lnTo>
                        <a:pt x="263" y="296"/>
                      </a:lnTo>
                      <a:lnTo>
                        <a:pt x="262" y="298"/>
                      </a:lnTo>
                      <a:lnTo>
                        <a:pt x="258" y="300"/>
                      </a:lnTo>
                      <a:lnTo>
                        <a:pt x="254" y="304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4" y="308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60" y="312"/>
                      </a:lnTo>
                      <a:lnTo>
                        <a:pt x="260" y="312"/>
                      </a:lnTo>
                      <a:lnTo>
                        <a:pt x="258" y="314"/>
                      </a:lnTo>
                      <a:lnTo>
                        <a:pt x="258" y="314"/>
                      </a:lnTo>
                      <a:lnTo>
                        <a:pt x="258" y="314"/>
                      </a:lnTo>
                      <a:lnTo>
                        <a:pt x="260" y="314"/>
                      </a:lnTo>
                      <a:lnTo>
                        <a:pt x="260" y="314"/>
                      </a:lnTo>
                      <a:lnTo>
                        <a:pt x="262" y="316"/>
                      </a:lnTo>
                      <a:lnTo>
                        <a:pt x="262" y="317"/>
                      </a:lnTo>
                      <a:lnTo>
                        <a:pt x="262" y="317"/>
                      </a:lnTo>
                      <a:lnTo>
                        <a:pt x="262" y="317"/>
                      </a:lnTo>
                      <a:lnTo>
                        <a:pt x="262" y="319"/>
                      </a:lnTo>
                      <a:lnTo>
                        <a:pt x="262" y="321"/>
                      </a:lnTo>
                      <a:lnTo>
                        <a:pt x="258" y="323"/>
                      </a:lnTo>
                      <a:lnTo>
                        <a:pt x="252" y="325"/>
                      </a:lnTo>
                      <a:lnTo>
                        <a:pt x="250" y="325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44" y="319"/>
                      </a:lnTo>
                      <a:lnTo>
                        <a:pt x="244" y="319"/>
                      </a:lnTo>
                      <a:lnTo>
                        <a:pt x="241" y="317"/>
                      </a:lnTo>
                      <a:lnTo>
                        <a:pt x="237" y="319"/>
                      </a:lnTo>
                      <a:lnTo>
                        <a:pt x="237" y="321"/>
                      </a:lnTo>
                      <a:lnTo>
                        <a:pt x="237" y="321"/>
                      </a:lnTo>
                      <a:lnTo>
                        <a:pt x="237" y="323"/>
                      </a:lnTo>
                      <a:lnTo>
                        <a:pt x="239" y="325"/>
                      </a:lnTo>
                      <a:lnTo>
                        <a:pt x="239" y="325"/>
                      </a:lnTo>
                      <a:lnTo>
                        <a:pt x="239" y="327"/>
                      </a:lnTo>
                      <a:lnTo>
                        <a:pt x="239" y="329"/>
                      </a:lnTo>
                      <a:lnTo>
                        <a:pt x="239" y="331"/>
                      </a:lnTo>
                      <a:lnTo>
                        <a:pt x="233" y="344"/>
                      </a:lnTo>
                      <a:lnTo>
                        <a:pt x="233" y="348"/>
                      </a:lnTo>
                      <a:lnTo>
                        <a:pt x="233" y="352"/>
                      </a:lnTo>
                      <a:lnTo>
                        <a:pt x="231" y="352"/>
                      </a:lnTo>
                      <a:lnTo>
                        <a:pt x="231" y="354"/>
                      </a:lnTo>
                      <a:lnTo>
                        <a:pt x="231" y="354"/>
                      </a:lnTo>
                      <a:lnTo>
                        <a:pt x="231" y="354"/>
                      </a:lnTo>
                      <a:lnTo>
                        <a:pt x="237" y="359"/>
                      </a:lnTo>
                      <a:lnTo>
                        <a:pt x="239" y="359"/>
                      </a:lnTo>
                      <a:lnTo>
                        <a:pt x="239" y="359"/>
                      </a:lnTo>
                      <a:lnTo>
                        <a:pt x="239" y="361"/>
                      </a:lnTo>
                      <a:lnTo>
                        <a:pt x="239" y="363"/>
                      </a:lnTo>
                      <a:lnTo>
                        <a:pt x="239" y="365"/>
                      </a:lnTo>
                      <a:lnTo>
                        <a:pt x="239" y="365"/>
                      </a:lnTo>
                      <a:lnTo>
                        <a:pt x="241" y="369"/>
                      </a:lnTo>
                      <a:lnTo>
                        <a:pt x="241" y="371"/>
                      </a:lnTo>
                      <a:lnTo>
                        <a:pt x="241" y="373"/>
                      </a:lnTo>
                      <a:lnTo>
                        <a:pt x="241" y="373"/>
                      </a:lnTo>
                      <a:lnTo>
                        <a:pt x="241" y="374"/>
                      </a:lnTo>
                      <a:lnTo>
                        <a:pt x="237" y="382"/>
                      </a:lnTo>
                      <a:lnTo>
                        <a:pt x="237" y="384"/>
                      </a:lnTo>
                      <a:lnTo>
                        <a:pt x="239" y="384"/>
                      </a:lnTo>
                      <a:lnTo>
                        <a:pt x="244" y="384"/>
                      </a:lnTo>
                      <a:lnTo>
                        <a:pt x="250" y="384"/>
                      </a:lnTo>
                      <a:lnTo>
                        <a:pt x="256" y="384"/>
                      </a:lnTo>
                      <a:lnTo>
                        <a:pt x="256" y="384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8"/>
                      </a:lnTo>
                      <a:lnTo>
                        <a:pt x="256" y="388"/>
                      </a:lnTo>
                      <a:lnTo>
                        <a:pt x="256" y="390"/>
                      </a:lnTo>
                      <a:lnTo>
                        <a:pt x="256" y="392"/>
                      </a:lnTo>
                      <a:lnTo>
                        <a:pt x="256" y="393"/>
                      </a:lnTo>
                      <a:lnTo>
                        <a:pt x="258" y="393"/>
                      </a:lnTo>
                      <a:lnTo>
                        <a:pt x="258" y="395"/>
                      </a:lnTo>
                      <a:lnTo>
                        <a:pt x="258" y="395"/>
                      </a:lnTo>
                      <a:lnTo>
                        <a:pt x="260" y="395"/>
                      </a:lnTo>
                      <a:lnTo>
                        <a:pt x="260" y="395"/>
                      </a:lnTo>
                      <a:lnTo>
                        <a:pt x="262" y="395"/>
                      </a:lnTo>
                      <a:lnTo>
                        <a:pt x="262" y="395"/>
                      </a:lnTo>
                      <a:lnTo>
                        <a:pt x="263" y="395"/>
                      </a:lnTo>
                      <a:lnTo>
                        <a:pt x="263" y="393"/>
                      </a:lnTo>
                      <a:lnTo>
                        <a:pt x="265" y="392"/>
                      </a:lnTo>
                      <a:lnTo>
                        <a:pt x="267" y="390"/>
                      </a:lnTo>
                      <a:lnTo>
                        <a:pt x="271" y="386"/>
                      </a:lnTo>
                      <a:lnTo>
                        <a:pt x="273" y="386"/>
                      </a:lnTo>
                      <a:lnTo>
                        <a:pt x="273" y="386"/>
                      </a:lnTo>
                      <a:lnTo>
                        <a:pt x="273" y="386"/>
                      </a:lnTo>
                      <a:lnTo>
                        <a:pt x="275" y="384"/>
                      </a:lnTo>
                      <a:lnTo>
                        <a:pt x="275" y="384"/>
                      </a:lnTo>
                      <a:lnTo>
                        <a:pt x="275" y="384"/>
                      </a:lnTo>
                      <a:lnTo>
                        <a:pt x="275" y="382"/>
                      </a:lnTo>
                      <a:lnTo>
                        <a:pt x="275" y="380"/>
                      </a:lnTo>
                      <a:lnTo>
                        <a:pt x="275" y="378"/>
                      </a:lnTo>
                      <a:lnTo>
                        <a:pt x="279" y="374"/>
                      </a:lnTo>
                      <a:lnTo>
                        <a:pt x="281" y="373"/>
                      </a:lnTo>
                      <a:lnTo>
                        <a:pt x="283" y="371"/>
                      </a:lnTo>
                      <a:lnTo>
                        <a:pt x="283" y="371"/>
                      </a:lnTo>
                      <a:lnTo>
                        <a:pt x="283" y="369"/>
                      </a:lnTo>
                      <a:lnTo>
                        <a:pt x="286" y="361"/>
                      </a:lnTo>
                      <a:lnTo>
                        <a:pt x="286" y="361"/>
                      </a:lnTo>
                      <a:lnTo>
                        <a:pt x="286" y="359"/>
                      </a:lnTo>
                      <a:lnTo>
                        <a:pt x="288" y="361"/>
                      </a:lnTo>
                      <a:lnTo>
                        <a:pt x="288" y="361"/>
                      </a:lnTo>
                      <a:lnTo>
                        <a:pt x="288" y="363"/>
                      </a:lnTo>
                      <a:lnTo>
                        <a:pt x="294" y="371"/>
                      </a:lnTo>
                      <a:lnTo>
                        <a:pt x="294" y="373"/>
                      </a:lnTo>
                      <a:lnTo>
                        <a:pt x="296" y="373"/>
                      </a:lnTo>
                      <a:lnTo>
                        <a:pt x="296" y="373"/>
                      </a:lnTo>
                      <a:lnTo>
                        <a:pt x="303" y="369"/>
                      </a:lnTo>
                      <a:lnTo>
                        <a:pt x="303" y="371"/>
                      </a:lnTo>
                      <a:lnTo>
                        <a:pt x="307" y="371"/>
                      </a:lnTo>
                      <a:lnTo>
                        <a:pt x="309" y="371"/>
                      </a:lnTo>
                      <a:lnTo>
                        <a:pt x="311" y="369"/>
                      </a:lnTo>
                      <a:lnTo>
                        <a:pt x="309" y="367"/>
                      </a:lnTo>
                      <a:lnTo>
                        <a:pt x="313" y="367"/>
                      </a:lnTo>
                      <a:lnTo>
                        <a:pt x="313" y="363"/>
                      </a:lnTo>
                      <a:lnTo>
                        <a:pt x="313" y="355"/>
                      </a:lnTo>
                      <a:lnTo>
                        <a:pt x="315" y="352"/>
                      </a:lnTo>
                      <a:lnTo>
                        <a:pt x="315" y="352"/>
                      </a:lnTo>
                      <a:lnTo>
                        <a:pt x="317" y="352"/>
                      </a:lnTo>
                      <a:lnTo>
                        <a:pt x="319" y="350"/>
                      </a:lnTo>
                      <a:lnTo>
                        <a:pt x="319" y="350"/>
                      </a:lnTo>
                      <a:lnTo>
                        <a:pt x="317" y="346"/>
                      </a:lnTo>
                      <a:lnTo>
                        <a:pt x="319" y="342"/>
                      </a:lnTo>
                      <a:lnTo>
                        <a:pt x="319" y="340"/>
                      </a:lnTo>
                      <a:lnTo>
                        <a:pt x="319" y="340"/>
                      </a:lnTo>
                      <a:lnTo>
                        <a:pt x="317" y="340"/>
                      </a:lnTo>
                      <a:lnTo>
                        <a:pt x="317" y="338"/>
                      </a:lnTo>
                      <a:lnTo>
                        <a:pt x="317" y="338"/>
                      </a:lnTo>
                      <a:lnTo>
                        <a:pt x="317" y="336"/>
                      </a:lnTo>
                      <a:lnTo>
                        <a:pt x="317" y="336"/>
                      </a:lnTo>
                      <a:lnTo>
                        <a:pt x="319" y="335"/>
                      </a:lnTo>
                      <a:lnTo>
                        <a:pt x="319" y="335"/>
                      </a:lnTo>
                      <a:lnTo>
                        <a:pt x="319" y="331"/>
                      </a:lnTo>
                      <a:lnTo>
                        <a:pt x="321" y="329"/>
                      </a:lnTo>
                      <a:lnTo>
                        <a:pt x="321" y="327"/>
                      </a:lnTo>
                      <a:lnTo>
                        <a:pt x="321" y="327"/>
                      </a:lnTo>
                      <a:lnTo>
                        <a:pt x="321" y="327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4" y="327"/>
                      </a:lnTo>
                      <a:lnTo>
                        <a:pt x="324" y="327"/>
                      </a:lnTo>
                      <a:lnTo>
                        <a:pt x="326" y="327"/>
                      </a:lnTo>
                      <a:lnTo>
                        <a:pt x="326" y="327"/>
                      </a:lnTo>
                      <a:lnTo>
                        <a:pt x="328" y="327"/>
                      </a:lnTo>
                      <a:lnTo>
                        <a:pt x="328" y="325"/>
                      </a:lnTo>
                      <a:lnTo>
                        <a:pt x="328" y="325"/>
                      </a:lnTo>
                      <a:lnTo>
                        <a:pt x="328" y="323"/>
                      </a:lnTo>
                      <a:lnTo>
                        <a:pt x="330" y="319"/>
                      </a:lnTo>
                      <a:lnTo>
                        <a:pt x="332" y="316"/>
                      </a:lnTo>
                      <a:lnTo>
                        <a:pt x="332" y="316"/>
                      </a:lnTo>
                      <a:lnTo>
                        <a:pt x="332" y="316"/>
                      </a:lnTo>
                      <a:lnTo>
                        <a:pt x="332" y="314"/>
                      </a:lnTo>
                      <a:lnTo>
                        <a:pt x="332" y="314"/>
                      </a:lnTo>
                      <a:lnTo>
                        <a:pt x="332" y="314"/>
                      </a:lnTo>
                      <a:lnTo>
                        <a:pt x="332" y="312"/>
                      </a:lnTo>
                      <a:lnTo>
                        <a:pt x="332" y="312"/>
                      </a:lnTo>
                      <a:lnTo>
                        <a:pt x="332" y="312"/>
                      </a:lnTo>
                      <a:lnTo>
                        <a:pt x="334" y="312"/>
                      </a:lnTo>
                      <a:lnTo>
                        <a:pt x="334" y="312"/>
                      </a:lnTo>
                      <a:lnTo>
                        <a:pt x="334" y="310"/>
                      </a:lnTo>
                      <a:lnTo>
                        <a:pt x="334" y="310"/>
                      </a:lnTo>
                      <a:lnTo>
                        <a:pt x="334" y="306"/>
                      </a:lnTo>
                      <a:lnTo>
                        <a:pt x="334" y="304"/>
                      </a:lnTo>
                      <a:lnTo>
                        <a:pt x="334" y="304"/>
                      </a:lnTo>
                      <a:lnTo>
                        <a:pt x="334" y="302"/>
                      </a:lnTo>
                      <a:lnTo>
                        <a:pt x="334" y="302"/>
                      </a:lnTo>
                      <a:lnTo>
                        <a:pt x="336" y="302"/>
                      </a:lnTo>
                      <a:lnTo>
                        <a:pt x="336" y="302"/>
                      </a:lnTo>
                      <a:lnTo>
                        <a:pt x="338" y="302"/>
                      </a:lnTo>
                      <a:lnTo>
                        <a:pt x="338" y="300"/>
                      </a:lnTo>
                      <a:lnTo>
                        <a:pt x="338" y="300"/>
                      </a:lnTo>
                      <a:lnTo>
                        <a:pt x="338" y="298"/>
                      </a:lnTo>
                      <a:lnTo>
                        <a:pt x="340" y="298"/>
                      </a:lnTo>
                      <a:lnTo>
                        <a:pt x="340" y="296"/>
                      </a:lnTo>
                      <a:lnTo>
                        <a:pt x="342" y="295"/>
                      </a:lnTo>
                      <a:lnTo>
                        <a:pt x="343" y="289"/>
                      </a:lnTo>
                      <a:lnTo>
                        <a:pt x="345" y="283"/>
                      </a:lnTo>
                      <a:lnTo>
                        <a:pt x="347" y="281"/>
                      </a:lnTo>
                      <a:lnTo>
                        <a:pt x="347" y="279"/>
                      </a:lnTo>
                      <a:lnTo>
                        <a:pt x="351" y="277"/>
                      </a:lnTo>
                      <a:lnTo>
                        <a:pt x="351" y="276"/>
                      </a:lnTo>
                      <a:lnTo>
                        <a:pt x="351" y="274"/>
                      </a:lnTo>
                      <a:lnTo>
                        <a:pt x="351" y="270"/>
                      </a:lnTo>
                      <a:lnTo>
                        <a:pt x="351" y="268"/>
                      </a:lnTo>
                      <a:lnTo>
                        <a:pt x="351" y="268"/>
                      </a:lnTo>
                      <a:lnTo>
                        <a:pt x="351" y="266"/>
                      </a:lnTo>
                      <a:lnTo>
                        <a:pt x="349" y="264"/>
                      </a:lnTo>
                      <a:lnTo>
                        <a:pt x="349" y="264"/>
                      </a:lnTo>
                      <a:lnTo>
                        <a:pt x="349" y="262"/>
                      </a:lnTo>
                      <a:lnTo>
                        <a:pt x="347" y="262"/>
                      </a:lnTo>
                      <a:lnTo>
                        <a:pt x="347" y="262"/>
                      </a:lnTo>
                      <a:lnTo>
                        <a:pt x="345" y="260"/>
                      </a:lnTo>
                      <a:lnTo>
                        <a:pt x="345" y="260"/>
                      </a:lnTo>
                      <a:lnTo>
                        <a:pt x="345" y="258"/>
                      </a:lnTo>
                      <a:lnTo>
                        <a:pt x="343" y="258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2" y="257"/>
                      </a:lnTo>
                      <a:lnTo>
                        <a:pt x="342" y="255"/>
                      </a:lnTo>
                      <a:lnTo>
                        <a:pt x="340" y="255"/>
                      </a:lnTo>
                      <a:lnTo>
                        <a:pt x="340" y="253"/>
                      </a:lnTo>
                      <a:lnTo>
                        <a:pt x="340" y="251"/>
                      </a:lnTo>
                      <a:lnTo>
                        <a:pt x="342" y="251"/>
                      </a:lnTo>
                      <a:lnTo>
                        <a:pt x="343" y="249"/>
                      </a:lnTo>
                      <a:lnTo>
                        <a:pt x="347" y="245"/>
                      </a:lnTo>
                      <a:lnTo>
                        <a:pt x="353" y="241"/>
                      </a:lnTo>
                      <a:lnTo>
                        <a:pt x="357" y="238"/>
                      </a:lnTo>
                      <a:lnTo>
                        <a:pt x="363" y="230"/>
                      </a:lnTo>
                      <a:lnTo>
                        <a:pt x="364" y="228"/>
                      </a:lnTo>
                      <a:lnTo>
                        <a:pt x="374" y="220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2" y="217"/>
                      </a:lnTo>
                      <a:lnTo>
                        <a:pt x="372" y="215"/>
                      </a:lnTo>
                      <a:lnTo>
                        <a:pt x="372" y="215"/>
                      </a:lnTo>
                      <a:lnTo>
                        <a:pt x="372" y="215"/>
                      </a:lnTo>
                      <a:lnTo>
                        <a:pt x="372" y="213"/>
                      </a:lnTo>
                      <a:lnTo>
                        <a:pt x="374" y="213"/>
                      </a:lnTo>
                      <a:lnTo>
                        <a:pt x="376" y="211"/>
                      </a:lnTo>
                      <a:lnTo>
                        <a:pt x="378" y="211"/>
                      </a:lnTo>
                      <a:lnTo>
                        <a:pt x="378" y="209"/>
                      </a:lnTo>
                      <a:lnTo>
                        <a:pt x="380" y="209"/>
                      </a:lnTo>
                      <a:lnTo>
                        <a:pt x="380" y="209"/>
                      </a:lnTo>
                      <a:lnTo>
                        <a:pt x="382" y="211"/>
                      </a:lnTo>
                      <a:lnTo>
                        <a:pt x="382" y="211"/>
                      </a:lnTo>
                      <a:lnTo>
                        <a:pt x="384" y="211"/>
                      </a:lnTo>
                      <a:lnTo>
                        <a:pt x="384" y="213"/>
                      </a:lnTo>
                      <a:lnTo>
                        <a:pt x="384" y="215"/>
                      </a:lnTo>
                      <a:lnTo>
                        <a:pt x="384" y="215"/>
                      </a:lnTo>
                      <a:lnTo>
                        <a:pt x="384" y="217"/>
                      </a:lnTo>
                      <a:lnTo>
                        <a:pt x="384" y="219"/>
                      </a:lnTo>
                      <a:lnTo>
                        <a:pt x="382" y="219"/>
                      </a:lnTo>
                      <a:lnTo>
                        <a:pt x="382" y="220"/>
                      </a:lnTo>
                      <a:lnTo>
                        <a:pt x="380" y="220"/>
                      </a:lnTo>
                      <a:lnTo>
                        <a:pt x="380" y="222"/>
                      </a:lnTo>
                      <a:lnTo>
                        <a:pt x="380" y="222"/>
                      </a:lnTo>
                      <a:lnTo>
                        <a:pt x="382" y="222"/>
                      </a:lnTo>
                      <a:lnTo>
                        <a:pt x="382" y="222"/>
                      </a:lnTo>
                      <a:lnTo>
                        <a:pt x="384" y="222"/>
                      </a:lnTo>
                      <a:lnTo>
                        <a:pt x="385" y="222"/>
                      </a:lnTo>
                      <a:lnTo>
                        <a:pt x="391" y="220"/>
                      </a:lnTo>
                      <a:lnTo>
                        <a:pt x="393" y="220"/>
                      </a:lnTo>
                      <a:lnTo>
                        <a:pt x="395" y="219"/>
                      </a:lnTo>
                      <a:lnTo>
                        <a:pt x="397" y="217"/>
                      </a:lnTo>
                      <a:lnTo>
                        <a:pt x="399" y="213"/>
                      </a:lnTo>
                      <a:lnTo>
                        <a:pt x="399" y="213"/>
                      </a:lnTo>
                      <a:lnTo>
                        <a:pt x="401" y="211"/>
                      </a:lnTo>
                      <a:lnTo>
                        <a:pt x="401" y="211"/>
                      </a:lnTo>
                      <a:lnTo>
                        <a:pt x="399" y="209"/>
                      </a:lnTo>
                      <a:lnTo>
                        <a:pt x="399" y="207"/>
                      </a:lnTo>
                      <a:lnTo>
                        <a:pt x="399" y="207"/>
                      </a:lnTo>
                      <a:lnTo>
                        <a:pt x="399" y="207"/>
                      </a:lnTo>
                      <a:lnTo>
                        <a:pt x="399" y="205"/>
                      </a:lnTo>
                      <a:lnTo>
                        <a:pt x="399" y="203"/>
                      </a:lnTo>
                      <a:lnTo>
                        <a:pt x="399" y="201"/>
                      </a:lnTo>
                      <a:lnTo>
                        <a:pt x="401" y="199"/>
                      </a:lnTo>
                      <a:lnTo>
                        <a:pt x="401" y="199"/>
                      </a:lnTo>
                      <a:lnTo>
                        <a:pt x="401" y="199"/>
                      </a:lnTo>
                      <a:lnTo>
                        <a:pt x="401" y="198"/>
                      </a:lnTo>
                      <a:lnTo>
                        <a:pt x="403" y="192"/>
                      </a:lnTo>
                      <a:lnTo>
                        <a:pt x="403" y="190"/>
                      </a:lnTo>
                      <a:lnTo>
                        <a:pt x="401" y="188"/>
                      </a:lnTo>
                      <a:lnTo>
                        <a:pt x="401" y="188"/>
                      </a:lnTo>
                      <a:lnTo>
                        <a:pt x="403" y="186"/>
                      </a:lnTo>
                      <a:lnTo>
                        <a:pt x="410" y="175"/>
                      </a:lnTo>
                      <a:lnTo>
                        <a:pt x="414" y="171"/>
                      </a:lnTo>
                      <a:lnTo>
                        <a:pt x="416" y="169"/>
                      </a:lnTo>
                      <a:lnTo>
                        <a:pt x="418" y="169"/>
                      </a:lnTo>
                      <a:lnTo>
                        <a:pt x="418" y="167"/>
                      </a:lnTo>
                      <a:lnTo>
                        <a:pt x="418" y="165"/>
                      </a:lnTo>
                      <a:lnTo>
                        <a:pt x="420" y="160"/>
                      </a:lnTo>
                      <a:lnTo>
                        <a:pt x="420" y="158"/>
                      </a:lnTo>
                      <a:lnTo>
                        <a:pt x="420" y="156"/>
                      </a:lnTo>
                      <a:lnTo>
                        <a:pt x="424" y="152"/>
                      </a:lnTo>
                      <a:lnTo>
                        <a:pt x="425" y="148"/>
                      </a:lnTo>
                      <a:lnTo>
                        <a:pt x="427" y="150"/>
                      </a:lnTo>
                      <a:lnTo>
                        <a:pt x="429" y="152"/>
                      </a:lnTo>
                      <a:lnTo>
                        <a:pt x="429" y="154"/>
                      </a:lnTo>
                      <a:lnTo>
                        <a:pt x="429" y="154"/>
                      </a:lnTo>
                      <a:lnTo>
                        <a:pt x="429" y="154"/>
                      </a:lnTo>
                      <a:lnTo>
                        <a:pt x="429" y="156"/>
                      </a:lnTo>
                      <a:lnTo>
                        <a:pt x="429" y="156"/>
                      </a:lnTo>
                      <a:lnTo>
                        <a:pt x="431" y="156"/>
                      </a:lnTo>
                      <a:lnTo>
                        <a:pt x="431" y="156"/>
                      </a:lnTo>
                      <a:lnTo>
                        <a:pt x="433" y="156"/>
                      </a:lnTo>
                      <a:lnTo>
                        <a:pt x="435" y="154"/>
                      </a:lnTo>
                      <a:lnTo>
                        <a:pt x="435" y="154"/>
                      </a:lnTo>
                      <a:lnTo>
                        <a:pt x="437" y="152"/>
                      </a:lnTo>
                      <a:lnTo>
                        <a:pt x="439" y="150"/>
                      </a:lnTo>
                      <a:lnTo>
                        <a:pt x="441" y="148"/>
                      </a:lnTo>
                      <a:lnTo>
                        <a:pt x="441" y="146"/>
                      </a:lnTo>
                      <a:lnTo>
                        <a:pt x="441" y="144"/>
                      </a:lnTo>
                      <a:lnTo>
                        <a:pt x="441" y="144"/>
                      </a:lnTo>
                      <a:lnTo>
                        <a:pt x="441" y="142"/>
                      </a:lnTo>
                      <a:lnTo>
                        <a:pt x="444" y="139"/>
                      </a:lnTo>
                      <a:lnTo>
                        <a:pt x="444" y="137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8" y="137"/>
                      </a:lnTo>
                      <a:lnTo>
                        <a:pt x="450" y="135"/>
                      </a:lnTo>
                      <a:lnTo>
                        <a:pt x="450" y="135"/>
                      </a:lnTo>
                      <a:lnTo>
                        <a:pt x="452" y="133"/>
                      </a:lnTo>
                      <a:lnTo>
                        <a:pt x="452" y="133"/>
                      </a:lnTo>
                      <a:lnTo>
                        <a:pt x="452" y="133"/>
                      </a:lnTo>
                      <a:lnTo>
                        <a:pt x="456" y="133"/>
                      </a:lnTo>
                      <a:lnTo>
                        <a:pt x="464" y="131"/>
                      </a:lnTo>
                      <a:lnTo>
                        <a:pt x="465" y="129"/>
                      </a:lnTo>
                      <a:lnTo>
                        <a:pt x="471" y="125"/>
                      </a:lnTo>
                      <a:lnTo>
                        <a:pt x="475" y="122"/>
                      </a:lnTo>
                      <a:lnTo>
                        <a:pt x="479" y="118"/>
                      </a:lnTo>
                      <a:lnTo>
                        <a:pt x="481" y="112"/>
                      </a:lnTo>
                      <a:lnTo>
                        <a:pt x="483" y="112"/>
                      </a:lnTo>
                      <a:lnTo>
                        <a:pt x="485" y="108"/>
                      </a:lnTo>
                      <a:lnTo>
                        <a:pt x="485" y="108"/>
                      </a:lnTo>
                      <a:lnTo>
                        <a:pt x="486" y="108"/>
                      </a:lnTo>
                      <a:lnTo>
                        <a:pt x="486" y="108"/>
                      </a:lnTo>
                      <a:lnTo>
                        <a:pt x="486" y="108"/>
                      </a:lnTo>
                      <a:lnTo>
                        <a:pt x="490" y="110"/>
                      </a:lnTo>
                      <a:lnTo>
                        <a:pt x="490" y="110"/>
                      </a:lnTo>
                      <a:lnTo>
                        <a:pt x="492" y="110"/>
                      </a:lnTo>
                      <a:lnTo>
                        <a:pt x="494" y="110"/>
                      </a:lnTo>
                      <a:lnTo>
                        <a:pt x="496" y="110"/>
                      </a:lnTo>
                      <a:lnTo>
                        <a:pt x="496" y="110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1"/>
                      </a:lnTo>
                      <a:lnTo>
                        <a:pt x="509" y="101"/>
                      </a:lnTo>
                      <a:lnTo>
                        <a:pt x="509" y="99"/>
                      </a:lnTo>
                      <a:lnTo>
                        <a:pt x="511" y="99"/>
                      </a:lnTo>
                      <a:lnTo>
                        <a:pt x="511" y="99"/>
                      </a:lnTo>
                      <a:lnTo>
                        <a:pt x="511" y="97"/>
                      </a:lnTo>
                      <a:lnTo>
                        <a:pt x="513" y="99"/>
                      </a:lnTo>
                      <a:lnTo>
                        <a:pt x="515" y="99"/>
                      </a:lnTo>
                      <a:lnTo>
                        <a:pt x="517" y="99"/>
                      </a:lnTo>
                      <a:lnTo>
                        <a:pt x="517" y="97"/>
                      </a:lnTo>
                      <a:lnTo>
                        <a:pt x="523" y="95"/>
                      </a:lnTo>
                      <a:lnTo>
                        <a:pt x="526" y="91"/>
                      </a:lnTo>
                      <a:lnTo>
                        <a:pt x="528" y="89"/>
                      </a:lnTo>
                      <a:lnTo>
                        <a:pt x="530" y="89"/>
                      </a:lnTo>
                      <a:lnTo>
                        <a:pt x="530" y="89"/>
                      </a:lnTo>
                      <a:lnTo>
                        <a:pt x="532" y="87"/>
                      </a:lnTo>
                      <a:lnTo>
                        <a:pt x="536" y="85"/>
                      </a:lnTo>
                      <a:lnTo>
                        <a:pt x="536" y="83"/>
                      </a:lnTo>
                      <a:lnTo>
                        <a:pt x="538" y="82"/>
                      </a:lnTo>
                      <a:lnTo>
                        <a:pt x="538" y="82"/>
                      </a:lnTo>
                      <a:lnTo>
                        <a:pt x="538" y="78"/>
                      </a:lnTo>
                      <a:lnTo>
                        <a:pt x="538" y="78"/>
                      </a:lnTo>
                      <a:lnTo>
                        <a:pt x="540" y="76"/>
                      </a:lnTo>
                      <a:lnTo>
                        <a:pt x="540" y="76"/>
                      </a:lnTo>
                      <a:lnTo>
                        <a:pt x="542" y="76"/>
                      </a:lnTo>
                      <a:lnTo>
                        <a:pt x="544" y="74"/>
                      </a:lnTo>
                      <a:lnTo>
                        <a:pt x="544" y="74"/>
                      </a:lnTo>
                      <a:lnTo>
                        <a:pt x="545" y="74"/>
                      </a:lnTo>
                      <a:lnTo>
                        <a:pt x="547" y="76"/>
                      </a:lnTo>
                      <a:lnTo>
                        <a:pt x="549" y="78"/>
                      </a:lnTo>
                      <a:lnTo>
                        <a:pt x="551" y="78"/>
                      </a:lnTo>
                      <a:lnTo>
                        <a:pt x="553" y="80"/>
                      </a:lnTo>
                      <a:lnTo>
                        <a:pt x="568" y="72"/>
                      </a:lnTo>
                      <a:lnTo>
                        <a:pt x="568" y="72"/>
                      </a:lnTo>
                      <a:lnTo>
                        <a:pt x="572" y="74"/>
                      </a:lnTo>
                      <a:lnTo>
                        <a:pt x="572" y="74"/>
                      </a:lnTo>
                      <a:lnTo>
                        <a:pt x="574" y="72"/>
                      </a:lnTo>
                      <a:lnTo>
                        <a:pt x="574" y="72"/>
                      </a:lnTo>
                      <a:lnTo>
                        <a:pt x="574" y="72"/>
                      </a:lnTo>
                      <a:lnTo>
                        <a:pt x="578" y="74"/>
                      </a:lnTo>
                      <a:lnTo>
                        <a:pt x="578" y="74"/>
                      </a:lnTo>
                      <a:lnTo>
                        <a:pt x="578" y="74"/>
                      </a:lnTo>
                      <a:lnTo>
                        <a:pt x="578" y="72"/>
                      </a:lnTo>
                      <a:lnTo>
                        <a:pt x="578" y="72"/>
                      </a:lnTo>
                      <a:lnTo>
                        <a:pt x="580" y="70"/>
                      </a:lnTo>
                      <a:lnTo>
                        <a:pt x="580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4" y="68"/>
                      </a:lnTo>
                      <a:lnTo>
                        <a:pt x="584" y="68"/>
                      </a:lnTo>
                      <a:lnTo>
                        <a:pt x="584" y="66"/>
                      </a:lnTo>
                      <a:lnTo>
                        <a:pt x="584" y="66"/>
                      </a:lnTo>
                      <a:lnTo>
                        <a:pt x="584" y="66"/>
                      </a:lnTo>
                      <a:lnTo>
                        <a:pt x="586" y="64"/>
                      </a:lnTo>
                      <a:lnTo>
                        <a:pt x="586" y="64"/>
                      </a:lnTo>
                      <a:lnTo>
                        <a:pt x="587" y="64"/>
                      </a:lnTo>
                      <a:lnTo>
                        <a:pt x="587" y="64"/>
                      </a:lnTo>
                      <a:lnTo>
                        <a:pt x="587" y="64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close/>
                    </a:path>
                  </a:pathLst>
                </a:custGeom>
                <a:solidFill>
                  <a:srgbClr val="DFBAAE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4" name="Google Shape;434;p13"/>
                <p:cNvSpPr/>
                <p:nvPr/>
              </p:nvSpPr>
              <p:spPr>
                <a:xfrm>
                  <a:off x="7072313" y="2514600"/>
                  <a:ext cx="931863" cy="627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395" extrusionOk="0">
                      <a:moveTo>
                        <a:pt x="587" y="61"/>
                      </a:moveTo>
                      <a:lnTo>
                        <a:pt x="586" y="59"/>
                      </a:lnTo>
                      <a:lnTo>
                        <a:pt x="586" y="57"/>
                      </a:lnTo>
                      <a:lnTo>
                        <a:pt x="584" y="57"/>
                      </a:lnTo>
                      <a:lnTo>
                        <a:pt x="584" y="55"/>
                      </a:lnTo>
                      <a:lnTo>
                        <a:pt x="582" y="55"/>
                      </a:lnTo>
                      <a:lnTo>
                        <a:pt x="582" y="57"/>
                      </a:lnTo>
                      <a:lnTo>
                        <a:pt x="582" y="57"/>
                      </a:lnTo>
                      <a:lnTo>
                        <a:pt x="580" y="57"/>
                      </a:lnTo>
                      <a:lnTo>
                        <a:pt x="580" y="57"/>
                      </a:lnTo>
                      <a:lnTo>
                        <a:pt x="580" y="57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61"/>
                      </a:lnTo>
                      <a:lnTo>
                        <a:pt x="576" y="59"/>
                      </a:lnTo>
                      <a:lnTo>
                        <a:pt x="576" y="57"/>
                      </a:lnTo>
                      <a:lnTo>
                        <a:pt x="576" y="57"/>
                      </a:lnTo>
                      <a:lnTo>
                        <a:pt x="574" y="55"/>
                      </a:lnTo>
                      <a:lnTo>
                        <a:pt x="574" y="55"/>
                      </a:lnTo>
                      <a:lnTo>
                        <a:pt x="574" y="55"/>
                      </a:lnTo>
                      <a:lnTo>
                        <a:pt x="576" y="51"/>
                      </a:lnTo>
                      <a:lnTo>
                        <a:pt x="576" y="49"/>
                      </a:lnTo>
                      <a:lnTo>
                        <a:pt x="576" y="45"/>
                      </a:lnTo>
                      <a:lnTo>
                        <a:pt x="574" y="44"/>
                      </a:lnTo>
                      <a:lnTo>
                        <a:pt x="574" y="44"/>
                      </a:lnTo>
                      <a:lnTo>
                        <a:pt x="572" y="42"/>
                      </a:lnTo>
                      <a:lnTo>
                        <a:pt x="570" y="42"/>
                      </a:lnTo>
                      <a:lnTo>
                        <a:pt x="570" y="40"/>
                      </a:lnTo>
                      <a:lnTo>
                        <a:pt x="570" y="40"/>
                      </a:lnTo>
                      <a:lnTo>
                        <a:pt x="568" y="40"/>
                      </a:lnTo>
                      <a:lnTo>
                        <a:pt x="568" y="38"/>
                      </a:lnTo>
                      <a:lnTo>
                        <a:pt x="566" y="38"/>
                      </a:lnTo>
                      <a:lnTo>
                        <a:pt x="566" y="36"/>
                      </a:lnTo>
                      <a:lnTo>
                        <a:pt x="566" y="30"/>
                      </a:lnTo>
                      <a:lnTo>
                        <a:pt x="566" y="30"/>
                      </a:lnTo>
                      <a:lnTo>
                        <a:pt x="565" y="28"/>
                      </a:lnTo>
                      <a:lnTo>
                        <a:pt x="566" y="26"/>
                      </a:lnTo>
                      <a:lnTo>
                        <a:pt x="568" y="23"/>
                      </a:lnTo>
                      <a:lnTo>
                        <a:pt x="576" y="13"/>
                      </a:lnTo>
                      <a:lnTo>
                        <a:pt x="580" y="7"/>
                      </a:lnTo>
                      <a:lnTo>
                        <a:pt x="582" y="4"/>
                      </a:lnTo>
                      <a:lnTo>
                        <a:pt x="584" y="2"/>
                      </a:lnTo>
                      <a:lnTo>
                        <a:pt x="584" y="0"/>
                      </a:lnTo>
                      <a:lnTo>
                        <a:pt x="584" y="0"/>
                      </a:lnTo>
                      <a:lnTo>
                        <a:pt x="584" y="0"/>
                      </a:lnTo>
                      <a:lnTo>
                        <a:pt x="561" y="0"/>
                      </a:lnTo>
                      <a:lnTo>
                        <a:pt x="555" y="2"/>
                      </a:lnTo>
                      <a:lnTo>
                        <a:pt x="547" y="6"/>
                      </a:lnTo>
                      <a:lnTo>
                        <a:pt x="545" y="7"/>
                      </a:lnTo>
                      <a:lnTo>
                        <a:pt x="544" y="9"/>
                      </a:lnTo>
                      <a:lnTo>
                        <a:pt x="540" y="11"/>
                      </a:lnTo>
                      <a:lnTo>
                        <a:pt x="532" y="13"/>
                      </a:lnTo>
                      <a:lnTo>
                        <a:pt x="528" y="13"/>
                      </a:lnTo>
                      <a:lnTo>
                        <a:pt x="528" y="11"/>
                      </a:lnTo>
                      <a:lnTo>
                        <a:pt x="526" y="11"/>
                      </a:lnTo>
                      <a:lnTo>
                        <a:pt x="525" y="11"/>
                      </a:lnTo>
                      <a:lnTo>
                        <a:pt x="523" y="9"/>
                      </a:lnTo>
                      <a:lnTo>
                        <a:pt x="523" y="9"/>
                      </a:lnTo>
                      <a:lnTo>
                        <a:pt x="521" y="9"/>
                      </a:lnTo>
                      <a:lnTo>
                        <a:pt x="517" y="13"/>
                      </a:lnTo>
                      <a:lnTo>
                        <a:pt x="488" y="23"/>
                      </a:lnTo>
                      <a:lnTo>
                        <a:pt x="485" y="25"/>
                      </a:lnTo>
                      <a:lnTo>
                        <a:pt x="477" y="28"/>
                      </a:lnTo>
                      <a:lnTo>
                        <a:pt x="475" y="30"/>
                      </a:lnTo>
                      <a:lnTo>
                        <a:pt x="475" y="30"/>
                      </a:lnTo>
                      <a:lnTo>
                        <a:pt x="467" y="32"/>
                      </a:lnTo>
                      <a:lnTo>
                        <a:pt x="462" y="34"/>
                      </a:lnTo>
                      <a:lnTo>
                        <a:pt x="458" y="36"/>
                      </a:lnTo>
                      <a:lnTo>
                        <a:pt x="454" y="38"/>
                      </a:lnTo>
                      <a:lnTo>
                        <a:pt x="452" y="40"/>
                      </a:lnTo>
                      <a:lnTo>
                        <a:pt x="450" y="40"/>
                      </a:lnTo>
                      <a:lnTo>
                        <a:pt x="448" y="40"/>
                      </a:lnTo>
                      <a:lnTo>
                        <a:pt x="448" y="40"/>
                      </a:lnTo>
                      <a:lnTo>
                        <a:pt x="444" y="42"/>
                      </a:lnTo>
                      <a:lnTo>
                        <a:pt x="443" y="38"/>
                      </a:lnTo>
                      <a:lnTo>
                        <a:pt x="433" y="42"/>
                      </a:lnTo>
                      <a:lnTo>
                        <a:pt x="431" y="40"/>
                      </a:lnTo>
                      <a:lnTo>
                        <a:pt x="429" y="40"/>
                      </a:lnTo>
                      <a:lnTo>
                        <a:pt x="427" y="38"/>
                      </a:lnTo>
                      <a:lnTo>
                        <a:pt x="427" y="38"/>
                      </a:lnTo>
                      <a:lnTo>
                        <a:pt x="427" y="36"/>
                      </a:lnTo>
                      <a:lnTo>
                        <a:pt x="425" y="36"/>
                      </a:lnTo>
                      <a:lnTo>
                        <a:pt x="425" y="36"/>
                      </a:lnTo>
                      <a:lnTo>
                        <a:pt x="425" y="36"/>
                      </a:lnTo>
                      <a:lnTo>
                        <a:pt x="424" y="36"/>
                      </a:lnTo>
                      <a:lnTo>
                        <a:pt x="422" y="38"/>
                      </a:lnTo>
                      <a:lnTo>
                        <a:pt x="422" y="40"/>
                      </a:lnTo>
                      <a:lnTo>
                        <a:pt x="422" y="42"/>
                      </a:lnTo>
                      <a:lnTo>
                        <a:pt x="422" y="42"/>
                      </a:lnTo>
                      <a:lnTo>
                        <a:pt x="424" y="44"/>
                      </a:lnTo>
                      <a:lnTo>
                        <a:pt x="424" y="44"/>
                      </a:lnTo>
                      <a:lnTo>
                        <a:pt x="425" y="45"/>
                      </a:lnTo>
                      <a:lnTo>
                        <a:pt x="425" y="45"/>
                      </a:lnTo>
                      <a:lnTo>
                        <a:pt x="424" y="47"/>
                      </a:lnTo>
                      <a:lnTo>
                        <a:pt x="424" y="47"/>
                      </a:lnTo>
                      <a:lnTo>
                        <a:pt x="412" y="59"/>
                      </a:lnTo>
                      <a:lnTo>
                        <a:pt x="408" y="63"/>
                      </a:lnTo>
                      <a:lnTo>
                        <a:pt x="404" y="64"/>
                      </a:lnTo>
                      <a:lnTo>
                        <a:pt x="401" y="68"/>
                      </a:lnTo>
                      <a:lnTo>
                        <a:pt x="401" y="68"/>
                      </a:lnTo>
                      <a:lnTo>
                        <a:pt x="397" y="70"/>
                      </a:lnTo>
                      <a:lnTo>
                        <a:pt x="387" y="82"/>
                      </a:lnTo>
                      <a:lnTo>
                        <a:pt x="387" y="82"/>
                      </a:lnTo>
                      <a:lnTo>
                        <a:pt x="385" y="83"/>
                      </a:lnTo>
                      <a:lnTo>
                        <a:pt x="385" y="85"/>
                      </a:lnTo>
                      <a:lnTo>
                        <a:pt x="385" y="87"/>
                      </a:lnTo>
                      <a:lnTo>
                        <a:pt x="385" y="91"/>
                      </a:lnTo>
                      <a:lnTo>
                        <a:pt x="385" y="91"/>
                      </a:lnTo>
                      <a:lnTo>
                        <a:pt x="385" y="93"/>
                      </a:lnTo>
                      <a:lnTo>
                        <a:pt x="384" y="95"/>
                      </a:lnTo>
                      <a:lnTo>
                        <a:pt x="380" y="97"/>
                      </a:lnTo>
                      <a:lnTo>
                        <a:pt x="380" y="97"/>
                      </a:lnTo>
                      <a:lnTo>
                        <a:pt x="378" y="99"/>
                      </a:lnTo>
                      <a:lnTo>
                        <a:pt x="376" y="101"/>
                      </a:lnTo>
                      <a:lnTo>
                        <a:pt x="374" y="103"/>
                      </a:lnTo>
                      <a:lnTo>
                        <a:pt x="368" y="104"/>
                      </a:lnTo>
                      <a:lnTo>
                        <a:pt x="364" y="104"/>
                      </a:lnTo>
                      <a:lnTo>
                        <a:pt x="359" y="106"/>
                      </a:lnTo>
                      <a:lnTo>
                        <a:pt x="357" y="106"/>
                      </a:lnTo>
                      <a:lnTo>
                        <a:pt x="353" y="108"/>
                      </a:lnTo>
                      <a:lnTo>
                        <a:pt x="351" y="108"/>
                      </a:lnTo>
                      <a:lnTo>
                        <a:pt x="349" y="106"/>
                      </a:lnTo>
                      <a:lnTo>
                        <a:pt x="347" y="104"/>
                      </a:lnTo>
                      <a:lnTo>
                        <a:pt x="345" y="104"/>
                      </a:lnTo>
                      <a:lnTo>
                        <a:pt x="343" y="104"/>
                      </a:lnTo>
                      <a:lnTo>
                        <a:pt x="311" y="108"/>
                      </a:lnTo>
                      <a:lnTo>
                        <a:pt x="307" y="106"/>
                      </a:lnTo>
                      <a:lnTo>
                        <a:pt x="305" y="106"/>
                      </a:lnTo>
                      <a:lnTo>
                        <a:pt x="303" y="104"/>
                      </a:lnTo>
                      <a:lnTo>
                        <a:pt x="303" y="104"/>
                      </a:lnTo>
                      <a:lnTo>
                        <a:pt x="303" y="103"/>
                      </a:lnTo>
                      <a:lnTo>
                        <a:pt x="303" y="103"/>
                      </a:lnTo>
                      <a:lnTo>
                        <a:pt x="303" y="103"/>
                      </a:lnTo>
                      <a:lnTo>
                        <a:pt x="300" y="101"/>
                      </a:lnTo>
                      <a:lnTo>
                        <a:pt x="292" y="97"/>
                      </a:lnTo>
                      <a:lnTo>
                        <a:pt x="284" y="97"/>
                      </a:lnTo>
                      <a:lnTo>
                        <a:pt x="281" y="95"/>
                      </a:lnTo>
                      <a:lnTo>
                        <a:pt x="279" y="97"/>
                      </a:lnTo>
                      <a:lnTo>
                        <a:pt x="277" y="99"/>
                      </a:lnTo>
                      <a:lnTo>
                        <a:pt x="277" y="99"/>
                      </a:lnTo>
                      <a:lnTo>
                        <a:pt x="275" y="101"/>
                      </a:lnTo>
                      <a:lnTo>
                        <a:pt x="273" y="103"/>
                      </a:lnTo>
                      <a:lnTo>
                        <a:pt x="267" y="103"/>
                      </a:lnTo>
                      <a:lnTo>
                        <a:pt x="262" y="104"/>
                      </a:lnTo>
                      <a:lnTo>
                        <a:pt x="250" y="108"/>
                      </a:lnTo>
                      <a:lnTo>
                        <a:pt x="246" y="110"/>
                      </a:lnTo>
                      <a:lnTo>
                        <a:pt x="246" y="110"/>
                      </a:lnTo>
                      <a:lnTo>
                        <a:pt x="243" y="110"/>
                      </a:lnTo>
                      <a:lnTo>
                        <a:pt x="241" y="110"/>
                      </a:lnTo>
                      <a:lnTo>
                        <a:pt x="237" y="112"/>
                      </a:lnTo>
                      <a:lnTo>
                        <a:pt x="227" y="110"/>
                      </a:lnTo>
                      <a:lnTo>
                        <a:pt x="223" y="110"/>
                      </a:lnTo>
                      <a:lnTo>
                        <a:pt x="223" y="114"/>
                      </a:lnTo>
                      <a:lnTo>
                        <a:pt x="220" y="118"/>
                      </a:lnTo>
                      <a:lnTo>
                        <a:pt x="214" y="118"/>
                      </a:lnTo>
                      <a:lnTo>
                        <a:pt x="212" y="118"/>
                      </a:lnTo>
                      <a:lnTo>
                        <a:pt x="210" y="116"/>
                      </a:lnTo>
                      <a:lnTo>
                        <a:pt x="208" y="114"/>
                      </a:lnTo>
                      <a:lnTo>
                        <a:pt x="206" y="114"/>
                      </a:lnTo>
                      <a:lnTo>
                        <a:pt x="206" y="116"/>
                      </a:lnTo>
                      <a:lnTo>
                        <a:pt x="206" y="118"/>
                      </a:lnTo>
                      <a:lnTo>
                        <a:pt x="204" y="120"/>
                      </a:lnTo>
                      <a:lnTo>
                        <a:pt x="206" y="120"/>
                      </a:lnTo>
                      <a:lnTo>
                        <a:pt x="206" y="122"/>
                      </a:lnTo>
                      <a:lnTo>
                        <a:pt x="206" y="123"/>
                      </a:lnTo>
                      <a:lnTo>
                        <a:pt x="204" y="123"/>
                      </a:lnTo>
                      <a:lnTo>
                        <a:pt x="202" y="122"/>
                      </a:lnTo>
                      <a:lnTo>
                        <a:pt x="202" y="120"/>
                      </a:lnTo>
                      <a:lnTo>
                        <a:pt x="202" y="118"/>
                      </a:lnTo>
                      <a:lnTo>
                        <a:pt x="201" y="118"/>
                      </a:lnTo>
                      <a:lnTo>
                        <a:pt x="199" y="118"/>
                      </a:lnTo>
                      <a:lnTo>
                        <a:pt x="191" y="122"/>
                      </a:lnTo>
                      <a:lnTo>
                        <a:pt x="189" y="123"/>
                      </a:lnTo>
                      <a:lnTo>
                        <a:pt x="185" y="123"/>
                      </a:lnTo>
                      <a:lnTo>
                        <a:pt x="183" y="123"/>
                      </a:lnTo>
                      <a:lnTo>
                        <a:pt x="180" y="122"/>
                      </a:lnTo>
                      <a:lnTo>
                        <a:pt x="178" y="122"/>
                      </a:lnTo>
                      <a:lnTo>
                        <a:pt x="174" y="123"/>
                      </a:lnTo>
                      <a:lnTo>
                        <a:pt x="172" y="123"/>
                      </a:lnTo>
                      <a:lnTo>
                        <a:pt x="172" y="122"/>
                      </a:lnTo>
                      <a:lnTo>
                        <a:pt x="168" y="118"/>
                      </a:lnTo>
                      <a:lnTo>
                        <a:pt x="168" y="116"/>
                      </a:lnTo>
                      <a:lnTo>
                        <a:pt x="166" y="116"/>
                      </a:lnTo>
                      <a:lnTo>
                        <a:pt x="162" y="116"/>
                      </a:lnTo>
                      <a:lnTo>
                        <a:pt x="162" y="116"/>
                      </a:lnTo>
                      <a:lnTo>
                        <a:pt x="161" y="118"/>
                      </a:lnTo>
                      <a:lnTo>
                        <a:pt x="159" y="120"/>
                      </a:lnTo>
                      <a:lnTo>
                        <a:pt x="159" y="122"/>
                      </a:lnTo>
                      <a:lnTo>
                        <a:pt x="157" y="123"/>
                      </a:lnTo>
                      <a:lnTo>
                        <a:pt x="157" y="123"/>
                      </a:lnTo>
                      <a:lnTo>
                        <a:pt x="155" y="125"/>
                      </a:lnTo>
                      <a:lnTo>
                        <a:pt x="153" y="125"/>
                      </a:lnTo>
                      <a:lnTo>
                        <a:pt x="151" y="125"/>
                      </a:lnTo>
                      <a:lnTo>
                        <a:pt x="149" y="125"/>
                      </a:lnTo>
                      <a:lnTo>
                        <a:pt x="149" y="125"/>
                      </a:lnTo>
                      <a:lnTo>
                        <a:pt x="145" y="123"/>
                      </a:lnTo>
                      <a:lnTo>
                        <a:pt x="143" y="123"/>
                      </a:lnTo>
                      <a:lnTo>
                        <a:pt x="136" y="123"/>
                      </a:lnTo>
                      <a:lnTo>
                        <a:pt x="132" y="123"/>
                      </a:lnTo>
                      <a:lnTo>
                        <a:pt x="130" y="123"/>
                      </a:lnTo>
                      <a:lnTo>
                        <a:pt x="126" y="125"/>
                      </a:lnTo>
                      <a:lnTo>
                        <a:pt x="124" y="125"/>
                      </a:lnTo>
                      <a:lnTo>
                        <a:pt x="119" y="125"/>
                      </a:lnTo>
                      <a:lnTo>
                        <a:pt x="98" y="127"/>
                      </a:lnTo>
                      <a:lnTo>
                        <a:pt x="86" y="125"/>
                      </a:lnTo>
                      <a:lnTo>
                        <a:pt x="77" y="120"/>
                      </a:lnTo>
                      <a:lnTo>
                        <a:pt x="67" y="114"/>
                      </a:lnTo>
                      <a:lnTo>
                        <a:pt x="63" y="114"/>
                      </a:lnTo>
                      <a:lnTo>
                        <a:pt x="61" y="114"/>
                      </a:lnTo>
                      <a:lnTo>
                        <a:pt x="61" y="116"/>
                      </a:lnTo>
                      <a:lnTo>
                        <a:pt x="60" y="116"/>
                      </a:lnTo>
                      <a:lnTo>
                        <a:pt x="58" y="118"/>
                      </a:lnTo>
                      <a:lnTo>
                        <a:pt x="56" y="118"/>
                      </a:lnTo>
                      <a:lnTo>
                        <a:pt x="54" y="118"/>
                      </a:lnTo>
                      <a:lnTo>
                        <a:pt x="52" y="118"/>
                      </a:lnTo>
                      <a:lnTo>
                        <a:pt x="48" y="120"/>
                      </a:lnTo>
                      <a:lnTo>
                        <a:pt x="46" y="125"/>
                      </a:lnTo>
                      <a:lnTo>
                        <a:pt x="44" y="129"/>
                      </a:lnTo>
                      <a:lnTo>
                        <a:pt x="41" y="129"/>
                      </a:lnTo>
                      <a:lnTo>
                        <a:pt x="29" y="131"/>
                      </a:lnTo>
                      <a:lnTo>
                        <a:pt x="23" y="131"/>
                      </a:lnTo>
                      <a:lnTo>
                        <a:pt x="21" y="133"/>
                      </a:lnTo>
                      <a:lnTo>
                        <a:pt x="21" y="131"/>
                      </a:lnTo>
                      <a:lnTo>
                        <a:pt x="20" y="131"/>
                      </a:lnTo>
                      <a:lnTo>
                        <a:pt x="20" y="131"/>
                      </a:lnTo>
                      <a:lnTo>
                        <a:pt x="18" y="133"/>
                      </a:lnTo>
                      <a:lnTo>
                        <a:pt x="20" y="139"/>
                      </a:lnTo>
                      <a:lnTo>
                        <a:pt x="21" y="141"/>
                      </a:lnTo>
                      <a:lnTo>
                        <a:pt x="21" y="150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4"/>
                      </a:lnTo>
                      <a:lnTo>
                        <a:pt x="20" y="158"/>
                      </a:lnTo>
                      <a:lnTo>
                        <a:pt x="18" y="160"/>
                      </a:lnTo>
                      <a:lnTo>
                        <a:pt x="18" y="167"/>
                      </a:lnTo>
                      <a:lnTo>
                        <a:pt x="18" y="167"/>
                      </a:lnTo>
                      <a:lnTo>
                        <a:pt x="18" y="167"/>
                      </a:lnTo>
                      <a:lnTo>
                        <a:pt x="16" y="167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69"/>
                      </a:lnTo>
                      <a:lnTo>
                        <a:pt x="16" y="171"/>
                      </a:lnTo>
                      <a:lnTo>
                        <a:pt x="16" y="171"/>
                      </a:lnTo>
                      <a:lnTo>
                        <a:pt x="16" y="171"/>
                      </a:lnTo>
                      <a:lnTo>
                        <a:pt x="16" y="173"/>
                      </a:lnTo>
                      <a:lnTo>
                        <a:pt x="14" y="173"/>
                      </a:lnTo>
                      <a:lnTo>
                        <a:pt x="12" y="175"/>
                      </a:lnTo>
                      <a:lnTo>
                        <a:pt x="12" y="175"/>
                      </a:lnTo>
                      <a:lnTo>
                        <a:pt x="12" y="175"/>
                      </a:lnTo>
                      <a:lnTo>
                        <a:pt x="10" y="179"/>
                      </a:lnTo>
                      <a:lnTo>
                        <a:pt x="8" y="179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8" y="182"/>
                      </a:lnTo>
                      <a:lnTo>
                        <a:pt x="8" y="182"/>
                      </a:lnTo>
                      <a:lnTo>
                        <a:pt x="8" y="184"/>
                      </a:lnTo>
                      <a:lnTo>
                        <a:pt x="6" y="184"/>
                      </a:lnTo>
                      <a:lnTo>
                        <a:pt x="4" y="184"/>
                      </a:lnTo>
                      <a:lnTo>
                        <a:pt x="2" y="186"/>
                      </a:lnTo>
                      <a:lnTo>
                        <a:pt x="0" y="186"/>
                      </a:lnTo>
                      <a:lnTo>
                        <a:pt x="0" y="188"/>
                      </a:lnTo>
                      <a:lnTo>
                        <a:pt x="0" y="188"/>
                      </a:lnTo>
                      <a:lnTo>
                        <a:pt x="0" y="190"/>
                      </a:lnTo>
                      <a:lnTo>
                        <a:pt x="2" y="190"/>
                      </a:lnTo>
                      <a:lnTo>
                        <a:pt x="2" y="190"/>
                      </a:lnTo>
                      <a:lnTo>
                        <a:pt x="4" y="190"/>
                      </a:lnTo>
                      <a:lnTo>
                        <a:pt x="4" y="190"/>
                      </a:lnTo>
                      <a:lnTo>
                        <a:pt x="6" y="190"/>
                      </a:lnTo>
                      <a:lnTo>
                        <a:pt x="6" y="192"/>
                      </a:lnTo>
                      <a:lnTo>
                        <a:pt x="6" y="194"/>
                      </a:lnTo>
                      <a:lnTo>
                        <a:pt x="8" y="196"/>
                      </a:lnTo>
                      <a:lnTo>
                        <a:pt x="8" y="198"/>
                      </a:lnTo>
                      <a:lnTo>
                        <a:pt x="10" y="198"/>
                      </a:lnTo>
                      <a:lnTo>
                        <a:pt x="8" y="199"/>
                      </a:lnTo>
                      <a:lnTo>
                        <a:pt x="8" y="201"/>
                      </a:lnTo>
                      <a:lnTo>
                        <a:pt x="10" y="201"/>
                      </a:lnTo>
                      <a:lnTo>
                        <a:pt x="12" y="205"/>
                      </a:lnTo>
                      <a:lnTo>
                        <a:pt x="12" y="205"/>
                      </a:lnTo>
                      <a:lnTo>
                        <a:pt x="12" y="207"/>
                      </a:lnTo>
                      <a:lnTo>
                        <a:pt x="14" y="207"/>
                      </a:lnTo>
                      <a:lnTo>
                        <a:pt x="14" y="207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4" y="205"/>
                      </a:lnTo>
                      <a:lnTo>
                        <a:pt x="16" y="205"/>
                      </a:lnTo>
                      <a:lnTo>
                        <a:pt x="16" y="205"/>
                      </a:lnTo>
                      <a:lnTo>
                        <a:pt x="16" y="207"/>
                      </a:lnTo>
                      <a:lnTo>
                        <a:pt x="16" y="209"/>
                      </a:lnTo>
                      <a:lnTo>
                        <a:pt x="14" y="211"/>
                      </a:lnTo>
                      <a:lnTo>
                        <a:pt x="12" y="211"/>
                      </a:lnTo>
                      <a:lnTo>
                        <a:pt x="14" y="211"/>
                      </a:lnTo>
                      <a:lnTo>
                        <a:pt x="16" y="213"/>
                      </a:lnTo>
                      <a:lnTo>
                        <a:pt x="18" y="213"/>
                      </a:lnTo>
                      <a:lnTo>
                        <a:pt x="16" y="215"/>
                      </a:lnTo>
                      <a:lnTo>
                        <a:pt x="12" y="222"/>
                      </a:lnTo>
                      <a:lnTo>
                        <a:pt x="12" y="224"/>
                      </a:lnTo>
                      <a:lnTo>
                        <a:pt x="14" y="234"/>
                      </a:lnTo>
                      <a:lnTo>
                        <a:pt x="16" y="239"/>
                      </a:lnTo>
                      <a:lnTo>
                        <a:pt x="18" y="243"/>
                      </a:lnTo>
                      <a:lnTo>
                        <a:pt x="16" y="251"/>
                      </a:lnTo>
                      <a:lnTo>
                        <a:pt x="16" y="258"/>
                      </a:lnTo>
                      <a:lnTo>
                        <a:pt x="14" y="262"/>
                      </a:lnTo>
                      <a:lnTo>
                        <a:pt x="18" y="262"/>
                      </a:lnTo>
                      <a:lnTo>
                        <a:pt x="21" y="260"/>
                      </a:lnTo>
                      <a:lnTo>
                        <a:pt x="21" y="260"/>
                      </a:lnTo>
                      <a:lnTo>
                        <a:pt x="21" y="260"/>
                      </a:lnTo>
                      <a:lnTo>
                        <a:pt x="21" y="258"/>
                      </a:lnTo>
                      <a:lnTo>
                        <a:pt x="23" y="257"/>
                      </a:lnTo>
                      <a:lnTo>
                        <a:pt x="23" y="255"/>
                      </a:lnTo>
                      <a:lnTo>
                        <a:pt x="23" y="253"/>
                      </a:lnTo>
                      <a:lnTo>
                        <a:pt x="23" y="251"/>
                      </a:lnTo>
                      <a:lnTo>
                        <a:pt x="25" y="251"/>
                      </a:lnTo>
                      <a:lnTo>
                        <a:pt x="27" y="251"/>
                      </a:lnTo>
                      <a:lnTo>
                        <a:pt x="29" y="251"/>
                      </a:lnTo>
                      <a:lnTo>
                        <a:pt x="31" y="249"/>
                      </a:lnTo>
                      <a:lnTo>
                        <a:pt x="31" y="249"/>
                      </a:lnTo>
                      <a:lnTo>
                        <a:pt x="31" y="249"/>
                      </a:lnTo>
                      <a:lnTo>
                        <a:pt x="33" y="247"/>
                      </a:lnTo>
                      <a:lnTo>
                        <a:pt x="33" y="247"/>
                      </a:lnTo>
                      <a:lnTo>
                        <a:pt x="33" y="245"/>
                      </a:lnTo>
                      <a:lnTo>
                        <a:pt x="33" y="245"/>
                      </a:lnTo>
                      <a:lnTo>
                        <a:pt x="31" y="245"/>
                      </a:lnTo>
                      <a:lnTo>
                        <a:pt x="29" y="243"/>
                      </a:lnTo>
                      <a:lnTo>
                        <a:pt x="29" y="241"/>
                      </a:lnTo>
                      <a:lnTo>
                        <a:pt x="27" y="241"/>
                      </a:lnTo>
                      <a:lnTo>
                        <a:pt x="27" y="239"/>
                      </a:lnTo>
                      <a:lnTo>
                        <a:pt x="27" y="238"/>
                      </a:lnTo>
                      <a:lnTo>
                        <a:pt x="27" y="236"/>
                      </a:lnTo>
                      <a:lnTo>
                        <a:pt x="27" y="236"/>
                      </a:lnTo>
                      <a:lnTo>
                        <a:pt x="27" y="234"/>
                      </a:lnTo>
                      <a:lnTo>
                        <a:pt x="27" y="232"/>
                      </a:lnTo>
                      <a:lnTo>
                        <a:pt x="29" y="230"/>
                      </a:lnTo>
                      <a:lnTo>
                        <a:pt x="29" y="230"/>
                      </a:lnTo>
                      <a:lnTo>
                        <a:pt x="29" y="230"/>
                      </a:lnTo>
                      <a:lnTo>
                        <a:pt x="29" y="228"/>
                      </a:lnTo>
                      <a:lnTo>
                        <a:pt x="29" y="226"/>
                      </a:lnTo>
                      <a:lnTo>
                        <a:pt x="31" y="224"/>
                      </a:lnTo>
                      <a:lnTo>
                        <a:pt x="31" y="224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19"/>
                      </a:lnTo>
                      <a:lnTo>
                        <a:pt x="37" y="217"/>
                      </a:lnTo>
                      <a:lnTo>
                        <a:pt x="37" y="217"/>
                      </a:lnTo>
                      <a:lnTo>
                        <a:pt x="41" y="213"/>
                      </a:lnTo>
                      <a:lnTo>
                        <a:pt x="42" y="211"/>
                      </a:lnTo>
                      <a:lnTo>
                        <a:pt x="42" y="211"/>
                      </a:lnTo>
                      <a:lnTo>
                        <a:pt x="44" y="209"/>
                      </a:lnTo>
                      <a:lnTo>
                        <a:pt x="52" y="209"/>
                      </a:lnTo>
                      <a:lnTo>
                        <a:pt x="58" y="209"/>
                      </a:lnTo>
                      <a:lnTo>
                        <a:pt x="60" y="207"/>
                      </a:lnTo>
                      <a:lnTo>
                        <a:pt x="61" y="207"/>
                      </a:lnTo>
                      <a:lnTo>
                        <a:pt x="63" y="207"/>
                      </a:lnTo>
                      <a:lnTo>
                        <a:pt x="63" y="207"/>
                      </a:lnTo>
                      <a:lnTo>
                        <a:pt x="65" y="205"/>
                      </a:lnTo>
                      <a:lnTo>
                        <a:pt x="67" y="203"/>
                      </a:lnTo>
                      <a:lnTo>
                        <a:pt x="67" y="203"/>
                      </a:lnTo>
                      <a:lnTo>
                        <a:pt x="69" y="203"/>
                      </a:lnTo>
                      <a:lnTo>
                        <a:pt x="73" y="205"/>
                      </a:lnTo>
                      <a:lnTo>
                        <a:pt x="75" y="205"/>
                      </a:lnTo>
                      <a:lnTo>
                        <a:pt x="77" y="205"/>
                      </a:lnTo>
                      <a:lnTo>
                        <a:pt x="77" y="205"/>
                      </a:lnTo>
                      <a:lnTo>
                        <a:pt x="79" y="205"/>
                      </a:lnTo>
                      <a:lnTo>
                        <a:pt x="81" y="205"/>
                      </a:lnTo>
                      <a:lnTo>
                        <a:pt x="82" y="207"/>
                      </a:lnTo>
                      <a:lnTo>
                        <a:pt x="82" y="209"/>
                      </a:lnTo>
                      <a:lnTo>
                        <a:pt x="82" y="209"/>
                      </a:lnTo>
                      <a:lnTo>
                        <a:pt x="82" y="211"/>
                      </a:lnTo>
                      <a:lnTo>
                        <a:pt x="82" y="213"/>
                      </a:lnTo>
                      <a:lnTo>
                        <a:pt x="81" y="213"/>
                      </a:lnTo>
                      <a:lnTo>
                        <a:pt x="81" y="215"/>
                      </a:lnTo>
                      <a:lnTo>
                        <a:pt x="81" y="215"/>
                      </a:lnTo>
                      <a:lnTo>
                        <a:pt x="81" y="215"/>
                      </a:lnTo>
                      <a:lnTo>
                        <a:pt x="82" y="215"/>
                      </a:lnTo>
                      <a:lnTo>
                        <a:pt x="86" y="213"/>
                      </a:lnTo>
                      <a:lnTo>
                        <a:pt x="86" y="211"/>
                      </a:lnTo>
                      <a:lnTo>
                        <a:pt x="86" y="211"/>
                      </a:lnTo>
                      <a:lnTo>
                        <a:pt x="88" y="209"/>
                      </a:lnTo>
                      <a:lnTo>
                        <a:pt x="88" y="209"/>
                      </a:lnTo>
                      <a:lnTo>
                        <a:pt x="88" y="209"/>
                      </a:lnTo>
                      <a:lnTo>
                        <a:pt x="90" y="209"/>
                      </a:lnTo>
                      <a:lnTo>
                        <a:pt x="90" y="211"/>
                      </a:lnTo>
                      <a:lnTo>
                        <a:pt x="90" y="211"/>
                      </a:lnTo>
                      <a:lnTo>
                        <a:pt x="90" y="211"/>
                      </a:lnTo>
                      <a:lnTo>
                        <a:pt x="90" y="213"/>
                      </a:lnTo>
                      <a:lnTo>
                        <a:pt x="92" y="213"/>
                      </a:lnTo>
                      <a:lnTo>
                        <a:pt x="94" y="211"/>
                      </a:lnTo>
                      <a:lnTo>
                        <a:pt x="96" y="211"/>
                      </a:lnTo>
                      <a:lnTo>
                        <a:pt x="101" y="209"/>
                      </a:lnTo>
                      <a:lnTo>
                        <a:pt x="101" y="209"/>
                      </a:lnTo>
                      <a:lnTo>
                        <a:pt x="103" y="209"/>
                      </a:lnTo>
                      <a:lnTo>
                        <a:pt x="103" y="211"/>
                      </a:lnTo>
                      <a:lnTo>
                        <a:pt x="103" y="213"/>
                      </a:lnTo>
                      <a:lnTo>
                        <a:pt x="103" y="213"/>
                      </a:lnTo>
                      <a:lnTo>
                        <a:pt x="103" y="213"/>
                      </a:lnTo>
                      <a:lnTo>
                        <a:pt x="105" y="213"/>
                      </a:lnTo>
                      <a:lnTo>
                        <a:pt x="107" y="211"/>
                      </a:lnTo>
                      <a:lnTo>
                        <a:pt x="109" y="211"/>
                      </a:lnTo>
                      <a:lnTo>
                        <a:pt x="113" y="211"/>
                      </a:lnTo>
                      <a:lnTo>
                        <a:pt x="115" y="211"/>
                      </a:lnTo>
                      <a:lnTo>
                        <a:pt x="117" y="211"/>
                      </a:lnTo>
                      <a:lnTo>
                        <a:pt x="121" y="211"/>
                      </a:lnTo>
                      <a:lnTo>
                        <a:pt x="122" y="211"/>
                      </a:lnTo>
                      <a:lnTo>
                        <a:pt x="122" y="213"/>
                      </a:lnTo>
                      <a:lnTo>
                        <a:pt x="122" y="213"/>
                      </a:lnTo>
                      <a:lnTo>
                        <a:pt x="124" y="215"/>
                      </a:lnTo>
                      <a:lnTo>
                        <a:pt x="124" y="215"/>
                      </a:lnTo>
                      <a:lnTo>
                        <a:pt x="126" y="215"/>
                      </a:lnTo>
                      <a:lnTo>
                        <a:pt x="126" y="215"/>
                      </a:lnTo>
                      <a:lnTo>
                        <a:pt x="126" y="217"/>
                      </a:lnTo>
                      <a:lnTo>
                        <a:pt x="128" y="217"/>
                      </a:lnTo>
                      <a:lnTo>
                        <a:pt x="126" y="219"/>
                      </a:lnTo>
                      <a:lnTo>
                        <a:pt x="126" y="220"/>
                      </a:lnTo>
                      <a:lnTo>
                        <a:pt x="126" y="222"/>
                      </a:lnTo>
                      <a:lnTo>
                        <a:pt x="128" y="222"/>
                      </a:lnTo>
                      <a:lnTo>
                        <a:pt x="128" y="222"/>
                      </a:lnTo>
                      <a:lnTo>
                        <a:pt x="130" y="220"/>
                      </a:lnTo>
                      <a:lnTo>
                        <a:pt x="130" y="220"/>
                      </a:lnTo>
                      <a:lnTo>
                        <a:pt x="130" y="220"/>
                      </a:lnTo>
                      <a:lnTo>
                        <a:pt x="132" y="222"/>
                      </a:lnTo>
                      <a:lnTo>
                        <a:pt x="132" y="222"/>
                      </a:lnTo>
                      <a:lnTo>
                        <a:pt x="134" y="222"/>
                      </a:lnTo>
                      <a:lnTo>
                        <a:pt x="142" y="219"/>
                      </a:lnTo>
                      <a:lnTo>
                        <a:pt x="143" y="219"/>
                      </a:lnTo>
                      <a:lnTo>
                        <a:pt x="143" y="220"/>
                      </a:lnTo>
                      <a:lnTo>
                        <a:pt x="142" y="222"/>
                      </a:lnTo>
                      <a:lnTo>
                        <a:pt x="142" y="224"/>
                      </a:lnTo>
                      <a:lnTo>
                        <a:pt x="143" y="226"/>
                      </a:lnTo>
                      <a:lnTo>
                        <a:pt x="143" y="230"/>
                      </a:lnTo>
                      <a:lnTo>
                        <a:pt x="143" y="232"/>
                      </a:lnTo>
                      <a:lnTo>
                        <a:pt x="145" y="234"/>
                      </a:lnTo>
                      <a:lnTo>
                        <a:pt x="145" y="234"/>
                      </a:lnTo>
                      <a:lnTo>
                        <a:pt x="147" y="232"/>
                      </a:lnTo>
                      <a:lnTo>
                        <a:pt x="149" y="232"/>
                      </a:lnTo>
                      <a:lnTo>
                        <a:pt x="153" y="226"/>
                      </a:lnTo>
                      <a:lnTo>
                        <a:pt x="155" y="224"/>
                      </a:lnTo>
                      <a:lnTo>
                        <a:pt x="157" y="222"/>
                      </a:lnTo>
                      <a:lnTo>
                        <a:pt x="157" y="222"/>
                      </a:lnTo>
                      <a:lnTo>
                        <a:pt x="162" y="220"/>
                      </a:lnTo>
                      <a:lnTo>
                        <a:pt x="168" y="220"/>
                      </a:lnTo>
                      <a:lnTo>
                        <a:pt x="174" y="217"/>
                      </a:lnTo>
                      <a:lnTo>
                        <a:pt x="174" y="217"/>
                      </a:lnTo>
                      <a:lnTo>
                        <a:pt x="174" y="215"/>
                      </a:lnTo>
                      <a:lnTo>
                        <a:pt x="174" y="215"/>
                      </a:lnTo>
                      <a:lnTo>
                        <a:pt x="170" y="217"/>
                      </a:lnTo>
                      <a:lnTo>
                        <a:pt x="170" y="217"/>
                      </a:lnTo>
                      <a:lnTo>
                        <a:pt x="170" y="219"/>
                      </a:lnTo>
                      <a:lnTo>
                        <a:pt x="168" y="217"/>
                      </a:lnTo>
                      <a:lnTo>
                        <a:pt x="168" y="217"/>
                      </a:lnTo>
                      <a:lnTo>
                        <a:pt x="168" y="217"/>
                      </a:lnTo>
                      <a:lnTo>
                        <a:pt x="170" y="215"/>
                      </a:lnTo>
                      <a:lnTo>
                        <a:pt x="170" y="215"/>
                      </a:lnTo>
                      <a:lnTo>
                        <a:pt x="172" y="211"/>
                      </a:lnTo>
                      <a:lnTo>
                        <a:pt x="174" y="209"/>
                      </a:lnTo>
                      <a:lnTo>
                        <a:pt x="176" y="207"/>
                      </a:lnTo>
                      <a:lnTo>
                        <a:pt x="178" y="205"/>
                      </a:lnTo>
                      <a:lnTo>
                        <a:pt x="178" y="205"/>
                      </a:lnTo>
                      <a:lnTo>
                        <a:pt x="178" y="203"/>
                      </a:lnTo>
                      <a:lnTo>
                        <a:pt x="180" y="201"/>
                      </a:lnTo>
                      <a:lnTo>
                        <a:pt x="180" y="201"/>
                      </a:lnTo>
                      <a:lnTo>
                        <a:pt x="182" y="201"/>
                      </a:lnTo>
                      <a:lnTo>
                        <a:pt x="183" y="203"/>
                      </a:lnTo>
                      <a:lnTo>
                        <a:pt x="183" y="203"/>
                      </a:lnTo>
                      <a:lnTo>
                        <a:pt x="183" y="205"/>
                      </a:lnTo>
                      <a:lnTo>
                        <a:pt x="183" y="205"/>
                      </a:lnTo>
                      <a:lnTo>
                        <a:pt x="183" y="207"/>
                      </a:lnTo>
                      <a:lnTo>
                        <a:pt x="183" y="209"/>
                      </a:lnTo>
                      <a:lnTo>
                        <a:pt x="183" y="209"/>
                      </a:lnTo>
                      <a:lnTo>
                        <a:pt x="183" y="211"/>
                      </a:lnTo>
                      <a:lnTo>
                        <a:pt x="183" y="211"/>
                      </a:lnTo>
                      <a:lnTo>
                        <a:pt x="183" y="213"/>
                      </a:lnTo>
                      <a:lnTo>
                        <a:pt x="185" y="213"/>
                      </a:lnTo>
                      <a:lnTo>
                        <a:pt x="187" y="213"/>
                      </a:lnTo>
                      <a:lnTo>
                        <a:pt x="189" y="211"/>
                      </a:lnTo>
                      <a:lnTo>
                        <a:pt x="189" y="211"/>
                      </a:lnTo>
                      <a:lnTo>
                        <a:pt x="191" y="209"/>
                      </a:lnTo>
                      <a:lnTo>
                        <a:pt x="191" y="207"/>
                      </a:lnTo>
                      <a:lnTo>
                        <a:pt x="193" y="205"/>
                      </a:lnTo>
                      <a:lnTo>
                        <a:pt x="193" y="203"/>
                      </a:lnTo>
                      <a:lnTo>
                        <a:pt x="193" y="201"/>
                      </a:lnTo>
                      <a:lnTo>
                        <a:pt x="193" y="201"/>
                      </a:lnTo>
                      <a:lnTo>
                        <a:pt x="197" y="198"/>
                      </a:lnTo>
                      <a:lnTo>
                        <a:pt x="199" y="196"/>
                      </a:lnTo>
                      <a:lnTo>
                        <a:pt x="201" y="196"/>
                      </a:lnTo>
                      <a:lnTo>
                        <a:pt x="202" y="198"/>
                      </a:lnTo>
                      <a:lnTo>
                        <a:pt x="206" y="199"/>
                      </a:lnTo>
                      <a:lnTo>
                        <a:pt x="206" y="201"/>
                      </a:lnTo>
                      <a:lnTo>
                        <a:pt x="208" y="201"/>
                      </a:lnTo>
                      <a:lnTo>
                        <a:pt x="210" y="201"/>
                      </a:lnTo>
                      <a:lnTo>
                        <a:pt x="212" y="201"/>
                      </a:lnTo>
                      <a:lnTo>
                        <a:pt x="218" y="199"/>
                      </a:lnTo>
                      <a:lnTo>
                        <a:pt x="220" y="199"/>
                      </a:lnTo>
                      <a:lnTo>
                        <a:pt x="222" y="199"/>
                      </a:lnTo>
                      <a:lnTo>
                        <a:pt x="222" y="199"/>
                      </a:lnTo>
                      <a:lnTo>
                        <a:pt x="227" y="198"/>
                      </a:lnTo>
                      <a:lnTo>
                        <a:pt x="231" y="198"/>
                      </a:lnTo>
                      <a:lnTo>
                        <a:pt x="231" y="196"/>
                      </a:lnTo>
                      <a:lnTo>
                        <a:pt x="241" y="198"/>
                      </a:lnTo>
                      <a:lnTo>
                        <a:pt x="241" y="198"/>
                      </a:lnTo>
                      <a:lnTo>
                        <a:pt x="241" y="198"/>
                      </a:lnTo>
                      <a:lnTo>
                        <a:pt x="243" y="198"/>
                      </a:lnTo>
                      <a:lnTo>
                        <a:pt x="241" y="199"/>
                      </a:lnTo>
                      <a:lnTo>
                        <a:pt x="233" y="207"/>
                      </a:lnTo>
                      <a:lnTo>
                        <a:pt x="233" y="207"/>
                      </a:lnTo>
                      <a:lnTo>
                        <a:pt x="233" y="207"/>
                      </a:lnTo>
                      <a:lnTo>
                        <a:pt x="233" y="209"/>
                      </a:lnTo>
                      <a:lnTo>
                        <a:pt x="233" y="209"/>
                      </a:lnTo>
                      <a:lnTo>
                        <a:pt x="233" y="211"/>
                      </a:lnTo>
                      <a:lnTo>
                        <a:pt x="235" y="211"/>
                      </a:lnTo>
                      <a:lnTo>
                        <a:pt x="237" y="211"/>
                      </a:lnTo>
                      <a:lnTo>
                        <a:pt x="237" y="213"/>
                      </a:lnTo>
                      <a:lnTo>
                        <a:pt x="237" y="215"/>
                      </a:lnTo>
                      <a:lnTo>
                        <a:pt x="235" y="217"/>
                      </a:lnTo>
                      <a:lnTo>
                        <a:pt x="233" y="220"/>
                      </a:lnTo>
                      <a:lnTo>
                        <a:pt x="233" y="224"/>
                      </a:lnTo>
                      <a:lnTo>
                        <a:pt x="231" y="224"/>
                      </a:lnTo>
                      <a:lnTo>
                        <a:pt x="233" y="226"/>
                      </a:lnTo>
                      <a:lnTo>
                        <a:pt x="233" y="228"/>
                      </a:lnTo>
                      <a:lnTo>
                        <a:pt x="233" y="228"/>
                      </a:lnTo>
                      <a:lnTo>
                        <a:pt x="233" y="230"/>
                      </a:lnTo>
                      <a:lnTo>
                        <a:pt x="233" y="236"/>
                      </a:lnTo>
                      <a:lnTo>
                        <a:pt x="233" y="238"/>
                      </a:lnTo>
                      <a:lnTo>
                        <a:pt x="233" y="238"/>
                      </a:lnTo>
                      <a:lnTo>
                        <a:pt x="233" y="238"/>
                      </a:lnTo>
                      <a:lnTo>
                        <a:pt x="235" y="238"/>
                      </a:lnTo>
                      <a:lnTo>
                        <a:pt x="235" y="236"/>
                      </a:lnTo>
                      <a:lnTo>
                        <a:pt x="237" y="236"/>
                      </a:lnTo>
                      <a:lnTo>
                        <a:pt x="241" y="234"/>
                      </a:lnTo>
                      <a:lnTo>
                        <a:pt x="246" y="234"/>
                      </a:lnTo>
                      <a:lnTo>
                        <a:pt x="248" y="232"/>
                      </a:lnTo>
                      <a:lnTo>
                        <a:pt x="248" y="232"/>
                      </a:lnTo>
                      <a:lnTo>
                        <a:pt x="250" y="230"/>
                      </a:lnTo>
                      <a:lnTo>
                        <a:pt x="250" y="230"/>
                      </a:lnTo>
                      <a:lnTo>
                        <a:pt x="252" y="230"/>
                      </a:lnTo>
                      <a:lnTo>
                        <a:pt x="254" y="230"/>
                      </a:lnTo>
                      <a:lnTo>
                        <a:pt x="256" y="232"/>
                      </a:lnTo>
                      <a:lnTo>
                        <a:pt x="256" y="234"/>
                      </a:lnTo>
                      <a:lnTo>
                        <a:pt x="262" y="236"/>
                      </a:lnTo>
                      <a:lnTo>
                        <a:pt x="265" y="239"/>
                      </a:lnTo>
                      <a:lnTo>
                        <a:pt x="271" y="247"/>
                      </a:lnTo>
                      <a:lnTo>
                        <a:pt x="271" y="247"/>
                      </a:lnTo>
                      <a:lnTo>
                        <a:pt x="271" y="249"/>
                      </a:lnTo>
                      <a:lnTo>
                        <a:pt x="273" y="249"/>
                      </a:lnTo>
                      <a:lnTo>
                        <a:pt x="273" y="249"/>
                      </a:lnTo>
                      <a:lnTo>
                        <a:pt x="273" y="247"/>
                      </a:lnTo>
                      <a:lnTo>
                        <a:pt x="275" y="247"/>
                      </a:lnTo>
                      <a:lnTo>
                        <a:pt x="277" y="245"/>
                      </a:lnTo>
                      <a:lnTo>
                        <a:pt x="277" y="245"/>
                      </a:lnTo>
                      <a:lnTo>
                        <a:pt x="279" y="245"/>
                      </a:lnTo>
                      <a:lnTo>
                        <a:pt x="279" y="245"/>
                      </a:lnTo>
                      <a:lnTo>
                        <a:pt x="279" y="245"/>
                      </a:lnTo>
                      <a:lnTo>
                        <a:pt x="281" y="245"/>
                      </a:lnTo>
                      <a:lnTo>
                        <a:pt x="281" y="247"/>
                      </a:lnTo>
                      <a:lnTo>
                        <a:pt x="279" y="247"/>
                      </a:lnTo>
                      <a:lnTo>
                        <a:pt x="279" y="249"/>
                      </a:lnTo>
                      <a:lnTo>
                        <a:pt x="279" y="249"/>
                      </a:lnTo>
                      <a:lnTo>
                        <a:pt x="277" y="251"/>
                      </a:lnTo>
                      <a:lnTo>
                        <a:pt x="277" y="251"/>
                      </a:lnTo>
                      <a:lnTo>
                        <a:pt x="277" y="253"/>
                      </a:lnTo>
                      <a:lnTo>
                        <a:pt x="275" y="253"/>
                      </a:lnTo>
                      <a:lnTo>
                        <a:pt x="275" y="255"/>
                      </a:lnTo>
                      <a:lnTo>
                        <a:pt x="273" y="255"/>
                      </a:lnTo>
                      <a:lnTo>
                        <a:pt x="271" y="257"/>
                      </a:lnTo>
                      <a:lnTo>
                        <a:pt x="271" y="257"/>
                      </a:lnTo>
                      <a:lnTo>
                        <a:pt x="271" y="258"/>
                      </a:lnTo>
                      <a:lnTo>
                        <a:pt x="271" y="258"/>
                      </a:lnTo>
                      <a:lnTo>
                        <a:pt x="273" y="258"/>
                      </a:lnTo>
                      <a:lnTo>
                        <a:pt x="275" y="260"/>
                      </a:lnTo>
                      <a:lnTo>
                        <a:pt x="275" y="260"/>
                      </a:lnTo>
                      <a:lnTo>
                        <a:pt x="275" y="262"/>
                      </a:lnTo>
                      <a:lnTo>
                        <a:pt x="275" y="262"/>
                      </a:lnTo>
                      <a:lnTo>
                        <a:pt x="279" y="262"/>
                      </a:lnTo>
                      <a:lnTo>
                        <a:pt x="281" y="264"/>
                      </a:lnTo>
                      <a:lnTo>
                        <a:pt x="281" y="264"/>
                      </a:lnTo>
                      <a:lnTo>
                        <a:pt x="281" y="264"/>
                      </a:lnTo>
                      <a:lnTo>
                        <a:pt x="284" y="268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88" y="272"/>
                      </a:lnTo>
                      <a:lnTo>
                        <a:pt x="290" y="272"/>
                      </a:lnTo>
                      <a:lnTo>
                        <a:pt x="290" y="274"/>
                      </a:lnTo>
                      <a:lnTo>
                        <a:pt x="290" y="274"/>
                      </a:lnTo>
                      <a:lnTo>
                        <a:pt x="290" y="276"/>
                      </a:lnTo>
                      <a:lnTo>
                        <a:pt x="290" y="277"/>
                      </a:lnTo>
                      <a:lnTo>
                        <a:pt x="290" y="277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79"/>
                      </a:lnTo>
                      <a:lnTo>
                        <a:pt x="290" y="281"/>
                      </a:lnTo>
                      <a:lnTo>
                        <a:pt x="290" y="281"/>
                      </a:lnTo>
                      <a:lnTo>
                        <a:pt x="290" y="281"/>
                      </a:lnTo>
                      <a:lnTo>
                        <a:pt x="292" y="283"/>
                      </a:lnTo>
                      <a:lnTo>
                        <a:pt x="292" y="283"/>
                      </a:lnTo>
                      <a:lnTo>
                        <a:pt x="290" y="285"/>
                      </a:lnTo>
                      <a:lnTo>
                        <a:pt x="279" y="289"/>
                      </a:lnTo>
                      <a:lnTo>
                        <a:pt x="277" y="293"/>
                      </a:lnTo>
                      <a:lnTo>
                        <a:pt x="275" y="293"/>
                      </a:lnTo>
                      <a:lnTo>
                        <a:pt x="273" y="293"/>
                      </a:lnTo>
                      <a:lnTo>
                        <a:pt x="271" y="293"/>
                      </a:lnTo>
                      <a:lnTo>
                        <a:pt x="269" y="293"/>
                      </a:lnTo>
                      <a:lnTo>
                        <a:pt x="269" y="293"/>
                      </a:lnTo>
                      <a:lnTo>
                        <a:pt x="269" y="293"/>
                      </a:lnTo>
                      <a:lnTo>
                        <a:pt x="269" y="295"/>
                      </a:lnTo>
                      <a:lnTo>
                        <a:pt x="267" y="295"/>
                      </a:lnTo>
                      <a:lnTo>
                        <a:pt x="267" y="295"/>
                      </a:lnTo>
                      <a:lnTo>
                        <a:pt x="265" y="295"/>
                      </a:lnTo>
                      <a:lnTo>
                        <a:pt x="265" y="295"/>
                      </a:lnTo>
                      <a:lnTo>
                        <a:pt x="263" y="296"/>
                      </a:lnTo>
                      <a:lnTo>
                        <a:pt x="262" y="298"/>
                      </a:lnTo>
                      <a:lnTo>
                        <a:pt x="258" y="300"/>
                      </a:lnTo>
                      <a:lnTo>
                        <a:pt x="254" y="304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2" y="308"/>
                      </a:lnTo>
                      <a:lnTo>
                        <a:pt x="254" y="308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4" y="310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58" y="312"/>
                      </a:lnTo>
                      <a:lnTo>
                        <a:pt x="260" y="312"/>
                      </a:lnTo>
                      <a:lnTo>
                        <a:pt x="260" y="312"/>
                      </a:lnTo>
                      <a:lnTo>
                        <a:pt x="258" y="314"/>
                      </a:lnTo>
                      <a:lnTo>
                        <a:pt x="258" y="314"/>
                      </a:lnTo>
                      <a:lnTo>
                        <a:pt x="258" y="314"/>
                      </a:lnTo>
                      <a:lnTo>
                        <a:pt x="260" y="314"/>
                      </a:lnTo>
                      <a:lnTo>
                        <a:pt x="260" y="314"/>
                      </a:lnTo>
                      <a:lnTo>
                        <a:pt x="262" y="316"/>
                      </a:lnTo>
                      <a:lnTo>
                        <a:pt x="262" y="317"/>
                      </a:lnTo>
                      <a:lnTo>
                        <a:pt x="262" y="317"/>
                      </a:lnTo>
                      <a:lnTo>
                        <a:pt x="262" y="317"/>
                      </a:lnTo>
                      <a:lnTo>
                        <a:pt x="262" y="319"/>
                      </a:lnTo>
                      <a:lnTo>
                        <a:pt x="262" y="321"/>
                      </a:lnTo>
                      <a:lnTo>
                        <a:pt x="258" y="323"/>
                      </a:lnTo>
                      <a:lnTo>
                        <a:pt x="252" y="325"/>
                      </a:lnTo>
                      <a:lnTo>
                        <a:pt x="250" y="325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50" y="323"/>
                      </a:lnTo>
                      <a:lnTo>
                        <a:pt x="244" y="319"/>
                      </a:lnTo>
                      <a:lnTo>
                        <a:pt x="244" y="319"/>
                      </a:lnTo>
                      <a:lnTo>
                        <a:pt x="241" y="317"/>
                      </a:lnTo>
                      <a:lnTo>
                        <a:pt x="237" y="319"/>
                      </a:lnTo>
                      <a:lnTo>
                        <a:pt x="237" y="321"/>
                      </a:lnTo>
                      <a:lnTo>
                        <a:pt x="237" y="321"/>
                      </a:lnTo>
                      <a:lnTo>
                        <a:pt x="237" y="323"/>
                      </a:lnTo>
                      <a:lnTo>
                        <a:pt x="239" y="325"/>
                      </a:lnTo>
                      <a:lnTo>
                        <a:pt x="239" y="325"/>
                      </a:lnTo>
                      <a:lnTo>
                        <a:pt x="239" y="327"/>
                      </a:lnTo>
                      <a:lnTo>
                        <a:pt x="239" y="329"/>
                      </a:lnTo>
                      <a:lnTo>
                        <a:pt x="239" y="331"/>
                      </a:lnTo>
                      <a:lnTo>
                        <a:pt x="233" y="344"/>
                      </a:lnTo>
                      <a:lnTo>
                        <a:pt x="233" y="348"/>
                      </a:lnTo>
                      <a:lnTo>
                        <a:pt x="233" y="352"/>
                      </a:lnTo>
                      <a:lnTo>
                        <a:pt x="231" y="352"/>
                      </a:lnTo>
                      <a:lnTo>
                        <a:pt x="231" y="354"/>
                      </a:lnTo>
                      <a:lnTo>
                        <a:pt x="231" y="354"/>
                      </a:lnTo>
                      <a:lnTo>
                        <a:pt x="231" y="354"/>
                      </a:lnTo>
                      <a:lnTo>
                        <a:pt x="237" y="359"/>
                      </a:lnTo>
                      <a:lnTo>
                        <a:pt x="239" y="359"/>
                      </a:lnTo>
                      <a:lnTo>
                        <a:pt x="239" y="359"/>
                      </a:lnTo>
                      <a:lnTo>
                        <a:pt x="239" y="361"/>
                      </a:lnTo>
                      <a:lnTo>
                        <a:pt x="239" y="363"/>
                      </a:lnTo>
                      <a:lnTo>
                        <a:pt x="239" y="365"/>
                      </a:lnTo>
                      <a:lnTo>
                        <a:pt x="239" y="365"/>
                      </a:lnTo>
                      <a:lnTo>
                        <a:pt x="241" y="369"/>
                      </a:lnTo>
                      <a:lnTo>
                        <a:pt x="241" y="371"/>
                      </a:lnTo>
                      <a:lnTo>
                        <a:pt x="241" y="373"/>
                      </a:lnTo>
                      <a:lnTo>
                        <a:pt x="241" y="373"/>
                      </a:lnTo>
                      <a:lnTo>
                        <a:pt x="241" y="374"/>
                      </a:lnTo>
                      <a:lnTo>
                        <a:pt x="237" y="382"/>
                      </a:lnTo>
                      <a:lnTo>
                        <a:pt x="237" y="384"/>
                      </a:lnTo>
                      <a:lnTo>
                        <a:pt x="239" y="384"/>
                      </a:lnTo>
                      <a:lnTo>
                        <a:pt x="244" y="384"/>
                      </a:lnTo>
                      <a:lnTo>
                        <a:pt x="250" y="384"/>
                      </a:lnTo>
                      <a:lnTo>
                        <a:pt x="256" y="384"/>
                      </a:lnTo>
                      <a:lnTo>
                        <a:pt x="256" y="384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6"/>
                      </a:lnTo>
                      <a:lnTo>
                        <a:pt x="256" y="388"/>
                      </a:lnTo>
                      <a:lnTo>
                        <a:pt x="256" y="388"/>
                      </a:lnTo>
                      <a:lnTo>
                        <a:pt x="256" y="390"/>
                      </a:lnTo>
                      <a:lnTo>
                        <a:pt x="256" y="392"/>
                      </a:lnTo>
                      <a:lnTo>
                        <a:pt x="256" y="393"/>
                      </a:lnTo>
                      <a:lnTo>
                        <a:pt x="258" y="393"/>
                      </a:lnTo>
                      <a:lnTo>
                        <a:pt x="258" y="395"/>
                      </a:lnTo>
                      <a:lnTo>
                        <a:pt x="258" y="395"/>
                      </a:lnTo>
                      <a:lnTo>
                        <a:pt x="260" y="395"/>
                      </a:lnTo>
                      <a:lnTo>
                        <a:pt x="260" y="395"/>
                      </a:lnTo>
                      <a:lnTo>
                        <a:pt x="262" y="395"/>
                      </a:lnTo>
                      <a:lnTo>
                        <a:pt x="262" y="395"/>
                      </a:lnTo>
                      <a:lnTo>
                        <a:pt x="263" y="395"/>
                      </a:lnTo>
                      <a:lnTo>
                        <a:pt x="263" y="393"/>
                      </a:lnTo>
                      <a:lnTo>
                        <a:pt x="265" y="392"/>
                      </a:lnTo>
                      <a:lnTo>
                        <a:pt x="267" y="390"/>
                      </a:lnTo>
                      <a:lnTo>
                        <a:pt x="271" y="386"/>
                      </a:lnTo>
                      <a:lnTo>
                        <a:pt x="273" y="386"/>
                      </a:lnTo>
                      <a:lnTo>
                        <a:pt x="273" y="386"/>
                      </a:lnTo>
                      <a:lnTo>
                        <a:pt x="273" y="386"/>
                      </a:lnTo>
                      <a:lnTo>
                        <a:pt x="275" y="384"/>
                      </a:lnTo>
                      <a:lnTo>
                        <a:pt x="275" y="384"/>
                      </a:lnTo>
                      <a:lnTo>
                        <a:pt x="275" y="384"/>
                      </a:lnTo>
                      <a:lnTo>
                        <a:pt x="275" y="382"/>
                      </a:lnTo>
                      <a:lnTo>
                        <a:pt x="275" y="380"/>
                      </a:lnTo>
                      <a:lnTo>
                        <a:pt x="275" y="378"/>
                      </a:lnTo>
                      <a:lnTo>
                        <a:pt x="279" y="374"/>
                      </a:lnTo>
                      <a:lnTo>
                        <a:pt x="281" y="373"/>
                      </a:lnTo>
                      <a:lnTo>
                        <a:pt x="283" y="371"/>
                      </a:lnTo>
                      <a:lnTo>
                        <a:pt x="283" y="371"/>
                      </a:lnTo>
                      <a:lnTo>
                        <a:pt x="283" y="369"/>
                      </a:lnTo>
                      <a:lnTo>
                        <a:pt x="286" y="361"/>
                      </a:lnTo>
                      <a:lnTo>
                        <a:pt x="286" y="361"/>
                      </a:lnTo>
                      <a:lnTo>
                        <a:pt x="286" y="359"/>
                      </a:lnTo>
                      <a:lnTo>
                        <a:pt x="288" y="361"/>
                      </a:lnTo>
                      <a:lnTo>
                        <a:pt x="288" y="361"/>
                      </a:lnTo>
                      <a:lnTo>
                        <a:pt x="288" y="363"/>
                      </a:lnTo>
                      <a:lnTo>
                        <a:pt x="294" y="371"/>
                      </a:lnTo>
                      <a:lnTo>
                        <a:pt x="294" y="373"/>
                      </a:lnTo>
                      <a:lnTo>
                        <a:pt x="296" y="373"/>
                      </a:lnTo>
                      <a:lnTo>
                        <a:pt x="296" y="373"/>
                      </a:lnTo>
                      <a:lnTo>
                        <a:pt x="303" y="369"/>
                      </a:lnTo>
                      <a:lnTo>
                        <a:pt x="303" y="371"/>
                      </a:lnTo>
                      <a:lnTo>
                        <a:pt x="307" y="371"/>
                      </a:lnTo>
                      <a:lnTo>
                        <a:pt x="309" y="371"/>
                      </a:lnTo>
                      <a:lnTo>
                        <a:pt x="311" y="369"/>
                      </a:lnTo>
                      <a:lnTo>
                        <a:pt x="309" y="367"/>
                      </a:lnTo>
                      <a:lnTo>
                        <a:pt x="313" y="367"/>
                      </a:lnTo>
                      <a:lnTo>
                        <a:pt x="313" y="363"/>
                      </a:lnTo>
                      <a:lnTo>
                        <a:pt x="313" y="355"/>
                      </a:lnTo>
                      <a:lnTo>
                        <a:pt x="315" y="352"/>
                      </a:lnTo>
                      <a:lnTo>
                        <a:pt x="315" y="352"/>
                      </a:lnTo>
                      <a:lnTo>
                        <a:pt x="317" y="352"/>
                      </a:lnTo>
                      <a:lnTo>
                        <a:pt x="319" y="350"/>
                      </a:lnTo>
                      <a:lnTo>
                        <a:pt x="319" y="350"/>
                      </a:lnTo>
                      <a:lnTo>
                        <a:pt x="317" y="346"/>
                      </a:lnTo>
                      <a:lnTo>
                        <a:pt x="319" y="342"/>
                      </a:lnTo>
                      <a:lnTo>
                        <a:pt x="319" y="340"/>
                      </a:lnTo>
                      <a:lnTo>
                        <a:pt x="319" y="340"/>
                      </a:lnTo>
                      <a:lnTo>
                        <a:pt x="317" y="340"/>
                      </a:lnTo>
                      <a:lnTo>
                        <a:pt x="317" y="338"/>
                      </a:lnTo>
                      <a:lnTo>
                        <a:pt x="317" y="338"/>
                      </a:lnTo>
                      <a:lnTo>
                        <a:pt x="317" y="336"/>
                      </a:lnTo>
                      <a:lnTo>
                        <a:pt x="317" y="336"/>
                      </a:lnTo>
                      <a:lnTo>
                        <a:pt x="319" y="335"/>
                      </a:lnTo>
                      <a:lnTo>
                        <a:pt x="319" y="335"/>
                      </a:lnTo>
                      <a:lnTo>
                        <a:pt x="319" y="331"/>
                      </a:lnTo>
                      <a:lnTo>
                        <a:pt x="321" y="329"/>
                      </a:lnTo>
                      <a:lnTo>
                        <a:pt x="321" y="327"/>
                      </a:lnTo>
                      <a:lnTo>
                        <a:pt x="321" y="327"/>
                      </a:lnTo>
                      <a:lnTo>
                        <a:pt x="321" y="327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3" y="325"/>
                      </a:lnTo>
                      <a:lnTo>
                        <a:pt x="324" y="327"/>
                      </a:lnTo>
                      <a:lnTo>
                        <a:pt x="324" y="327"/>
                      </a:lnTo>
                      <a:lnTo>
                        <a:pt x="326" y="327"/>
                      </a:lnTo>
                      <a:lnTo>
                        <a:pt x="326" y="327"/>
                      </a:lnTo>
                      <a:lnTo>
                        <a:pt x="328" y="327"/>
                      </a:lnTo>
                      <a:lnTo>
                        <a:pt x="328" y="325"/>
                      </a:lnTo>
                      <a:lnTo>
                        <a:pt x="328" y="325"/>
                      </a:lnTo>
                      <a:lnTo>
                        <a:pt x="328" y="323"/>
                      </a:lnTo>
                      <a:lnTo>
                        <a:pt x="330" y="319"/>
                      </a:lnTo>
                      <a:lnTo>
                        <a:pt x="332" y="316"/>
                      </a:lnTo>
                      <a:lnTo>
                        <a:pt x="332" y="316"/>
                      </a:lnTo>
                      <a:lnTo>
                        <a:pt x="332" y="316"/>
                      </a:lnTo>
                      <a:lnTo>
                        <a:pt x="332" y="314"/>
                      </a:lnTo>
                      <a:lnTo>
                        <a:pt x="332" y="314"/>
                      </a:lnTo>
                      <a:lnTo>
                        <a:pt x="332" y="314"/>
                      </a:lnTo>
                      <a:lnTo>
                        <a:pt x="332" y="312"/>
                      </a:lnTo>
                      <a:lnTo>
                        <a:pt x="332" y="312"/>
                      </a:lnTo>
                      <a:lnTo>
                        <a:pt x="332" y="312"/>
                      </a:lnTo>
                      <a:lnTo>
                        <a:pt x="334" y="312"/>
                      </a:lnTo>
                      <a:lnTo>
                        <a:pt x="334" y="312"/>
                      </a:lnTo>
                      <a:lnTo>
                        <a:pt x="334" y="310"/>
                      </a:lnTo>
                      <a:lnTo>
                        <a:pt x="334" y="310"/>
                      </a:lnTo>
                      <a:lnTo>
                        <a:pt x="334" y="306"/>
                      </a:lnTo>
                      <a:lnTo>
                        <a:pt x="334" y="304"/>
                      </a:lnTo>
                      <a:lnTo>
                        <a:pt x="334" y="304"/>
                      </a:lnTo>
                      <a:lnTo>
                        <a:pt x="334" y="302"/>
                      </a:lnTo>
                      <a:lnTo>
                        <a:pt x="334" y="302"/>
                      </a:lnTo>
                      <a:lnTo>
                        <a:pt x="336" y="302"/>
                      </a:lnTo>
                      <a:lnTo>
                        <a:pt x="336" y="302"/>
                      </a:lnTo>
                      <a:lnTo>
                        <a:pt x="338" y="302"/>
                      </a:lnTo>
                      <a:lnTo>
                        <a:pt x="338" y="300"/>
                      </a:lnTo>
                      <a:lnTo>
                        <a:pt x="338" y="300"/>
                      </a:lnTo>
                      <a:lnTo>
                        <a:pt x="338" y="298"/>
                      </a:lnTo>
                      <a:lnTo>
                        <a:pt x="340" y="298"/>
                      </a:lnTo>
                      <a:lnTo>
                        <a:pt x="340" y="296"/>
                      </a:lnTo>
                      <a:lnTo>
                        <a:pt x="342" y="295"/>
                      </a:lnTo>
                      <a:lnTo>
                        <a:pt x="343" y="289"/>
                      </a:lnTo>
                      <a:lnTo>
                        <a:pt x="345" y="283"/>
                      </a:lnTo>
                      <a:lnTo>
                        <a:pt x="347" y="281"/>
                      </a:lnTo>
                      <a:lnTo>
                        <a:pt x="347" y="279"/>
                      </a:lnTo>
                      <a:lnTo>
                        <a:pt x="351" y="277"/>
                      </a:lnTo>
                      <a:lnTo>
                        <a:pt x="351" y="276"/>
                      </a:lnTo>
                      <a:lnTo>
                        <a:pt x="351" y="274"/>
                      </a:lnTo>
                      <a:lnTo>
                        <a:pt x="351" y="270"/>
                      </a:lnTo>
                      <a:lnTo>
                        <a:pt x="351" y="268"/>
                      </a:lnTo>
                      <a:lnTo>
                        <a:pt x="351" y="268"/>
                      </a:lnTo>
                      <a:lnTo>
                        <a:pt x="351" y="266"/>
                      </a:lnTo>
                      <a:lnTo>
                        <a:pt x="349" y="264"/>
                      </a:lnTo>
                      <a:lnTo>
                        <a:pt x="349" y="264"/>
                      </a:lnTo>
                      <a:lnTo>
                        <a:pt x="349" y="262"/>
                      </a:lnTo>
                      <a:lnTo>
                        <a:pt x="347" y="262"/>
                      </a:lnTo>
                      <a:lnTo>
                        <a:pt x="347" y="262"/>
                      </a:lnTo>
                      <a:lnTo>
                        <a:pt x="345" y="260"/>
                      </a:lnTo>
                      <a:lnTo>
                        <a:pt x="345" y="260"/>
                      </a:lnTo>
                      <a:lnTo>
                        <a:pt x="345" y="258"/>
                      </a:lnTo>
                      <a:lnTo>
                        <a:pt x="343" y="258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3" y="257"/>
                      </a:lnTo>
                      <a:lnTo>
                        <a:pt x="342" y="257"/>
                      </a:lnTo>
                      <a:lnTo>
                        <a:pt x="342" y="255"/>
                      </a:lnTo>
                      <a:lnTo>
                        <a:pt x="340" y="255"/>
                      </a:lnTo>
                      <a:lnTo>
                        <a:pt x="340" y="253"/>
                      </a:lnTo>
                      <a:lnTo>
                        <a:pt x="340" y="251"/>
                      </a:lnTo>
                      <a:lnTo>
                        <a:pt x="342" y="251"/>
                      </a:lnTo>
                      <a:lnTo>
                        <a:pt x="343" y="249"/>
                      </a:lnTo>
                      <a:lnTo>
                        <a:pt x="347" y="245"/>
                      </a:lnTo>
                      <a:lnTo>
                        <a:pt x="353" y="241"/>
                      </a:lnTo>
                      <a:lnTo>
                        <a:pt x="357" y="238"/>
                      </a:lnTo>
                      <a:lnTo>
                        <a:pt x="363" y="230"/>
                      </a:lnTo>
                      <a:lnTo>
                        <a:pt x="364" y="228"/>
                      </a:lnTo>
                      <a:lnTo>
                        <a:pt x="374" y="220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4" y="219"/>
                      </a:lnTo>
                      <a:lnTo>
                        <a:pt x="372" y="217"/>
                      </a:lnTo>
                      <a:lnTo>
                        <a:pt x="372" y="215"/>
                      </a:lnTo>
                      <a:lnTo>
                        <a:pt x="372" y="215"/>
                      </a:lnTo>
                      <a:lnTo>
                        <a:pt x="372" y="215"/>
                      </a:lnTo>
                      <a:lnTo>
                        <a:pt x="372" y="213"/>
                      </a:lnTo>
                      <a:lnTo>
                        <a:pt x="374" y="213"/>
                      </a:lnTo>
                      <a:lnTo>
                        <a:pt x="376" y="211"/>
                      </a:lnTo>
                      <a:lnTo>
                        <a:pt x="378" y="211"/>
                      </a:lnTo>
                      <a:lnTo>
                        <a:pt x="378" y="209"/>
                      </a:lnTo>
                      <a:lnTo>
                        <a:pt x="380" y="209"/>
                      </a:lnTo>
                      <a:lnTo>
                        <a:pt x="380" y="209"/>
                      </a:lnTo>
                      <a:lnTo>
                        <a:pt x="382" y="211"/>
                      </a:lnTo>
                      <a:lnTo>
                        <a:pt x="382" y="211"/>
                      </a:lnTo>
                      <a:lnTo>
                        <a:pt x="384" y="211"/>
                      </a:lnTo>
                      <a:lnTo>
                        <a:pt x="384" y="213"/>
                      </a:lnTo>
                      <a:lnTo>
                        <a:pt x="384" y="215"/>
                      </a:lnTo>
                      <a:lnTo>
                        <a:pt x="384" y="215"/>
                      </a:lnTo>
                      <a:lnTo>
                        <a:pt x="384" y="217"/>
                      </a:lnTo>
                      <a:lnTo>
                        <a:pt x="384" y="219"/>
                      </a:lnTo>
                      <a:lnTo>
                        <a:pt x="382" y="219"/>
                      </a:lnTo>
                      <a:lnTo>
                        <a:pt x="382" y="220"/>
                      </a:lnTo>
                      <a:lnTo>
                        <a:pt x="380" y="220"/>
                      </a:lnTo>
                      <a:lnTo>
                        <a:pt x="380" y="222"/>
                      </a:lnTo>
                      <a:lnTo>
                        <a:pt x="380" y="222"/>
                      </a:lnTo>
                      <a:lnTo>
                        <a:pt x="382" y="222"/>
                      </a:lnTo>
                      <a:lnTo>
                        <a:pt x="382" y="222"/>
                      </a:lnTo>
                      <a:lnTo>
                        <a:pt x="384" y="222"/>
                      </a:lnTo>
                      <a:lnTo>
                        <a:pt x="385" y="222"/>
                      </a:lnTo>
                      <a:lnTo>
                        <a:pt x="391" y="220"/>
                      </a:lnTo>
                      <a:lnTo>
                        <a:pt x="393" y="220"/>
                      </a:lnTo>
                      <a:lnTo>
                        <a:pt x="395" y="219"/>
                      </a:lnTo>
                      <a:lnTo>
                        <a:pt x="397" y="217"/>
                      </a:lnTo>
                      <a:lnTo>
                        <a:pt x="399" y="213"/>
                      </a:lnTo>
                      <a:lnTo>
                        <a:pt x="399" y="213"/>
                      </a:lnTo>
                      <a:lnTo>
                        <a:pt x="401" y="211"/>
                      </a:lnTo>
                      <a:lnTo>
                        <a:pt x="401" y="211"/>
                      </a:lnTo>
                      <a:lnTo>
                        <a:pt x="399" y="209"/>
                      </a:lnTo>
                      <a:lnTo>
                        <a:pt x="399" y="207"/>
                      </a:lnTo>
                      <a:lnTo>
                        <a:pt x="399" y="207"/>
                      </a:lnTo>
                      <a:lnTo>
                        <a:pt x="399" y="207"/>
                      </a:lnTo>
                      <a:lnTo>
                        <a:pt x="399" y="205"/>
                      </a:lnTo>
                      <a:lnTo>
                        <a:pt x="399" y="203"/>
                      </a:lnTo>
                      <a:lnTo>
                        <a:pt x="399" y="201"/>
                      </a:lnTo>
                      <a:lnTo>
                        <a:pt x="401" y="199"/>
                      </a:lnTo>
                      <a:lnTo>
                        <a:pt x="401" y="199"/>
                      </a:lnTo>
                      <a:lnTo>
                        <a:pt x="401" y="199"/>
                      </a:lnTo>
                      <a:lnTo>
                        <a:pt x="401" y="198"/>
                      </a:lnTo>
                      <a:lnTo>
                        <a:pt x="403" y="192"/>
                      </a:lnTo>
                      <a:lnTo>
                        <a:pt x="403" y="190"/>
                      </a:lnTo>
                      <a:lnTo>
                        <a:pt x="401" y="188"/>
                      </a:lnTo>
                      <a:lnTo>
                        <a:pt x="401" y="188"/>
                      </a:lnTo>
                      <a:lnTo>
                        <a:pt x="403" y="186"/>
                      </a:lnTo>
                      <a:lnTo>
                        <a:pt x="410" y="175"/>
                      </a:lnTo>
                      <a:lnTo>
                        <a:pt x="414" y="171"/>
                      </a:lnTo>
                      <a:lnTo>
                        <a:pt x="416" y="169"/>
                      </a:lnTo>
                      <a:lnTo>
                        <a:pt x="418" y="169"/>
                      </a:lnTo>
                      <a:lnTo>
                        <a:pt x="418" y="167"/>
                      </a:lnTo>
                      <a:lnTo>
                        <a:pt x="418" y="165"/>
                      </a:lnTo>
                      <a:lnTo>
                        <a:pt x="420" y="160"/>
                      </a:lnTo>
                      <a:lnTo>
                        <a:pt x="420" y="158"/>
                      </a:lnTo>
                      <a:lnTo>
                        <a:pt x="420" y="156"/>
                      </a:lnTo>
                      <a:lnTo>
                        <a:pt x="424" y="152"/>
                      </a:lnTo>
                      <a:lnTo>
                        <a:pt x="425" y="148"/>
                      </a:lnTo>
                      <a:lnTo>
                        <a:pt x="427" y="150"/>
                      </a:lnTo>
                      <a:lnTo>
                        <a:pt x="429" y="152"/>
                      </a:lnTo>
                      <a:lnTo>
                        <a:pt x="429" y="154"/>
                      </a:lnTo>
                      <a:lnTo>
                        <a:pt x="429" y="154"/>
                      </a:lnTo>
                      <a:lnTo>
                        <a:pt x="429" y="154"/>
                      </a:lnTo>
                      <a:lnTo>
                        <a:pt x="429" y="156"/>
                      </a:lnTo>
                      <a:lnTo>
                        <a:pt x="429" y="156"/>
                      </a:lnTo>
                      <a:lnTo>
                        <a:pt x="431" y="156"/>
                      </a:lnTo>
                      <a:lnTo>
                        <a:pt x="431" y="156"/>
                      </a:lnTo>
                      <a:lnTo>
                        <a:pt x="433" y="156"/>
                      </a:lnTo>
                      <a:lnTo>
                        <a:pt x="435" y="154"/>
                      </a:lnTo>
                      <a:lnTo>
                        <a:pt x="435" y="154"/>
                      </a:lnTo>
                      <a:lnTo>
                        <a:pt x="437" y="152"/>
                      </a:lnTo>
                      <a:lnTo>
                        <a:pt x="439" y="150"/>
                      </a:lnTo>
                      <a:lnTo>
                        <a:pt x="441" y="148"/>
                      </a:lnTo>
                      <a:lnTo>
                        <a:pt x="441" y="146"/>
                      </a:lnTo>
                      <a:lnTo>
                        <a:pt x="441" y="144"/>
                      </a:lnTo>
                      <a:lnTo>
                        <a:pt x="441" y="144"/>
                      </a:lnTo>
                      <a:lnTo>
                        <a:pt x="441" y="142"/>
                      </a:lnTo>
                      <a:lnTo>
                        <a:pt x="444" y="139"/>
                      </a:lnTo>
                      <a:lnTo>
                        <a:pt x="444" y="137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6" y="137"/>
                      </a:lnTo>
                      <a:lnTo>
                        <a:pt x="448" y="137"/>
                      </a:lnTo>
                      <a:lnTo>
                        <a:pt x="450" y="135"/>
                      </a:lnTo>
                      <a:lnTo>
                        <a:pt x="450" y="135"/>
                      </a:lnTo>
                      <a:lnTo>
                        <a:pt x="452" y="133"/>
                      </a:lnTo>
                      <a:lnTo>
                        <a:pt x="452" y="133"/>
                      </a:lnTo>
                      <a:lnTo>
                        <a:pt x="452" y="133"/>
                      </a:lnTo>
                      <a:lnTo>
                        <a:pt x="456" y="133"/>
                      </a:lnTo>
                      <a:lnTo>
                        <a:pt x="464" y="131"/>
                      </a:lnTo>
                      <a:lnTo>
                        <a:pt x="465" y="129"/>
                      </a:lnTo>
                      <a:lnTo>
                        <a:pt x="471" y="125"/>
                      </a:lnTo>
                      <a:lnTo>
                        <a:pt x="475" y="122"/>
                      </a:lnTo>
                      <a:lnTo>
                        <a:pt x="479" y="118"/>
                      </a:lnTo>
                      <a:lnTo>
                        <a:pt x="481" y="112"/>
                      </a:lnTo>
                      <a:lnTo>
                        <a:pt x="483" y="112"/>
                      </a:lnTo>
                      <a:lnTo>
                        <a:pt x="485" y="108"/>
                      </a:lnTo>
                      <a:lnTo>
                        <a:pt x="485" y="108"/>
                      </a:lnTo>
                      <a:lnTo>
                        <a:pt x="486" y="108"/>
                      </a:lnTo>
                      <a:lnTo>
                        <a:pt x="486" y="108"/>
                      </a:lnTo>
                      <a:lnTo>
                        <a:pt x="486" y="108"/>
                      </a:lnTo>
                      <a:lnTo>
                        <a:pt x="490" y="110"/>
                      </a:lnTo>
                      <a:lnTo>
                        <a:pt x="490" y="110"/>
                      </a:lnTo>
                      <a:lnTo>
                        <a:pt x="492" y="110"/>
                      </a:lnTo>
                      <a:lnTo>
                        <a:pt x="494" y="110"/>
                      </a:lnTo>
                      <a:lnTo>
                        <a:pt x="496" y="110"/>
                      </a:lnTo>
                      <a:lnTo>
                        <a:pt x="496" y="110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3"/>
                      </a:lnTo>
                      <a:lnTo>
                        <a:pt x="507" y="101"/>
                      </a:lnTo>
                      <a:lnTo>
                        <a:pt x="509" y="101"/>
                      </a:lnTo>
                      <a:lnTo>
                        <a:pt x="509" y="99"/>
                      </a:lnTo>
                      <a:lnTo>
                        <a:pt x="511" y="99"/>
                      </a:lnTo>
                      <a:lnTo>
                        <a:pt x="511" y="99"/>
                      </a:lnTo>
                      <a:lnTo>
                        <a:pt x="511" y="97"/>
                      </a:lnTo>
                      <a:lnTo>
                        <a:pt x="513" y="99"/>
                      </a:lnTo>
                      <a:lnTo>
                        <a:pt x="515" y="99"/>
                      </a:lnTo>
                      <a:lnTo>
                        <a:pt x="517" y="99"/>
                      </a:lnTo>
                      <a:lnTo>
                        <a:pt x="517" y="97"/>
                      </a:lnTo>
                      <a:lnTo>
                        <a:pt x="523" y="95"/>
                      </a:lnTo>
                      <a:lnTo>
                        <a:pt x="526" y="91"/>
                      </a:lnTo>
                      <a:lnTo>
                        <a:pt x="528" y="89"/>
                      </a:lnTo>
                      <a:lnTo>
                        <a:pt x="530" y="89"/>
                      </a:lnTo>
                      <a:lnTo>
                        <a:pt x="530" y="89"/>
                      </a:lnTo>
                      <a:lnTo>
                        <a:pt x="532" y="87"/>
                      </a:lnTo>
                      <a:lnTo>
                        <a:pt x="536" y="85"/>
                      </a:lnTo>
                      <a:lnTo>
                        <a:pt x="536" y="83"/>
                      </a:lnTo>
                      <a:lnTo>
                        <a:pt x="538" y="82"/>
                      </a:lnTo>
                      <a:lnTo>
                        <a:pt x="538" y="82"/>
                      </a:lnTo>
                      <a:lnTo>
                        <a:pt x="538" y="78"/>
                      </a:lnTo>
                      <a:lnTo>
                        <a:pt x="538" y="78"/>
                      </a:lnTo>
                      <a:lnTo>
                        <a:pt x="540" y="76"/>
                      </a:lnTo>
                      <a:lnTo>
                        <a:pt x="540" y="76"/>
                      </a:lnTo>
                      <a:lnTo>
                        <a:pt x="542" y="76"/>
                      </a:lnTo>
                      <a:lnTo>
                        <a:pt x="544" y="74"/>
                      </a:lnTo>
                      <a:lnTo>
                        <a:pt x="544" y="74"/>
                      </a:lnTo>
                      <a:lnTo>
                        <a:pt x="545" y="74"/>
                      </a:lnTo>
                      <a:lnTo>
                        <a:pt x="547" y="76"/>
                      </a:lnTo>
                      <a:lnTo>
                        <a:pt x="549" y="78"/>
                      </a:lnTo>
                      <a:lnTo>
                        <a:pt x="551" y="78"/>
                      </a:lnTo>
                      <a:lnTo>
                        <a:pt x="553" y="80"/>
                      </a:lnTo>
                      <a:lnTo>
                        <a:pt x="568" y="72"/>
                      </a:lnTo>
                      <a:lnTo>
                        <a:pt x="568" y="72"/>
                      </a:lnTo>
                      <a:lnTo>
                        <a:pt x="572" y="74"/>
                      </a:lnTo>
                      <a:lnTo>
                        <a:pt x="572" y="74"/>
                      </a:lnTo>
                      <a:lnTo>
                        <a:pt x="574" y="72"/>
                      </a:lnTo>
                      <a:lnTo>
                        <a:pt x="574" y="72"/>
                      </a:lnTo>
                      <a:lnTo>
                        <a:pt x="574" y="72"/>
                      </a:lnTo>
                      <a:lnTo>
                        <a:pt x="578" y="74"/>
                      </a:lnTo>
                      <a:lnTo>
                        <a:pt x="578" y="74"/>
                      </a:lnTo>
                      <a:lnTo>
                        <a:pt x="578" y="74"/>
                      </a:lnTo>
                      <a:lnTo>
                        <a:pt x="578" y="72"/>
                      </a:lnTo>
                      <a:lnTo>
                        <a:pt x="578" y="72"/>
                      </a:lnTo>
                      <a:lnTo>
                        <a:pt x="580" y="70"/>
                      </a:lnTo>
                      <a:lnTo>
                        <a:pt x="580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2" y="70"/>
                      </a:lnTo>
                      <a:lnTo>
                        <a:pt x="584" y="68"/>
                      </a:lnTo>
                      <a:lnTo>
                        <a:pt x="584" y="68"/>
                      </a:lnTo>
                      <a:lnTo>
                        <a:pt x="584" y="66"/>
                      </a:lnTo>
                      <a:lnTo>
                        <a:pt x="584" y="66"/>
                      </a:lnTo>
                      <a:lnTo>
                        <a:pt x="584" y="66"/>
                      </a:lnTo>
                      <a:lnTo>
                        <a:pt x="586" y="64"/>
                      </a:lnTo>
                      <a:lnTo>
                        <a:pt x="586" y="64"/>
                      </a:lnTo>
                      <a:lnTo>
                        <a:pt x="587" y="64"/>
                      </a:lnTo>
                      <a:lnTo>
                        <a:pt x="587" y="64"/>
                      </a:lnTo>
                      <a:lnTo>
                        <a:pt x="587" y="64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5" name="Google Shape;435;p13"/>
                <p:cNvSpPr/>
                <p:nvPr/>
              </p:nvSpPr>
              <p:spPr>
                <a:xfrm>
                  <a:off x="7354888" y="2284413"/>
                  <a:ext cx="846138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" h="284" extrusionOk="0">
                      <a:moveTo>
                        <a:pt x="533" y="141"/>
                      </a:moveTo>
                      <a:lnTo>
                        <a:pt x="529" y="137"/>
                      </a:lnTo>
                      <a:lnTo>
                        <a:pt x="528" y="133"/>
                      </a:lnTo>
                      <a:lnTo>
                        <a:pt x="528" y="130"/>
                      </a:lnTo>
                      <a:lnTo>
                        <a:pt x="531" y="124"/>
                      </a:lnTo>
                      <a:lnTo>
                        <a:pt x="529" y="120"/>
                      </a:lnTo>
                      <a:lnTo>
                        <a:pt x="528" y="118"/>
                      </a:lnTo>
                      <a:lnTo>
                        <a:pt x="522" y="114"/>
                      </a:lnTo>
                      <a:lnTo>
                        <a:pt x="520" y="114"/>
                      </a:lnTo>
                      <a:lnTo>
                        <a:pt x="520" y="111"/>
                      </a:lnTo>
                      <a:lnTo>
                        <a:pt x="520" y="111"/>
                      </a:lnTo>
                      <a:lnTo>
                        <a:pt x="518" y="111"/>
                      </a:lnTo>
                      <a:lnTo>
                        <a:pt x="518" y="111"/>
                      </a:lnTo>
                      <a:lnTo>
                        <a:pt x="510" y="105"/>
                      </a:lnTo>
                      <a:lnTo>
                        <a:pt x="508" y="105"/>
                      </a:lnTo>
                      <a:lnTo>
                        <a:pt x="503" y="107"/>
                      </a:lnTo>
                      <a:lnTo>
                        <a:pt x="501" y="109"/>
                      </a:lnTo>
                      <a:lnTo>
                        <a:pt x="497" y="109"/>
                      </a:lnTo>
                      <a:lnTo>
                        <a:pt x="495" y="109"/>
                      </a:lnTo>
                      <a:lnTo>
                        <a:pt x="491" y="107"/>
                      </a:lnTo>
                      <a:lnTo>
                        <a:pt x="489" y="99"/>
                      </a:lnTo>
                      <a:lnTo>
                        <a:pt x="486" y="93"/>
                      </a:lnTo>
                      <a:lnTo>
                        <a:pt x="480" y="90"/>
                      </a:lnTo>
                      <a:lnTo>
                        <a:pt x="472" y="82"/>
                      </a:lnTo>
                      <a:lnTo>
                        <a:pt x="465" y="80"/>
                      </a:lnTo>
                      <a:lnTo>
                        <a:pt x="459" y="82"/>
                      </a:lnTo>
                      <a:lnTo>
                        <a:pt x="457" y="88"/>
                      </a:lnTo>
                      <a:lnTo>
                        <a:pt x="455" y="93"/>
                      </a:lnTo>
                      <a:lnTo>
                        <a:pt x="455" y="99"/>
                      </a:lnTo>
                      <a:lnTo>
                        <a:pt x="453" y="99"/>
                      </a:lnTo>
                      <a:lnTo>
                        <a:pt x="451" y="93"/>
                      </a:lnTo>
                      <a:lnTo>
                        <a:pt x="448" y="90"/>
                      </a:lnTo>
                      <a:lnTo>
                        <a:pt x="451" y="84"/>
                      </a:lnTo>
                      <a:lnTo>
                        <a:pt x="448" y="80"/>
                      </a:lnTo>
                      <a:lnTo>
                        <a:pt x="455" y="76"/>
                      </a:lnTo>
                      <a:lnTo>
                        <a:pt x="463" y="69"/>
                      </a:lnTo>
                      <a:lnTo>
                        <a:pt x="463" y="65"/>
                      </a:lnTo>
                      <a:lnTo>
                        <a:pt x="461" y="59"/>
                      </a:lnTo>
                      <a:lnTo>
                        <a:pt x="457" y="54"/>
                      </a:lnTo>
                      <a:lnTo>
                        <a:pt x="455" y="52"/>
                      </a:lnTo>
                      <a:lnTo>
                        <a:pt x="455" y="46"/>
                      </a:lnTo>
                      <a:lnTo>
                        <a:pt x="453" y="44"/>
                      </a:lnTo>
                      <a:lnTo>
                        <a:pt x="451" y="42"/>
                      </a:lnTo>
                      <a:lnTo>
                        <a:pt x="451" y="42"/>
                      </a:lnTo>
                      <a:lnTo>
                        <a:pt x="449" y="42"/>
                      </a:lnTo>
                      <a:lnTo>
                        <a:pt x="449" y="40"/>
                      </a:lnTo>
                      <a:lnTo>
                        <a:pt x="449" y="40"/>
                      </a:lnTo>
                      <a:lnTo>
                        <a:pt x="442" y="34"/>
                      </a:lnTo>
                      <a:lnTo>
                        <a:pt x="440" y="29"/>
                      </a:lnTo>
                      <a:lnTo>
                        <a:pt x="434" y="31"/>
                      </a:lnTo>
                      <a:lnTo>
                        <a:pt x="427" y="36"/>
                      </a:lnTo>
                      <a:lnTo>
                        <a:pt x="425" y="27"/>
                      </a:lnTo>
                      <a:lnTo>
                        <a:pt x="425" y="25"/>
                      </a:lnTo>
                      <a:lnTo>
                        <a:pt x="427" y="25"/>
                      </a:lnTo>
                      <a:lnTo>
                        <a:pt x="427" y="23"/>
                      </a:lnTo>
                      <a:lnTo>
                        <a:pt x="438" y="21"/>
                      </a:lnTo>
                      <a:lnTo>
                        <a:pt x="438" y="19"/>
                      </a:lnTo>
                      <a:lnTo>
                        <a:pt x="440" y="17"/>
                      </a:lnTo>
                      <a:lnTo>
                        <a:pt x="442" y="14"/>
                      </a:lnTo>
                      <a:lnTo>
                        <a:pt x="442" y="12"/>
                      </a:lnTo>
                      <a:lnTo>
                        <a:pt x="440" y="10"/>
                      </a:lnTo>
                      <a:lnTo>
                        <a:pt x="440" y="10"/>
                      </a:lnTo>
                      <a:lnTo>
                        <a:pt x="438" y="10"/>
                      </a:lnTo>
                      <a:lnTo>
                        <a:pt x="436" y="12"/>
                      </a:lnTo>
                      <a:lnTo>
                        <a:pt x="432" y="14"/>
                      </a:lnTo>
                      <a:lnTo>
                        <a:pt x="430" y="14"/>
                      </a:lnTo>
                      <a:lnTo>
                        <a:pt x="427" y="12"/>
                      </a:lnTo>
                      <a:lnTo>
                        <a:pt x="425" y="8"/>
                      </a:lnTo>
                      <a:lnTo>
                        <a:pt x="423" y="6"/>
                      </a:lnTo>
                      <a:lnTo>
                        <a:pt x="423" y="2"/>
                      </a:lnTo>
                      <a:lnTo>
                        <a:pt x="421" y="0"/>
                      </a:lnTo>
                      <a:lnTo>
                        <a:pt x="415" y="0"/>
                      </a:lnTo>
                      <a:lnTo>
                        <a:pt x="409" y="0"/>
                      </a:lnTo>
                      <a:lnTo>
                        <a:pt x="404" y="0"/>
                      </a:lnTo>
                      <a:lnTo>
                        <a:pt x="396" y="4"/>
                      </a:lnTo>
                      <a:lnTo>
                        <a:pt x="388" y="2"/>
                      </a:lnTo>
                      <a:lnTo>
                        <a:pt x="387" y="2"/>
                      </a:lnTo>
                      <a:lnTo>
                        <a:pt x="385" y="2"/>
                      </a:lnTo>
                      <a:lnTo>
                        <a:pt x="385" y="10"/>
                      </a:lnTo>
                      <a:lnTo>
                        <a:pt x="383" y="15"/>
                      </a:lnTo>
                      <a:lnTo>
                        <a:pt x="375" y="15"/>
                      </a:lnTo>
                      <a:lnTo>
                        <a:pt x="371" y="12"/>
                      </a:lnTo>
                      <a:lnTo>
                        <a:pt x="369" y="14"/>
                      </a:lnTo>
                      <a:lnTo>
                        <a:pt x="369" y="14"/>
                      </a:lnTo>
                      <a:lnTo>
                        <a:pt x="367" y="14"/>
                      </a:lnTo>
                      <a:lnTo>
                        <a:pt x="367" y="14"/>
                      </a:lnTo>
                      <a:lnTo>
                        <a:pt x="366" y="15"/>
                      </a:lnTo>
                      <a:lnTo>
                        <a:pt x="367" y="15"/>
                      </a:lnTo>
                      <a:lnTo>
                        <a:pt x="366" y="17"/>
                      </a:lnTo>
                      <a:lnTo>
                        <a:pt x="364" y="17"/>
                      </a:lnTo>
                      <a:lnTo>
                        <a:pt x="364" y="17"/>
                      </a:lnTo>
                      <a:lnTo>
                        <a:pt x="364" y="21"/>
                      </a:lnTo>
                      <a:lnTo>
                        <a:pt x="364" y="25"/>
                      </a:lnTo>
                      <a:lnTo>
                        <a:pt x="364" y="25"/>
                      </a:lnTo>
                      <a:lnTo>
                        <a:pt x="360" y="25"/>
                      </a:lnTo>
                      <a:lnTo>
                        <a:pt x="358" y="25"/>
                      </a:lnTo>
                      <a:lnTo>
                        <a:pt x="358" y="23"/>
                      </a:lnTo>
                      <a:lnTo>
                        <a:pt x="356" y="19"/>
                      </a:lnTo>
                      <a:lnTo>
                        <a:pt x="354" y="19"/>
                      </a:lnTo>
                      <a:lnTo>
                        <a:pt x="354" y="25"/>
                      </a:lnTo>
                      <a:lnTo>
                        <a:pt x="350" y="25"/>
                      </a:lnTo>
                      <a:lnTo>
                        <a:pt x="345" y="25"/>
                      </a:lnTo>
                      <a:lnTo>
                        <a:pt x="341" y="27"/>
                      </a:lnTo>
                      <a:lnTo>
                        <a:pt x="341" y="33"/>
                      </a:lnTo>
                      <a:lnTo>
                        <a:pt x="337" y="33"/>
                      </a:lnTo>
                      <a:lnTo>
                        <a:pt x="335" y="33"/>
                      </a:lnTo>
                      <a:lnTo>
                        <a:pt x="335" y="31"/>
                      </a:lnTo>
                      <a:lnTo>
                        <a:pt x="335" y="31"/>
                      </a:lnTo>
                      <a:lnTo>
                        <a:pt x="335" y="29"/>
                      </a:lnTo>
                      <a:lnTo>
                        <a:pt x="333" y="29"/>
                      </a:lnTo>
                      <a:lnTo>
                        <a:pt x="333" y="29"/>
                      </a:lnTo>
                      <a:lnTo>
                        <a:pt x="326" y="27"/>
                      </a:lnTo>
                      <a:lnTo>
                        <a:pt x="326" y="27"/>
                      </a:lnTo>
                      <a:lnTo>
                        <a:pt x="320" y="23"/>
                      </a:lnTo>
                      <a:lnTo>
                        <a:pt x="314" y="23"/>
                      </a:lnTo>
                      <a:lnTo>
                        <a:pt x="312" y="21"/>
                      </a:lnTo>
                      <a:lnTo>
                        <a:pt x="312" y="21"/>
                      </a:lnTo>
                      <a:lnTo>
                        <a:pt x="312" y="23"/>
                      </a:lnTo>
                      <a:lnTo>
                        <a:pt x="314" y="25"/>
                      </a:lnTo>
                      <a:lnTo>
                        <a:pt x="314" y="25"/>
                      </a:lnTo>
                      <a:lnTo>
                        <a:pt x="312" y="25"/>
                      </a:lnTo>
                      <a:lnTo>
                        <a:pt x="307" y="21"/>
                      </a:lnTo>
                      <a:lnTo>
                        <a:pt x="303" y="21"/>
                      </a:lnTo>
                      <a:lnTo>
                        <a:pt x="299" y="21"/>
                      </a:lnTo>
                      <a:lnTo>
                        <a:pt x="297" y="21"/>
                      </a:lnTo>
                      <a:lnTo>
                        <a:pt x="295" y="21"/>
                      </a:lnTo>
                      <a:lnTo>
                        <a:pt x="293" y="21"/>
                      </a:lnTo>
                      <a:lnTo>
                        <a:pt x="295" y="15"/>
                      </a:lnTo>
                      <a:lnTo>
                        <a:pt x="293" y="15"/>
                      </a:lnTo>
                      <a:lnTo>
                        <a:pt x="287" y="8"/>
                      </a:lnTo>
                      <a:lnTo>
                        <a:pt x="286" y="6"/>
                      </a:lnTo>
                      <a:lnTo>
                        <a:pt x="282" y="6"/>
                      </a:lnTo>
                      <a:lnTo>
                        <a:pt x="278" y="6"/>
                      </a:lnTo>
                      <a:lnTo>
                        <a:pt x="278" y="6"/>
                      </a:lnTo>
                      <a:lnTo>
                        <a:pt x="272" y="14"/>
                      </a:lnTo>
                      <a:lnTo>
                        <a:pt x="270" y="15"/>
                      </a:lnTo>
                      <a:lnTo>
                        <a:pt x="270" y="15"/>
                      </a:lnTo>
                      <a:lnTo>
                        <a:pt x="266" y="17"/>
                      </a:lnTo>
                      <a:lnTo>
                        <a:pt x="263" y="17"/>
                      </a:lnTo>
                      <a:lnTo>
                        <a:pt x="261" y="17"/>
                      </a:lnTo>
                      <a:lnTo>
                        <a:pt x="257" y="17"/>
                      </a:lnTo>
                      <a:lnTo>
                        <a:pt x="257" y="19"/>
                      </a:lnTo>
                      <a:lnTo>
                        <a:pt x="255" y="21"/>
                      </a:lnTo>
                      <a:lnTo>
                        <a:pt x="255" y="23"/>
                      </a:lnTo>
                      <a:lnTo>
                        <a:pt x="253" y="23"/>
                      </a:lnTo>
                      <a:lnTo>
                        <a:pt x="249" y="23"/>
                      </a:lnTo>
                      <a:lnTo>
                        <a:pt x="247" y="29"/>
                      </a:lnTo>
                      <a:lnTo>
                        <a:pt x="251" y="33"/>
                      </a:lnTo>
                      <a:lnTo>
                        <a:pt x="255" y="36"/>
                      </a:lnTo>
                      <a:lnTo>
                        <a:pt x="249" y="42"/>
                      </a:lnTo>
                      <a:lnTo>
                        <a:pt x="246" y="46"/>
                      </a:lnTo>
                      <a:lnTo>
                        <a:pt x="240" y="46"/>
                      </a:lnTo>
                      <a:lnTo>
                        <a:pt x="236" y="50"/>
                      </a:lnTo>
                      <a:lnTo>
                        <a:pt x="230" y="52"/>
                      </a:lnTo>
                      <a:lnTo>
                        <a:pt x="226" y="54"/>
                      </a:lnTo>
                      <a:lnTo>
                        <a:pt x="225" y="54"/>
                      </a:lnTo>
                      <a:lnTo>
                        <a:pt x="223" y="55"/>
                      </a:lnTo>
                      <a:lnTo>
                        <a:pt x="221" y="55"/>
                      </a:lnTo>
                      <a:lnTo>
                        <a:pt x="219" y="55"/>
                      </a:lnTo>
                      <a:lnTo>
                        <a:pt x="217" y="55"/>
                      </a:lnTo>
                      <a:lnTo>
                        <a:pt x="215" y="57"/>
                      </a:lnTo>
                      <a:lnTo>
                        <a:pt x="215" y="57"/>
                      </a:lnTo>
                      <a:lnTo>
                        <a:pt x="215" y="57"/>
                      </a:lnTo>
                      <a:lnTo>
                        <a:pt x="215" y="59"/>
                      </a:lnTo>
                      <a:lnTo>
                        <a:pt x="215" y="59"/>
                      </a:lnTo>
                      <a:lnTo>
                        <a:pt x="215" y="59"/>
                      </a:lnTo>
                      <a:lnTo>
                        <a:pt x="215" y="61"/>
                      </a:lnTo>
                      <a:lnTo>
                        <a:pt x="213" y="61"/>
                      </a:lnTo>
                      <a:lnTo>
                        <a:pt x="211" y="61"/>
                      </a:lnTo>
                      <a:lnTo>
                        <a:pt x="211" y="61"/>
                      </a:lnTo>
                      <a:lnTo>
                        <a:pt x="211" y="63"/>
                      </a:lnTo>
                      <a:lnTo>
                        <a:pt x="206" y="65"/>
                      </a:lnTo>
                      <a:lnTo>
                        <a:pt x="204" y="65"/>
                      </a:lnTo>
                      <a:lnTo>
                        <a:pt x="198" y="71"/>
                      </a:lnTo>
                      <a:lnTo>
                        <a:pt x="196" y="71"/>
                      </a:lnTo>
                      <a:lnTo>
                        <a:pt x="194" y="71"/>
                      </a:lnTo>
                      <a:lnTo>
                        <a:pt x="194" y="71"/>
                      </a:lnTo>
                      <a:lnTo>
                        <a:pt x="192" y="71"/>
                      </a:lnTo>
                      <a:lnTo>
                        <a:pt x="190" y="73"/>
                      </a:lnTo>
                      <a:lnTo>
                        <a:pt x="188" y="73"/>
                      </a:lnTo>
                      <a:lnTo>
                        <a:pt x="186" y="73"/>
                      </a:lnTo>
                      <a:lnTo>
                        <a:pt x="183" y="73"/>
                      </a:lnTo>
                      <a:lnTo>
                        <a:pt x="173" y="73"/>
                      </a:lnTo>
                      <a:lnTo>
                        <a:pt x="164" y="78"/>
                      </a:lnTo>
                      <a:lnTo>
                        <a:pt x="160" y="80"/>
                      </a:lnTo>
                      <a:lnTo>
                        <a:pt x="156" y="84"/>
                      </a:lnTo>
                      <a:lnTo>
                        <a:pt x="152" y="88"/>
                      </a:lnTo>
                      <a:lnTo>
                        <a:pt x="148" y="90"/>
                      </a:lnTo>
                      <a:lnTo>
                        <a:pt x="145" y="92"/>
                      </a:lnTo>
                      <a:lnTo>
                        <a:pt x="145" y="95"/>
                      </a:lnTo>
                      <a:lnTo>
                        <a:pt x="145" y="99"/>
                      </a:lnTo>
                      <a:lnTo>
                        <a:pt x="143" y="103"/>
                      </a:lnTo>
                      <a:lnTo>
                        <a:pt x="139" y="105"/>
                      </a:lnTo>
                      <a:lnTo>
                        <a:pt x="131" y="111"/>
                      </a:lnTo>
                      <a:lnTo>
                        <a:pt x="129" y="114"/>
                      </a:lnTo>
                      <a:lnTo>
                        <a:pt x="127" y="116"/>
                      </a:lnTo>
                      <a:lnTo>
                        <a:pt x="124" y="116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lnTo>
                        <a:pt x="118" y="122"/>
                      </a:lnTo>
                      <a:lnTo>
                        <a:pt x="118" y="124"/>
                      </a:lnTo>
                      <a:lnTo>
                        <a:pt x="116" y="124"/>
                      </a:lnTo>
                      <a:lnTo>
                        <a:pt x="114" y="126"/>
                      </a:lnTo>
                      <a:lnTo>
                        <a:pt x="112" y="126"/>
                      </a:lnTo>
                      <a:lnTo>
                        <a:pt x="112" y="126"/>
                      </a:lnTo>
                      <a:lnTo>
                        <a:pt x="112" y="124"/>
                      </a:lnTo>
                      <a:lnTo>
                        <a:pt x="110" y="124"/>
                      </a:lnTo>
                      <a:lnTo>
                        <a:pt x="110" y="124"/>
                      </a:lnTo>
                      <a:lnTo>
                        <a:pt x="110" y="124"/>
                      </a:lnTo>
                      <a:lnTo>
                        <a:pt x="105" y="128"/>
                      </a:lnTo>
                      <a:lnTo>
                        <a:pt x="101" y="130"/>
                      </a:lnTo>
                      <a:lnTo>
                        <a:pt x="99" y="133"/>
                      </a:lnTo>
                      <a:lnTo>
                        <a:pt x="97" y="135"/>
                      </a:lnTo>
                      <a:lnTo>
                        <a:pt x="97" y="137"/>
                      </a:lnTo>
                      <a:lnTo>
                        <a:pt x="99" y="139"/>
                      </a:lnTo>
                      <a:lnTo>
                        <a:pt x="103" y="139"/>
                      </a:lnTo>
                      <a:lnTo>
                        <a:pt x="103" y="139"/>
                      </a:lnTo>
                      <a:lnTo>
                        <a:pt x="103" y="141"/>
                      </a:lnTo>
                      <a:lnTo>
                        <a:pt x="103" y="145"/>
                      </a:lnTo>
                      <a:lnTo>
                        <a:pt x="103" y="145"/>
                      </a:lnTo>
                      <a:lnTo>
                        <a:pt x="103" y="145"/>
                      </a:lnTo>
                      <a:lnTo>
                        <a:pt x="103" y="147"/>
                      </a:lnTo>
                      <a:lnTo>
                        <a:pt x="101" y="151"/>
                      </a:lnTo>
                      <a:lnTo>
                        <a:pt x="97" y="152"/>
                      </a:lnTo>
                      <a:lnTo>
                        <a:pt x="95" y="154"/>
                      </a:lnTo>
                      <a:lnTo>
                        <a:pt x="91" y="154"/>
                      </a:lnTo>
                      <a:lnTo>
                        <a:pt x="91" y="154"/>
                      </a:lnTo>
                      <a:lnTo>
                        <a:pt x="89" y="158"/>
                      </a:lnTo>
                      <a:lnTo>
                        <a:pt x="87" y="158"/>
                      </a:lnTo>
                      <a:lnTo>
                        <a:pt x="82" y="160"/>
                      </a:lnTo>
                      <a:lnTo>
                        <a:pt x="80" y="162"/>
                      </a:lnTo>
                      <a:lnTo>
                        <a:pt x="78" y="162"/>
                      </a:lnTo>
                      <a:lnTo>
                        <a:pt x="78" y="162"/>
                      </a:lnTo>
                      <a:lnTo>
                        <a:pt x="76" y="158"/>
                      </a:lnTo>
                      <a:lnTo>
                        <a:pt x="76" y="158"/>
                      </a:lnTo>
                      <a:lnTo>
                        <a:pt x="74" y="160"/>
                      </a:lnTo>
                      <a:lnTo>
                        <a:pt x="74" y="162"/>
                      </a:lnTo>
                      <a:lnTo>
                        <a:pt x="72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2"/>
                      </a:lnTo>
                      <a:lnTo>
                        <a:pt x="68" y="162"/>
                      </a:lnTo>
                      <a:lnTo>
                        <a:pt x="68" y="164"/>
                      </a:lnTo>
                      <a:lnTo>
                        <a:pt x="66" y="166"/>
                      </a:lnTo>
                      <a:lnTo>
                        <a:pt x="65" y="166"/>
                      </a:lnTo>
                      <a:lnTo>
                        <a:pt x="65" y="164"/>
                      </a:lnTo>
                      <a:lnTo>
                        <a:pt x="63" y="160"/>
                      </a:lnTo>
                      <a:lnTo>
                        <a:pt x="63" y="158"/>
                      </a:lnTo>
                      <a:lnTo>
                        <a:pt x="61" y="158"/>
                      </a:lnTo>
                      <a:lnTo>
                        <a:pt x="61" y="160"/>
                      </a:lnTo>
                      <a:lnTo>
                        <a:pt x="61" y="160"/>
                      </a:lnTo>
                      <a:lnTo>
                        <a:pt x="61" y="162"/>
                      </a:lnTo>
                      <a:lnTo>
                        <a:pt x="61" y="162"/>
                      </a:lnTo>
                      <a:lnTo>
                        <a:pt x="61" y="164"/>
                      </a:lnTo>
                      <a:lnTo>
                        <a:pt x="59" y="164"/>
                      </a:lnTo>
                      <a:lnTo>
                        <a:pt x="59" y="164"/>
                      </a:lnTo>
                      <a:lnTo>
                        <a:pt x="51" y="164"/>
                      </a:lnTo>
                      <a:lnTo>
                        <a:pt x="49" y="164"/>
                      </a:lnTo>
                      <a:lnTo>
                        <a:pt x="45" y="166"/>
                      </a:lnTo>
                      <a:lnTo>
                        <a:pt x="40" y="171"/>
                      </a:lnTo>
                      <a:lnTo>
                        <a:pt x="36" y="171"/>
                      </a:lnTo>
                      <a:lnTo>
                        <a:pt x="34" y="171"/>
                      </a:lnTo>
                      <a:lnTo>
                        <a:pt x="30" y="171"/>
                      </a:lnTo>
                      <a:lnTo>
                        <a:pt x="26" y="171"/>
                      </a:lnTo>
                      <a:lnTo>
                        <a:pt x="24" y="171"/>
                      </a:lnTo>
                      <a:lnTo>
                        <a:pt x="21" y="170"/>
                      </a:lnTo>
                      <a:lnTo>
                        <a:pt x="19" y="168"/>
                      </a:lnTo>
                      <a:lnTo>
                        <a:pt x="5" y="170"/>
                      </a:lnTo>
                      <a:lnTo>
                        <a:pt x="4" y="173"/>
                      </a:lnTo>
                      <a:lnTo>
                        <a:pt x="0" y="179"/>
                      </a:lnTo>
                      <a:lnTo>
                        <a:pt x="0" y="183"/>
                      </a:lnTo>
                      <a:lnTo>
                        <a:pt x="2" y="190"/>
                      </a:lnTo>
                      <a:lnTo>
                        <a:pt x="2" y="192"/>
                      </a:lnTo>
                      <a:lnTo>
                        <a:pt x="5" y="194"/>
                      </a:lnTo>
                      <a:lnTo>
                        <a:pt x="5" y="196"/>
                      </a:lnTo>
                      <a:lnTo>
                        <a:pt x="7" y="198"/>
                      </a:lnTo>
                      <a:lnTo>
                        <a:pt x="9" y="198"/>
                      </a:lnTo>
                      <a:lnTo>
                        <a:pt x="11" y="198"/>
                      </a:lnTo>
                      <a:lnTo>
                        <a:pt x="13" y="200"/>
                      </a:lnTo>
                      <a:lnTo>
                        <a:pt x="13" y="200"/>
                      </a:lnTo>
                      <a:lnTo>
                        <a:pt x="15" y="202"/>
                      </a:lnTo>
                      <a:lnTo>
                        <a:pt x="15" y="204"/>
                      </a:lnTo>
                      <a:lnTo>
                        <a:pt x="15" y="204"/>
                      </a:lnTo>
                      <a:lnTo>
                        <a:pt x="19" y="204"/>
                      </a:lnTo>
                      <a:lnTo>
                        <a:pt x="26" y="202"/>
                      </a:lnTo>
                      <a:lnTo>
                        <a:pt x="28" y="202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36" y="198"/>
                      </a:lnTo>
                      <a:lnTo>
                        <a:pt x="36" y="198"/>
                      </a:lnTo>
                      <a:lnTo>
                        <a:pt x="38" y="202"/>
                      </a:lnTo>
                      <a:lnTo>
                        <a:pt x="47" y="215"/>
                      </a:lnTo>
                      <a:lnTo>
                        <a:pt x="47" y="217"/>
                      </a:lnTo>
                      <a:lnTo>
                        <a:pt x="45" y="219"/>
                      </a:lnTo>
                      <a:lnTo>
                        <a:pt x="44" y="221"/>
                      </a:lnTo>
                      <a:lnTo>
                        <a:pt x="42" y="223"/>
                      </a:lnTo>
                      <a:lnTo>
                        <a:pt x="42" y="225"/>
                      </a:lnTo>
                      <a:lnTo>
                        <a:pt x="42" y="227"/>
                      </a:lnTo>
                      <a:lnTo>
                        <a:pt x="42" y="227"/>
                      </a:lnTo>
                      <a:lnTo>
                        <a:pt x="42" y="228"/>
                      </a:lnTo>
                      <a:lnTo>
                        <a:pt x="40" y="228"/>
                      </a:lnTo>
                      <a:lnTo>
                        <a:pt x="40" y="228"/>
                      </a:lnTo>
                      <a:lnTo>
                        <a:pt x="40" y="230"/>
                      </a:lnTo>
                      <a:lnTo>
                        <a:pt x="38" y="230"/>
                      </a:lnTo>
                      <a:lnTo>
                        <a:pt x="38" y="232"/>
                      </a:lnTo>
                      <a:lnTo>
                        <a:pt x="38" y="234"/>
                      </a:lnTo>
                      <a:lnTo>
                        <a:pt x="38" y="236"/>
                      </a:lnTo>
                      <a:lnTo>
                        <a:pt x="38" y="240"/>
                      </a:lnTo>
                      <a:lnTo>
                        <a:pt x="44" y="246"/>
                      </a:lnTo>
                      <a:lnTo>
                        <a:pt x="45" y="248"/>
                      </a:lnTo>
                      <a:lnTo>
                        <a:pt x="45" y="248"/>
                      </a:lnTo>
                      <a:lnTo>
                        <a:pt x="47" y="253"/>
                      </a:lnTo>
                      <a:lnTo>
                        <a:pt x="45" y="255"/>
                      </a:lnTo>
                      <a:lnTo>
                        <a:pt x="49" y="255"/>
                      </a:lnTo>
                      <a:lnTo>
                        <a:pt x="59" y="257"/>
                      </a:lnTo>
                      <a:lnTo>
                        <a:pt x="63" y="255"/>
                      </a:lnTo>
                      <a:lnTo>
                        <a:pt x="65" y="255"/>
                      </a:lnTo>
                      <a:lnTo>
                        <a:pt x="68" y="255"/>
                      </a:lnTo>
                      <a:lnTo>
                        <a:pt x="68" y="255"/>
                      </a:lnTo>
                      <a:lnTo>
                        <a:pt x="72" y="253"/>
                      </a:lnTo>
                      <a:lnTo>
                        <a:pt x="84" y="249"/>
                      </a:lnTo>
                      <a:lnTo>
                        <a:pt x="89" y="248"/>
                      </a:lnTo>
                      <a:lnTo>
                        <a:pt x="95" y="248"/>
                      </a:lnTo>
                      <a:lnTo>
                        <a:pt x="97" y="246"/>
                      </a:lnTo>
                      <a:lnTo>
                        <a:pt x="99" y="244"/>
                      </a:lnTo>
                      <a:lnTo>
                        <a:pt x="99" y="244"/>
                      </a:lnTo>
                      <a:lnTo>
                        <a:pt x="101" y="242"/>
                      </a:lnTo>
                      <a:lnTo>
                        <a:pt x="103" y="240"/>
                      </a:lnTo>
                      <a:lnTo>
                        <a:pt x="106" y="242"/>
                      </a:lnTo>
                      <a:lnTo>
                        <a:pt x="114" y="242"/>
                      </a:lnTo>
                      <a:lnTo>
                        <a:pt x="122" y="246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5" y="249"/>
                      </a:lnTo>
                      <a:lnTo>
                        <a:pt x="125" y="249"/>
                      </a:lnTo>
                      <a:lnTo>
                        <a:pt x="127" y="251"/>
                      </a:lnTo>
                      <a:lnTo>
                        <a:pt x="129" y="251"/>
                      </a:lnTo>
                      <a:lnTo>
                        <a:pt x="133" y="253"/>
                      </a:lnTo>
                      <a:lnTo>
                        <a:pt x="165" y="249"/>
                      </a:lnTo>
                      <a:lnTo>
                        <a:pt x="167" y="249"/>
                      </a:lnTo>
                      <a:lnTo>
                        <a:pt x="169" y="249"/>
                      </a:lnTo>
                      <a:lnTo>
                        <a:pt x="171" y="251"/>
                      </a:lnTo>
                      <a:lnTo>
                        <a:pt x="173" y="253"/>
                      </a:lnTo>
                      <a:lnTo>
                        <a:pt x="175" y="253"/>
                      </a:lnTo>
                      <a:lnTo>
                        <a:pt x="179" y="251"/>
                      </a:lnTo>
                      <a:lnTo>
                        <a:pt x="181" y="251"/>
                      </a:lnTo>
                      <a:lnTo>
                        <a:pt x="186" y="249"/>
                      </a:lnTo>
                      <a:lnTo>
                        <a:pt x="190" y="249"/>
                      </a:lnTo>
                      <a:lnTo>
                        <a:pt x="196" y="248"/>
                      </a:lnTo>
                      <a:lnTo>
                        <a:pt x="198" y="246"/>
                      </a:lnTo>
                      <a:lnTo>
                        <a:pt x="200" y="244"/>
                      </a:lnTo>
                      <a:lnTo>
                        <a:pt x="202" y="242"/>
                      </a:lnTo>
                      <a:lnTo>
                        <a:pt x="202" y="242"/>
                      </a:lnTo>
                      <a:lnTo>
                        <a:pt x="206" y="240"/>
                      </a:lnTo>
                      <a:lnTo>
                        <a:pt x="207" y="238"/>
                      </a:lnTo>
                      <a:lnTo>
                        <a:pt x="207" y="236"/>
                      </a:lnTo>
                      <a:lnTo>
                        <a:pt x="207" y="236"/>
                      </a:lnTo>
                      <a:lnTo>
                        <a:pt x="207" y="232"/>
                      </a:lnTo>
                      <a:lnTo>
                        <a:pt x="207" y="230"/>
                      </a:lnTo>
                      <a:lnTo>
                        <a:pt x="207" y="228"/>
                      </a:lnTo>
                      <a:lnTo>
                        <a:pt x="209" y="227"/>
                      </a:lnTo>
                      <a:lnTo>
                        <a:pt x="209" y="227"/>
                      </a:lnTo>
                      <a:lnTo>
                        <a:pt x="219" y="215"/>
                      </a:lnTo>
                      <a:lnTo>
                        <a:pt x="223" y="213"/>
                      </a:lnTo>
                      <a:lnTo>
                        <a:pt x="223" y="213"/>
                      </a:lnTo>
                      <a:lnTo>
                        <a:pt x="226" y="209"/>
                      </a:lnTo>
                      <a:lnTo>
                        <a:pt x="230" y="208"/>
                      </a:lnTo>
                      <a:lnTo>
                        <a:pt x="234" y="204"/>
                      </a:lnTo>
                      <a:lnTo>
                        <a:pt x="246" y="192"/>
                      </a:lnTo>
                      <a:lnTo>
                        <a:pt x="246" y="192"/>
                      </a:lnTo>
                      <a:lnTo>
                        <a:pt x="247" y="190"/>
                      </a:lnTo>
                      <a:lnTo>
                        <a:pt x="247" y="190"/>
                      </a:lnTo>
                      <a:lnTo>
                        <a:pt x="246" y="189"/>
                      </a:lnTo>
                      <a:lnTo>
                        <a:pt x="246" y="189"/>
                      </a:lnTo>
                      <a:lnTo>
                        <a:pt x="244" y="187"/>
                      </a:lnTo>
                      <a:lnTo>
                        <a:pt x="244" y="185"/>
                      </a:lnTo>
                      <a:lnTo>
                        <a:pt x="244" y="185"/>
                      </a:lnTo>
                      <a:lnTo>
                        <a:pt x="244" y="183"/>
                      </a:lnTo>
                      <a:lnTo>
                        <a:pt x="246" y="181"/>
                      </a:lnTo>
                      <a:lnTo>
                        <a:pt x="247" y="181"/>
                      </a:lnTo>
                      <a:lnTo>
                        <a:pt x="247" y="181"/>
                      </a:lnTo>
                      <a:lnTo>
                        <a:pt x="247" y="181"/>
                      </a:lnTo>
                      <a:lnTo>
                        <a:pt x="249" y="181"/>
                      </a:lnTo>
                      <a:lnTo>
                        <a:pt x="249" y="183"/>
                      </a:lnTo>
                      <a:lnTo>
                        <a:pt x="249" y="183"/>
                      </a:lnTo>
                      <a:lnTo>
                        <a:pt x="251" y="185"/>
                      </a:lnTo>
                      <a:lnTo>
                        <a:pt x="253" y="185"/>
                      </a:lnTo>
                      <a:lnTo>
                        <a:pt x="255" y="187"/>
                      </a:lnTo>
                      <a:lnTo>
                        <a:pt x="265" y="183"/>
                      </a:lnTo>
                      <a:lnTo>
                        <a:pt x="266" y="187"/>
                      </a:lnTo>
                      <a:lnTo>
                        <a:pt x="270" y="185"/>
                      </a:lnTo>
                      <a:lnTo>
                        <a:pt x="270" y="185"/>
                      </a:lnTo>
                      <a:lnTo>
                        <a:pt x="272" y="185"/>
                      </a:lnTo>
                      <a:lnTo>
                        <a:pt x="274" y="185"/>
                      </a:lnTo>
                      <a:lnTo>
                        <a:pt x="276" y="183"/>
                      </a:lnTo>
                      <a:lnTo>
                        <a:pt x="280" y="181"/>
                      </a:lnTo>
                      <a:lnTo>
                        <a:pt x="284" y="179"/>
                      </a:lnTo>
                      <a:lnTo>
                        <a:pt x="289" y="177"/>
                      </a:lnTo>
                      <a:lnTo>
                        <a:pt x="297" y="175"/>
                      </a:lnTo>
                      <a:lnTo>
                        <a:pt x="297" y="175"/>
                      </a:lnTo>
                      <a:lnTo>
                        <a:pt x="299" y="173"/>
                      </a:lnTo>
                      <a:lnTo>
                        <a:pt x="307" y="170"/>
                      </a:lnTo>
                      <a:lnTo>
                        <a:pt x="310" y="168"/>
                      </a:lnTo>
                      <a:lnTo>
                        <a:pt x="339" y="158"/>
                      </a:lnTo>
                      <a:lnTo>
                        <a:pt x="343" y="154"/>
                      </a:lnTo>
                      <a:lnTo>
                        <a:pt x="345" y="154"/>
                      </a:lnTo>
                      <a:lnTo>
                        <a:pt x="345" y="154"/>
                      </a:lnTo>
                      <a:lnTo>
                        <a:pt x="347" y="156"/>
                      </a:lnTo>
                      <a:lnTo>
                        <a:pt x="348" y="156"/>
                      </a:lnTo>
                      <a:lnTo>
                        <a:pt x="350" y="156"/>
                      </a:lnTo>
                      <a:lnTo>
                        <a:pt x="350" y="158"/>
                      </a:lnTo>
                      <a:lnTo>
                        <a:pt x="354" y="158"/>
                      </a:lnTo>
                      <a:lnTo>
                        <a:pt x="362" y="156"/>
                      </a:lnTo>
                      <a:lnTo>
                        <a:pt x="366" y="154"/>
                      </a:lnTo>
                      <a:lnTo>
                        <a:pt x="367" y="152"/>
                      </a:lnTo>
                      <a:lnTo>
                        <a:pt x="369" y="151"/>
                      </a:lnTo>
                      <a:lnTo>
                        <a:pt x="377" y="147"/>
                      </a:lnTo>
                      <a:lnTo>
                        <a:pt x="383" y="145"/>
                      </a:lnTo>
                      <a:lnTo>
                        <a:pt x="406" y="145"/>
                      </a:lnTo>
                      <a:lnTo>
                        <a:pt x="406" y="145"/>
                      </a:lnTo>
                      <a:lnTo>
                        <a:pt x="406" y="145"/>
                      </a:lnTo>
                      <a:lnTo>
                        <a:pt x="406" y="147"/>
                      </a:lnTo>
                      <a:lnTo>
                        <a:pt x="404" y="149"/>
                      </a:lnTo>
                      <a:lnTo>
                        <a:pt x="402" y="152"/>
                      </a:lnTo>
                      <a:lnTo>
                        <a:pt x="398" y="158"/>
                      </a:lnTo>
                      <a:lnTo>
                        <a:pt x="390" y="168"/>
                      </a:lnTo>
                      <a:lnTo>
                        <a:pt x="388" y="171"/>
                      </a:lnTo>
                      <a:lnTo>
                        <a:pt x="387" y="173"/>
                      </a:lnTo>
                      <a:lnTo>
                        <a:pt x="388" y="175"/>
                      </a:lnTo>
                      <a:lnTo>
                        <a:pt x="388" y="175"/>
                      </a:lnTo>
                      <a:lnTo>
                        <a:pt x="388" y="181"/>
                      </a:lnTo>
                      <a:lnTo>
                        <a:pt x="390" y="183"/>
                      </a:lnTo>
                      <a:lnTo>
                        <a:pt x="390" y="183"/>
                      </a:lnTo>
                      <a:lnTo>
                        <a:pt x="390" y="185"/>
                      </a:lnTo>
                      <a:lnTo>
                        <a:pt x="392" y="185"/>
                      </a:lnTo>
                      <a:lnTo>
                        <a:pt x="392" y="185"/>
                      </a:lnTo>
                      <a:lnTo>
                        <a:pt x="392" y="187"/>
                      </a:lnTo>
                      <a:lnTo>
                        <a:pt x="394" y="187"/>
                      </a:lnTo>
                      <a:lnTo>
                        <a:pt x="396" y="189"/>
                      </a:lnTo>
                      <a:lnTo>
                        <a:pt x="396" y="189"/>
                      </a:lnTo>
                      <a:lnTo>
                        <a:pt x="398" y="190"/>
                      </a:lnTo>
                      <a:lnTo>
                        <a:pt x="398" y="194"/>
                      </a:lnTo>
                      <a:lnTo>
                        <a:pt x="398" y="196"/>
                      </a:lnTo>
                      <a:lnTo>
                        <a:pt x="396" y="200"/>
                      </a:lnTo>
                      <a:lnTo>
                        <a:pt x="396" y="200"/>
                      </a:lnTo>
                      <a:lnTo>
                        <a:pt x="396" y="200"/>
                      </a:lnTo>
                      <a:lnTo>
                        <a:pt x="398" y="202"/>
                      </a:lnTo>
                      <a:lnTo>
                        <a:pt x="398" y="202"/>
                      </a:lnTo>
                      <a:lnTo>
                        <a:pt x="398" y="204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402" y="202"/>
                      </a:lnTo>
                      <a:lnTo>
                        <a:pt x="402" y="202"/>
                      </a:lnTo>
                      <a:lnTo>
                        <a:pt x="402" y="202"/>
                      </a:lnTo>
                      <a:lnTo>
                        <a:pt x="404" y="202"/>
                      </a:lnTo>
                      <a:lnTo>
                        <a:pt x="404" y="202"/>
                      </a:lnTo>
                      <a:lnTo>
                        <a:pt x="404" y="200"/>
                      </a:lnTo>
                      <a:lnTo>
                        <a:pt x="406" y="200"/>
                      </a:lnTo>
                      <a:lnTo>
                        <a:pt x="406" y="202"/>
                      </a:lnTo>
                      <a:lnTo>
                        <a:pt x="408" y="202"/>
                      </a:lnTo>
                      <a:lnTo>
                        <a:pt x="408" y="204"/>
                      </a:lnTo>
                      <a:lnTo>
                        <a:pt x="409" y="206"/>
                      </a:lnTo>
                      <a:lnTo>
                        <a:pt x="409" y="206"/>
                      </a:lnTo>
                      <a:lnTo>
                        <a:pt x="409" y="209"/>
                      </a:lnTo>
                      <a:lnTo>
                        <a:pt x="409" y="209"/>
                      </a:lnTo>
                      <a:lnTo>
                        <a:pt x="409" y="209"/>
                      </a:lnTo>
                      <a:lnTo>
                        <a:pt x="408" y="209"/>
                      </a:lnTo>
                      <a:lnTo>
                        <a:pt x="408" y="209"/>
                      </a:lnTo>
                      <a:lnTo>
                        <a:pt x="406" y="211"/>
                      </a:lnTo>
                      <a:lnTo>
                        <a:pt x="406" y="211"/>
                      </a:lnTo>
                      <a:lnTo>
                        <a:pt x="406" y="211"/>
                      </a:lnTo>
                      <a:lnTo>
                        <a:pt x="406" y="213"/>
                      </a:lnTo>
                      <a:lnTo>
                        <a:pt x="406" y="213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2" y="215"/>
                      </a:lnTo>
                      <a:lnTo>
                        <a:pt x="402" y="215"/>
                      </a:lnTo>
                      <a:lnTo>
                        <a:pt x="400" y="217"/>
                      </a:lnTo>
                      <a:lnTo>
                        <a:pt x="400" y="217"/>
                      </a:lnTo>
                      <a:lnTo>
                        <a:pt x="400" y="219"/>
                      </a:lnTo>
                      <a:lnTo>
                        <a:pt x="400" y="219"/>
                      </a:lnTo>
                      <a:lnTo>
                        <a:pt x="400" y="219"/>
                      </a:lnTo>
                      <a:lnTo>
                        <a:pt x="396" y="217"/>
                      </a:lnTo>
                      <a:lnTo>
                        <a:pt x="396" y="217"/>
                      </a:lnTo>
                      <a:lnTo>
                        <a:pt x="396" y="217"/>
                      </a:lnTo>
                      <a:lnTo>
                        <a:pt x="394" y="219"/>
                      </a:lnTo>
                      <a:lnTo>
                        <a:pt x="394" y="219"/>
                      </a:lnTo>
                      <a:lnTo>
                        <a:pt x="390" y="217"/>
                      </a:lnTo>
                      <a:lnTo>
                        <a:pt x="390" y="217"/>
                      </a:lnTo>
                      <a:lnTo>
                        <a:pt x="375" y="225"/>
                      </a:lnTo>
                      <a:lnTo>
                        <a:pt x="373" y="223"/>
                      </a:lnTo>
                      <a:lnTo>
                        <a:pt x="371" y="223"/>
                      </a:lnTo>
                      <a:lnTo>
                        <a:pt x="369" y="221"/>
                      </a:lnTo>
                      <a:lnTo>
                        <a:pt x="367" y="219"/>
                      </a:lnTo>
                      <a:lnTo>
                        <a:pt x="366" y="219"/>
                      </a:lnTo>
                      <a:lnTo>
                        <a:pt x="366" y="219"/>
                      </a:lnTo>
                      <a:lnTo>
                        <a:pt x="364" y="221"/>
                      </a:lnTo>
                      <a:lnTo>
                        <a:pt x="362" y="221"/>
                      </a:lnTo>
                      <a:lnTo>
                        <a:pt x="362" y="221"/>
                      </a:lnTo>
                      <a:lnTo>
                        <a:pt x="360" y="223"/>
                      </a:lnTo>
                      <a:lnTo>
                        <a:pt x="360" y="223"/>
                      </a:lnTo>
                      <a:lnTo>
                        <a:pt x="360" y="227"/>
                      </a:lnTo>
                      <a:lnTo>
                        <a:pt x="360" y="227"/>
                      </a:lnTo>
                      <a:lnTo>
                        <a:pt x="358" y="228"/>
                      </a:lnTo>
                      <a:lnTo>
                        <a:pt x="358" y="230"/>
                      </a:lnTo>
                      <a:lnTo>
                        <a:pt x="354" y="232"/>
                      </a:lnTo>
                      <a:lnTo>
                        <a:pt x="352" y="234"/>
                      </a:lnTo>
                      <a:lnTo>
                        <a:pt x="352" y="234"/>
                      </a:lnTo>
                      <a:lnTo>
                        <a:pt x="350" y="234"/>
                      </a:lnTo>
                      <a:lnTo>
                        <a:pt x="348" y="236"/>
                      </a:lnTo>
                      <a:lnTo>
                        <a:pt x="345" y="240"/>
                      </a:lnTo>
                      <a:lnTo>
                        <a:pt x="339" y="242"/>
                      </a:lnTo>
                      <a:lnTo>
                        <a:pt x="339" y="244"/>
                      </a:lnTo>
                      <a:lnTo>
                        <a:pt x="337" y="244"/>
                      </a:lnTo>
                      <a:lnTo>
                        <a:pt x="335" y="244"/>
                      </a:lnTo>
                      <a:lnTo>
                        <a:pt x="333" y="242"/>
                      </a:lnTo>
                      <a:lnTo>
                        <a:pt x="333" y="244"/>
                      </a:lnTo>
                      <a:lnTo>
                        <a:pt x="333" y="244"/>
                      </a:lnTo>
                      <a:lnTo>
                        <a:pt x="331" y="244"/>
                      </a:lnTo>
                      <a:lnTo>
                        <a:pt x="333" y="248"/>
                      </a:lnTo>
                      <a:lnTo>
                        <a:pt x="333" y="248"/>
                      </a:lnTo>
                      <a:lnTo>
                        <a:pt x="333" y="248"/>
                      </a:lnTo>
                      <a:lnTo>
                        <a:pt x="335" y="249"/>
                      </a:lnTo>
                      <a:lnTo>
                        <a:pt x="337" y="249"/>
                      </a:lnTo>
                      <a:lnTo>
                        <a:pt x="337" y="251"/>
                      </a:lnTo>
                      <a:lnTo>
                        <a:pt x="337" y="253"/>
                      </a:lnTo>
                      <a:lnTo>
                        <a:pt x="337" y="257"/>
                      </a:lnTo>
                      <a:lnTo>
                        <a:pt x="337" y="259"/>
                      </a:lnTo>
                      <a:lnTo>
                        <a:pt x="337" y="259"/>
                      </a:lnTo>
                      <a:lnTo>
                        <a:pt x="335" y="259"/>
                      </a:lnTo>
                      <a:lnTo>
                        <a:pt x="335" y="261"/>
                      </a:lnTo>
                      <a:lnTo>
                        <a:pt x="335" y="261"/>
                      </a:lnTo>
                      <a:lnTo>
                        <a:pt x="335" y="261"/>
                      </a:lnTo>
                      <a:lnTo>
                        <a:pt x="333" y="263"/>
                      </a:lnTo>
                      <a:lnTo>
                        <a:pt x="333" y="265"/>
                      </a:lnTo>
                      <a:lnTo>
                        <a:pt x="335" y="265"/>
                      </a:lnTo>
                      <a:lnTo>
                        <a:pt x="335" y="267"/>
                      </a:lnTo>
                      <a:lnTo>
                        <a:pt x="337" y="268"/>
                      </a:lnTo>
                      <a:lnTo>
                        <a:pt x="337" y="268"/>
                      </a:lnTo>
                      <a:lnTo>
                        <a:pt x="337" y="268"/>
                      </a:lnTo>
                      <a:lnTo>
                        <a:pt x="337" y="272"/>
                      </a:lnTo>
                      <a:lnTo>
                        <a:pt x="337" y="274"/>
                      </a:lnTo>
                      <a:lnTo>
                        <a:pt x="337" y="276"/>
                      </a:lnTo>
                      <a:lnTo>
                        <a:pt x="337" y="276"/>
                      </a:lnTo>
                      <a:lnTo>
                        <a:pt x="339" y="280"/>
                      </a:lnTo>
                      <a:lnTo>
                        <a:pt x="339" y="284"/>
                      </a:lnTo>
                      <a:lnTo>
                        <a:pt x="339" y="284"/>
                      </a:lnTo>
                      <a:lnTo>
                        <a:pt x="339" y="284"/>
                      </a:lnTo>
                      <a:lnTo>
                        <a:pt x="341" y="284"/>
                      </a:lnTo>
                      <a:lnTo>
                        <a:pt x="345" y="282"/>
                      </a:lnTo>
                      <a:lnTo>
                        <a:pt x="352" y="280"/>
                      </a:lnTo>
                      <a:lnTo>
                        <a:pt x="354" y="278"/>
                      </a:lnTo>
                      <a:lnTo>
                        <a:pt x="356" y="274"/>
                      </a:lnTo>
                      <a:lnTo>
                        <a:pt x="358" y="270"/>
                      </a:lnTo>
                      <a:lnTo>
                        <a:pt x="362" y="267"/>
                      </a:lnTo>
                      <a:lnTo>
                        <a:pt x="366" y="267"/>
                      </a:lnTo>
                      <a:lnTo>
                        <a:pt x="367" y="267"/>
                      </a:lnTo>
                      <a:lnTo>
                        <a:pt x="369" y="267"/>
                      </a:lnTo>
                      <a:lnTo>
                        <a:pt x="369" y="267"/>
                      </a:lnTo>
                      <a:lnTo>
                        <a:pt x="371" y="265"/>
                      </a:lnTo>
                      <a:lnTo>
                        <a:pt x="373" y="261"/>
                      </a:lnTo>
                      <a:lnTo>
                        <a:pt x="373" y="261"/>
                      </a:lnTo>
                      <a:lnTo>
                        <a:pt x="375" y="259"/>
                      </a:lnTo>
                      <a:lnTo>
                        <a:pt x="379" y="259"/>
                      </a:lnTo>
                      <a:lnTo>
                        <a:pt x="381" y="259"/>
                      </a:lnTo>
                      <a:lnTo>
                        <a:pt x="381" y="257"/>
                      </a:lnTo>
                      <a:lnTo>
                        <a:pt x="383" y="253"/>
                      </a:lnTo>
                      <a:lnTo>
                        <a:pt x="388" y="248"/>
                      </a:lnTo>
                      <a:lnTo>
                        <a:pt x="390" y="248"/>
                      </a:lnTo>
                      <a:lnTo>
                        <a:pt x="396" y="246"/>
                      </a:lnTo>
                      <a:lnTo>
                        <a:pt x="398" y="246"/>
                      </a:lnTo>
                      <a:lnTo>
                        <a:pt x="400" y="242"/>
                      </a:lnTo>
                      <a:lnTo>
                        <a:pt x="402" y="240"/>
                      </a:lnTo>
                      <a:lnTo>
                        <a:pt x="406" y="232"/>
                      </a:lnTo>
                      <a:lnTo>
                        <a:pt x="409" y="228"/>
                      </a:lnTo>
                      <a:lnTo>
                        <a:pt x="415" y="225"/>
                      </a:lnTo>
                      <a:lnTo>
                        <a:pt x="421" y="221"/>
                      </a:lnTo>
                      <a:lnTo>
                        <a:pt x="446" y="217"/>
                      </a:lnTo>
                      <a:lnTo>
                        <a:pt x="451" y="217"/>
                      </a:lnTo>
                      <a:lnTo>
                        <a:pt x="453" y="217"/>
                      </a:lnTo>
                      <a:lnTo>
                        <a:pt x="455" y="217"/>
                      </a:lnTo>
                      <a:lnTo>
                        <a:pt x="457" y="217"/>
                      </a:lnTo>
                      <a:lnTo>
                        <a:pt x="459" y="215"/>
                      </a:lnTo>
                      <a:lnTo>
                        <a:pt x="461" y="213"/>
                      </a:lnTo>
                      <a:lnTo>
                        <a:pt x="461" y="211"/>
                      </a:lnTo>
                      <a:lnTo>
                        <a:pt x="463" y="211"/>
                      </a:lnTo>
                      <a:lnTo>
                        <a:pt x="465" y="211"/>
                      </a:lnTo>
                      <a:lnTo>
                        <a:pt x="465" y="211"/>
                      </a:lnTo>
                      <a:lnTo>
                        <a:pt x="467" y="213"/>
                      </a:lnTo>
                      <a:lnTo>
                        <a:pt x="467" y="213"/>
                      </a:lnTo>
                      <a:lnTo>
                        <a:pt x="468" y="213"/>
                      </a:lnTo>
                      <a:lnTo>
                        <a:pt x="468" y="211"/>
                      </a:lnTo>
                      <a:lnTo>
                        <a:pt x="470" y="211"/>
                      </a:lnTo>
                      <a:lnTo>
                        <a:pt x="472" y="209"/>
                      </a:lnTo>
                      <a:lnTo>
                        <a:pt x="472" y="209"/>
                      </a:lnTo>
                      <a:lnTo>
                        <a:pt x="474" y="211"/>
                      </a:lnTo>
                      <a:lnTo>
                        <a:pt x="478" y="211"/>
                      </a:lnTo>
                      <a:lnTo>
                        <a:pt x="480" y="213"/>
                      </a:lnTo>
                      <a:lnTo>
                        <a:pt x="480" y="215"/>
                      </a:lnTo>
                      <a:lnTo>
                        <a:pt x="484" y="217"/>
                      </a:lnTo>
                      <a:lnTo>
                        <a:pt x="484" y="219"/>
                      </a:lnTo>
                      <a:lnTo>
                        <a:pt x="488" y="221"/>
                      </a:lnTo>
                      <a:lnTo>
                        <a:pt x="488" y="223"/>
                      </a:lnTo>
                      <a:lnTo>
                        <a:pt x="488" y="225"/>
                      </a:lnTo>
                      <a:lnTo>
                        <a:pt x="486" y="227"/>
                      </a:lnTo>
                      <a:lnTo>
                        <a:pt x="486" y="228"/>
                      </a:lnTo>
                      <a:lnTo>
                        <a:pt x="488" y="230"/>
                      </a:lnTo>
                      <a:lnTo>
                        <a:pt x="501" y="236"/>
                      </a:lnTo>
                      <a:lnTo>
                        <a:pt x="501" y="236"/>
                      </a:lnTo>
                      <a:lnTo>
                        <a:pt x="503" y="238"/>
                      </a:lnTo>
                      <a:lnTo>
                        <a:pt x="503" y="238"/>
                      </a:lnTo>
                      <a:lnTo>
                        <a:pt x="505" y="238"/>
                      </a:lnTo>
                      <a:lnTo>
                        <a:pt x="505" y="238"/>
                      </a:lnTo>
                      <a:lnTo>
                        <a:pt x="507" y="238"/>
                      </a:lnTo>
                      <a:lnTo>
                        <a:pt x="507" y="238"/>
                      </a:lnTo>
                      <a:lnTo>
                        <a:pt x="507" y="238"/>
                      </a:lnTo>
                      <a:lnTo>
                        <a:pt x="508" y="238"/>
                      </a:lnTo>
                      <a:lnTo>
                        <a:pt x="508" y="238"/>
                      </a:lnTo>
                      <a:lnTo>
                        <a:pt x="510" y="240"/>
                      </a:lnTo>
                      <a:lnTo>
                        <a:pt x="510" y="238"/>
                      </a:lnTo>
                      <a:lnTo>
                        <a:pt x="512" y="238"/>
                      </a:lnTo>
                      <a:lnTo>
                        <a:pt x="512" y="236"/>
                      </a:lnTo>
                      <a:lnTo>
                        <a:pt x="512" y="234"/>
                      </a:lnTo>
                      <a:lnTo>
                        <a:pt x="512" y="234"/>
                      </a:lnTo>
                      <a:lnTo>
                        <a:pt x="512" y="232"/>
                      </a:lnTo>
                      <a:lnTo>
                        <a:pt x="510" y="232"/>
                      </a:lnTo>
                      <a:lnTo>
                        <a:pt x="510" y="232"/>
                      </a:lnTo>
                      <a:lnTo>
                        <a:pt x="510" y="230"/>
                      </a:lnTo>
                      <a:lnTo>
                        <a:pt x="510" y="228"/>
                      </a:lnTo>
                      <a:lnTo>
                        <a:pt x="508" y="228"/>
                      </a:lnTo>
                      <a:lnTo>
                        <a:pt x="507" y="225"/>
                      </a:lnTo>
                      <a:lnTo>
                        <a:pt x="491" y="206"/>
                      </a:lnTo>
                      <a:lnTo>
                        <a:pt x="489" y="202"/>
                      </a:lnTo>
                      <a:lnTo>
                        <a:pt x="489" y="200"/>
                      </a:lnTo>
                      <a:lnTo>
                        <a:pt x="489" y="196"/>
                      </a:lnTo>
                      <a:lnTo>
                        <a:pt x="489" y="194"/>
                      </a:lnTo>
                      <a:lnTo>
                        <a:pt x="489" y="194"/>
                      </a:lnTo>
                      <a:lnTo>
                        <a:pt x="489" y="192"/>
                      </a:lnTo>
                      <a:lnTo>
                        <a:pt x="489" y="190"/>
                      </a:lnTo>
                      <a:lnTo>
                        <a:pt x="489" y="190"/>
                      </a:lnTo>
                      <a:lnTo>
                        <a:pt x="488" y="189"/>
                      </a:lnTo>
                      <a:lnTo>
                        <a:pt x="488" y="189"/>
                      </a:lnTo>
                      <a:lnTo>
                        <a:pt x="488" y="185"/>
                      </a:lnTo>
                      <a:lnTo>
                        <a:pt x="488" y="183"/>
                      </a:lnTo>
                      <a:lnTo>
                        <a:pt x="489" y="181"/>
                      </a:lnTo>
                      <a:lnTo>
                        <a:pt x="491" y="181"/>
                      </a:lnTo>
                      <a:lnTo>
                        <a:pt x="495" y="177"/>
                      </a:lnTo>
                      <a:lnTo>
                        <a:pt x="497" y="177"/>
                      </a:lnTo>
                      <a:lnTo>
                        <a:pt x="499" y="171"/>
                      </a:lnTo>
                      <a:lnTo>
                        <a:pt x="501" y="171"/>
                      </a:lnTo>
                      <a:lnTo>
                        <a:pt x="503" y="171"/>
                      </a:lnTo>
                      <a:lnTo>
                        <a:pt x="505" y="170"/>
                      </a:lnTo>
                      <a:lnTo>
                        <a:pt x="505" y="170"/>
                      </a:lnTo>
                      <a:lnTo>
                        <a:pt x="507" y="170"/>
                      </a:lnTo>
                      <a:lnTo>
                        <a:pt x="507" y="168"/>
                      </a:lnTo>
                      <a:lnTo>
                        <a:pt x="507" y="168"/>
                      </a:lnTo>
                      <a:lnTo>
                        <a:pt x="507" y="168"/>
                      </a:lnTo>
                      <a:lnTo>
                        <a:pt x="508" y="166"/>
                      </a:lnTo>
                      <a:lnTo>
                        <a:pt x="508" y="166"/>
                      </a:lnTo>
                      <a:lnTo>
                        <a:pt x="510" y="164"/>
                      </a:lnTo>
                      <a:lnTo>
                        <a:pt x="510" y="164"/>
                      </a:lnTo>
                      <a:lnTo>
                        <a:pt x="512" y="164"/>
                      </a:lnTo>
                      <a:lnTo>
                        <a:pt x="512" y="162"/>
                      </a:lnTo>
                      <a:lnTo>
                        <a:pt x="518" y="158"/>
                      </a:lnTo>
                      <a:lnTo>
                        <a:pt x="518" y="156"/>
                      </a:lnTo>
                      <a:lnTo>
                        <a:pt x="520" y="154"/>
                      </a:lnTo>
                      <a:lnTo>
                        <a:pt x="522" y="154"/>
                      </a:lnTo>
                      <a:lnTo>
                        <a:pt x="522" y="152"/>
                      </a:lnTo>
                      <a:lnTo>
                        <a:pt x="524" y="152"/>
                      </a:lnTo>
                      <a:lnTo>
                        <a:pt x="526" y="152"/>
                      </a:lnTo>
                      <a:lnTo>
                        <a:pt x="528" y="154"/>
                      </a:lnTo>
                      <a:lnTo>
                        <a:pt x="528" y="156"/>
                      </a:lnTo>
                      <a:lnTo>
                        <a:pt x="528" y="156"/>
                      </a:lnTo>
                      <a:lnTo>
                        <a:pt x="529" y="156"/>
                      </a:lnTo>
                      <a:lnTo>
                        <a:pt x="531" y="154"/>
                      </a:lnTo>
                      <a:lnTo>
                        <a:pt x="531" y="154"/>
                      </a:lnTo>
                      <a:lnTo>
                        <a:pt x="531" y="152"/>
                      </a:lnTo>
                      <a:lnTo>
                        <a:pt x="531" y="151"/>
                      </a:lnTo>
                      <a:lnTo>
                        <a:pt x="531" y="149"/>
                      </a:lnTo>
                      <a:lnTo>
                        <a:pt x="533" y="145"/>
                      </a:lnTo>
                      <a:lnTo>
                        <a:pt x="533" y="145"/>
                      </a:lnTo>
                      <a:lnTo>
                        <a:pt x="533" y="141"/>
                      </a:lnTo>
                      <a:close/>
                    </a:path>
                  </a:pathLst>
                </a:custGeom>
                <a:solidFill>
                  <a:srgbClr val="CE9888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6" name="Google Shape;436;p13"/>
                <p:cNvSpPr/>
                <p:nvPr/>
              </p:nvSpPr>
              <p:spPr>
                <a:xfrm>
                  <a:off x="7354888" y="2284413"/>
                  <a:ext cx="846138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" h="284" extrusionOk="0">
                      <a:moveTo>
                        <a:pt x="533" y="141"/>
                      </a:moveTo>
                      <a:lnTo>
                        <a:pt x="529" y="137"/>
                      </a:lnTo>
                      <a:lnTo>
                        <a:pt x="528" y="133"/>
                      </a:lnTo>
                      <a:lnTo>
                        <a:pt x="528" y="130"/>
                      </a:lnTo>
                      <a:lnTo>
                        <a:pt x="531" y="124"/>
                      </a:lnTo>
                      <a:lnTo>
                        <a:pt x="529" y="120"/>
                      </a:lnTo>
                      <a:lnTo>
                        <a:pt x="528" y="118"/>
                      </a:lnTo>
                      <a:lnTo>
                        <a:pt x="522" y="114"/>
                      </a:lnTo>
                      <a:lnTo>
                        <a:pt x="520" y="114"/>
                      </a:lnTo>
                      <a:lnTo>
                        <a:pt x="520" y="111"/>
                      </a:lnTo>
                      <a:lnTo>
                        <a:pt x="520" y="111"/>
                      </a:lnTo>
                      <a:lnTo>
                        <a:pt x="518" y="111"/>
                      </a:lnTo>
                      <a:lnTo>
                        <a:pt x="518" y="111"/>
                      </a:lnTo>
                      <a:lnTo>
                        <a:pt x="510" y="105"/>
                      </a:lnTo>
                      <a:lnTo>
                        <a:pt x="508" y="105"/>
                      </a:lnTo>
                      <a:lnTo>
                        <a:pt x="503" y="107"/>
                      </a:lnTo>
                      <a:lnTo>
                        <a:pt x="501" y="109"/>
                      </a:lnTo>
                      <a:lnTo>
                        <a:pt x="497" y="109"/>
                      </a:lnTo>
                      <a:lnTo>
                        <a:pt x="495" y="109"/>
                      </a:lnTo>
                      <a:lnTo>
                        <a:pt x="491" y="107"/>
                      </a:lnTo>
                      <a:lnTo>
                        <a:pt x="489" y="99"/>
                      </a:lnTo>
                      <a:lnTo>
                        <a:pt x="486" y="93"/>
                      </a:lnTo>
                      <a:lnTo>
                        <a:pt x="480" y="90"/>
                      </a:lnTo>
                      <a:lnTo>
                        <a:pt x="472" y="82"/>
                      </a:lnTo>
                      <a:lnTo>
                        <a:pt x="465" y="80"/>
                      </a:lnTo>
                      <a:lnTo>
                        <a:pt x="459" y="82"/>
                      </a:lnTo>
                      <a:lnTo>
                        <a:pt x="457" y="88"/>
                      </a:lnTo>
                      <a:lnTo>
                        <a:pt x="455" y="93"/>
                      </a:lnTo>
                      <a:lnTo>
                        <a:pt x="455" y="99"/>
                      </a:lnTo>
                      <a:lnTo>
                        <a:pt x="453" y="99"/>
                      </a:lnTo>
                      <a:lnTo>
                        <a:pt x="451" y="93"/>
                      </a:lnTo>
                      <a:lnTo>
                        <a:pt x="448" y="90"/>
                      </a:lnTo>
                      <a:lnTo>
                        <a:pt x="451" y="84"/>
                      </a:lnTo>
                      <a:lnTo>
                        <a:pt x="448" y="80"/>
                      </a:lnTo>
                      <a:lnTo>
                        <a:pt x="455" y="76"/>
                      </a:lnTo>
                      <a:lnTo>
                        <a:pt x="463" y="69"/>
                      </a:lnTo>
                      <a:lnTo>
                        <a:pt x="463" y="65"/>
                      </a:lnTo>
                      <a:lnTo>
                        <a:pt x="461" y="59"/>
                      </a:lnTo>
                      <a:lnTo>
                        <a:pt x="457" y="54"/>
                      </a:lnTo>
                      <a:lnTo>
                        <a:pt x="455" y="52"/>
                      </a:lnTo>
                      <a:lnTo>
                        <a:pt x="455" y="46"/>
                      </a:lnTo>
                      <a:lnTo>
                        <a:pt x="453" y="44"/>
                      </a:lnTo>
                      <a:lnTo>
                        <a:pt x="451" y="42"/>
                      </a:lnTo>
                      <a:lnTo>
                        <a:pt x="451" y="42"/>
                      </a:lnTo>
                      <a:lnTo>
                        <a:pt x="449" y="42"/>
                      </a:lnTo>
                      <a:lnTo>
                        <a:pt x="449" y="40"/>
                      </a:lnTo>
                      <a:lnTo>
                        <a:pt x="449" y="40"/>
                      </a:lnTo>
                      <a:lnTo>
                        <a:pt x="442" y="34"/>
                      </a:lnTo>
                      <a:lnTo>
                        <a:pt x="440" y="29"/>
                      </a:lnTo>
                      <a:lnTo>
                        <a:pt x="434" y="31"/>
                      </a:lnTo>
                      <a:lnTo>
                        <a:pt x="427" y="36"/>
                      </a:lnTo>
                      <a:lnTo>
                        <a:pt x="425" y="27"/>
                      </a:lnTo>
                      <a:lnTo>
                        <a:pt x="425" y="25"/>
                      </a:lnTo>
                      <a:lnTo>
                        <a:pt x="427" y="25"/>
                      </a:lnTo>
                      <a:lnTo>
                        <a:pt x="427" y="23"/>
                      </a:lnTo>
                      <a:lnTo>
                        <a:pt x="438" y="21"/>
                      </a:lnTo>
                      <a:lnTo>
                        <a:pt x="438" y="19"/>
                      </a:lnTo>
                      <a:lnTo>
                        <a:pt x="440" y="17"/>
                      </a:lnTo>
                      <a:lnTo>
                        <a:pt x="442" y="14"/>
                      </a:lnTo>
                      <a:lnTo>
                        <a:pt x="442" y="12"/>
                      </a:lnTo>
                      <a:lnTo>
                        <a:pt x="440" y="10"/>
                      </a:lnTo>
                      <a:lnTo>
                        <a:pt x="440" y="10"/>
                      </a:lnTo>
                      <a:lnTo>
                        <a:pt x="438" y="10"/>
                      </a:lnTo>
                      <a:lnTo>
                        <a:pt x="436" y="12"/>
                      </a:lnTo>
                      <a:lnTo>
                        <a:pt x="432" y="14"/>
                      </a:lnTo>
                      <a:lnTo>
                        <a:pt x="430" y="14"/>
                      </a:lnTo>
                      <a:lnTo>
                        <a:pt x="427" y="12"/>
                      </a:lnTo>
                      <a:lnTo>
                        <a:pt x="425" y="8"/>
                      </a:lnTo>
                      <a:lnTo>
                        <a:pt x="423" y="6"/>
                      </a:lnTo>
                      <a:lnTo>
                        <a:pt x="423" y="2"/>
                      </a:lnTo>
                      <a:lnTo>
                        <a:pt x="421" y="0"/>
                      </a:lnTo>
                      <a:lnTo>
                        <a:pt x="415" y="0"/>
                      </a:lnTo>
                      <a:lnTo>
                        <a:pt x="409" y="0"/>
                      </a:lnTo>
                      <a:lnTo>
                        <a:pt x="404" y="0"/>
                      </a:lnTo>
                      <a:lnTo>
                        <a:pt x="396" y="4"/>
                      </a:lnTo>
                      <a:lnTo>
                        <a:pt x="388" y="2"/>
                      </a:lnTo>
                      <a:lnTo>
                        <a:pt x="387" y="2"/>
                      </a:lnTo>
                      <a:lnTo>
                        <a:pt x="385" y="2"/>
                      </a:lnTo>
                      <a:lnTo>
                        <a:pt x="385" y="10"/>
                      </a:lnTo>
                      <a:lnTo>
                        <a:pt x="383" y="15"/>
                      </a:lnTo>
                      <a:lnTo>
                        <a:pt x="375" y="15"/>
                      </a:lnTo>
                      <a:lnTo>
                        <a:pt x="371" y="12"/>
                      </a:lnTo>
                      <a:lnTo>
                        <a:pt x="369" y="14"/>
                      </a:lnTo>
                      <a:lnTo>
                        <a:pt x="369" y="14"/>
                      </a:lnTo>
                      <a:lnTo>
                        <a:pt x="367" y="14"/>
                      </a:lnTo>
                      <a:lnTo>
                        <a:pt x="367" y="14"/>
                      </a:lnTo>
                      <a:lnTo>
                        <a:pt x="366" y="15"/>
                      </a:lnTo>
                      <a:lnTo>
                        <a:pt x="367" y="15"/>
                      </a:lnTo>
                      <a:lnTo>
                        <a:pt x="366" y="17"/>
                      </a:lnTo>
                      <a:lnTo>
                        <a:pt x="364" y="17"/>
                      </a:lnTo>
                      <a:lnTo>
                        <a:pt x="364" y="17"/>
                      </a:lnTo>
                      <a:lnTo>
                        <a:pt x="364" y="21"/>
                      </a:lnTo>
                      <a:lnTo>
                        <a:pt x="364" y="25"/>
                      </a:lnTo>
                      <a:lnTo>
                        <a:pt x="364" y="25"/>
                      </a:lnTo>
                      <a:lnTo>
                        <a:pt x="360" y="25"/>
                      </a:lnTo>
                      <a:lnTo>
                        <a:pt x="358" y="25"/>
                      </a:lnTo>
                      <a:lnTo>
                        <a:pt x="358" y="23"/>
                      </a:lnTo>
                      <a:lnTo>
                        <a:pt x="356" y="19"/>
                      </a:lnTo>
                      <a:lnTo>
                        <a:pt x="354" y="19"/>
                      </a:lnTo>
                      <a:lnTo>
                        <a:pt x="354" y="25"/>
                      </a:lnTo>
                      <a:lnTo>
                        <a:pt x="350" y="25"/>
                      </a:lnTo>
                      <a:lnTo>
                        <a:pt x="345" y="25"/>
                      </a:lnTo>
                      <a:lnTo>
                        <a:pt x="341" y="27"/>
                      </a:lnTo>
                      <a:lnTo>
                        <a:pt x="341" y="33"/>
                      </a:lnTo>
                      <a:lnTo>
                        <a:pt x="337" y="33"/>
                      </a:lnTo>
                      <a:lnTo>
                        <a:pt x="335" y="33"/>
                      </a:lnTo>
                      <a:lnTo>
                        <a:pt x="335" y="31"/>
                      </a:lnTo>
                      <a:lnTo>
                        <a:pt x="335" y="31"/>
                      </a:lnTo>
                      <a:lnTo>
                        <a:pt x="335" y="29"/>
                      </a:lnTo>
                      <a:lnTo>
                        <a:pt x="333" y="29"/>
                      </a:lnTo>
                      <a:lnTo>
                        <a:pt x="333" y="29"/>
                      </a:lnTo>
                      <a:lnTo>
                        <a:pt x="326" y="27"/>
                      </a:lnTo>
                      <a:lnTo>
                        <a:pt x="326" y="27"/>
                      </a:lnTo>
                      <a:lnTo>
                        <a:pt x="320" y="23"/>
                      </a:lnTo>
                      <a:lnTo>
                        <a:pt x="314" y="23"/>
                      </a:lnTo>
                      <a:lnTo>
                        <a:pt x="312" y="21"/>
                      </a:lnTo>
                      <a:lnTo>
                        <a:pt x="312" y="21"/>
                      </a:lnTo>
                      <a:lnTo>
                        <a:pt x="312" y="23"/>
                      </a:lnTo>
                      <a:lnTo>
                        <a:pt x="314" y="25"/>
                      </a:lnTo>
                      <a:lnTo>
                        <a:pt x="314" y="25"/>
                      </a:lnTo>
                      <a:lnTo>
                        <a:pt x="312" y="25"/>
                      </a:lnTo>
                      <a:lnTo>
                        <a:pt x="307" y="21"/>
                      </a:lnTo>
                      <a:lnTo>
                        <a:pt x="303" y="21"/>
                      </a:lnTo>
                      <a:lnTo>
                        <a:pt x="299" y="21"/>
                      </a:lnTo>
                      <a:lnTo>
                        <a:pt x="297" y="21"/>
                      </a:lnTo>
                      <a:lnTo>
                        <a:pt x="295" y="21"/>
                      </a:lnTo>
                      <a:lnTo>
                        <a:pt x="293" y="21"/>
                      </a:lnTo>
                      <a:lnTo>
                        <a:pt x="295" y="15"/>
                      </a:lnTo>
                      <a:lnTo>
                        <a:pt x="293" y="15"/>
                      </a:lnTo>
                      <a:lnTo>
                        <a:pt x="287" y="8"/>
                      </a:lnTo>
                      <a:lnTo>
                        <a:pt x="286" y="6"/>
                      </a:lnTo>
                      <a:lnTo>
                        <a:pt x="282" y="6"/>
                      </a:lnTo>
                      <a:lnTo>
                        <a:pt x="278" y="6"/>
                      </a:lnTo>
                      <a:lnTo>
                        <a:pt x="278" y="6"/>
                      </a:lnTo>
                      <a:lnTo>
                        <a:pt x="272" y="14"/>
                      </a:lnTo>
                      <a:lnTo>
                        <a:pt x="270" y="15"/>
                      </a:lnTo>
                      <a:lnTo>
                        <a:pt x="270" y="15"/>
                      </a:lnTo>
                      <a:lnTo>
                        <a:pt x="266" y="17"/>
                      </a:lnTo>
                      <a:lnTo>
                        <a:pt x="263" y="17"/>
                      </a:lnTo>
                      <a:lnTo>
                        <a:pt x="261" y="17"/>
                      </a:lnTo>
                      <a:lnTo>
                        <a:pt x="257" y="17"/>
                      </a:lnTo>
                      <a:lnTo>
                        <a:pt x="257" y="19"/>
                      </a:lnTo>
                      <a:lnTo>
                        <a:pt x="255" y="21"/>
                      </a:lnTo>
                      <a:lnTo>
                        <a:pt x="255" y="23"/>
                      </a:lnTo>
                      <a:lnTo>
                        <a:pt x="253" y="23"/>
                      </a:lnTo>
                      <a:lnTo>
                        <a:pt x="249" y="23"/>
                      </a:lnTo>
                      <a:lnTo>
                        <a:pt x="247" y="29"/>
                      </a:lnTo>
                      <a:lnTo>
                        <a:pt x="251" y="33"/>
                      </a:lnTo>
                      <a:lnTo>
                        <a:pt x="255" y="36"/>
                      </a:lnTo>
                      <a:lnTo>
                        <a:pt x="249" y="42"/>
                      </a:lnTo>
                      <a:lnTo>
                        <a:pt x="246" y="46"/>
                      </a:lnTo>
                      <a:lnTo>
                        <a:pt x="240" y="46"/>
                      </a:lnTo>
                      <a:lnTo>
                        <a:pt x="236" y="50"/>
                      </a:lnTo>
                      <a:lnTo>
                        <a:pt x="230" y="52"/>
                      </a:lnTo>
                      <a:lnTo>
                        <a:pt x="226" y="54"/>
                      </a:lnTo>
                      <a:lnTo>
                        <a:pt x="225" y="54"/>
                      </a:lnTo>
                      <a:lnTo>
                        <a:pt x="223" y="55"/>
                      </a:lnTo>
                      <a:lnTo>
                        <a:pt x="221" y="55"/>
                      </a:lnTo>
                      <a:lnTo>
                        <a:pt x="219" y="55"/>
                      </a:lnTo>
                      <a:lnTo>
                        <a:pt x="217" y="55"/>
                      </a:lnTo>
                      <a:lnTo>
                        <a:pt x="215" y="57"/>
                      </a:lnTo>
                      <a:lnTo>
                        <a:pt x="215" y="57"/>
                      </a:lnTo>
                      <a:lnTo>
                        <a:pt x="215" y="57"/>
                      </a:lnTo>
                      <a:lnTo>
                        <a:pt x="215" y="59"/>
                      </a:lnTo>
                      <a:lnTo>
                        <a:pt x="215" y="59"/>
                      </a:lnTo>
                      <a:lnTo>
                        <a:pt x="215" y="59"/>
                      </a:lnTo>
                      <a:lnTo>
                        <a:pt x="215" y="61"/>
                      </a:lnTo>
                      <a:lnTo>
                        <a:pt x="213" y="61"/>
                      </a:lnTo>
                      <a:lnTo>
                        <a:pt x="211" y="61"/>
                      </a:lnTo>
                      <a:lnTo>
                        <a:pt x="211" y="61"/>
                      </a:lnTo>
                      <a:lnTo>
                        <a:pt x="211" y="63"/>
                      </a:lnTo>
                      <a:lnTo>
                        <a:pt x="206" y="65"/>
                      </a:lnTo>
                      <a:lnTo>
                        <a:pt x="204" y="65"/>
                      </a:lnTo>
                      <a:lnTo>
                        <a:pt x="198" y="71"/>
                      </a:lnTo>
                      <a:lnTo>
                        <a:pt x="196" y="71"/>
                      </a:lnTo>
                      <a:lnTo>
                        <a:pt x="194" y="71"/>
                      </a:lnTo>
                      <a:lnTo>
                        <a:pt x="194" y="71"/>
                      </a:lnTo>
                      <a:lnTo>
                        <a:pt x="192" y="71"/>
                      </a:lnTo>
                      <a:lnTo>
                        <a:pt x="190" y="73"/>
                      </a:lnTo>
                      <a:lnTo>
                        <a:pt x="188" y="73"/>
                      </a:lnTo>
                      <a:lnTo>
                        <a:pt x="186" y="73"/>
                      </a:lnTo>
                      <a:lnTo>
                        <a:pt x="183" y="73"/>
                      </a:lnTo>
                      <a:lnTo>
                        <a:pt x="173" y="73"/>
                      </a:lnTo>
                      <a:lnTo>
                        <a:pt x="164" y="78"/>
                      </a:lnTo>
                      <a:lnTo>
                        <a:pt x="160" y="80"/>
                      </a:lnTo>
                      <a:lnTo>
                        <a:pt x="156" y="84"/>
                      </a:lnTo>
                      <a:lnTo>
                        <a:pt x="152" y="88"/>
                      </a:lnTo>
                      <a:lnTo>
                        <a:pt x="148" y="90"/>
                      </a:lnTo>
                      <a:lnTo>
                        <a:pt x="145" y="92"/>
                      </a:lnTo>
                      <a:lnTo>
                        <a:pt x="145" y="95"/>
                      </a:lnTo>
                      <a:lnTo>
                        <a:pt x="145" y="99"/>
                      </a:lnTo>
                      <a:lnTo>
                        <a:pt x="143" y="103"/>
                      </a:lnTo>
                      <a:lnTo>
                        <a:pt x="139" y="105"/>
                      </a:lnTo>
                      <a:lnTo>
                        <a:pt x="131" y="111"/>
                      </a:lnTo>
                      <a:lnTo>
                        <a:pt x="129" y="114"/>
                      </a:lnTo>
                      <a:lnTo>
                        <a:pt x="127" y="116"/>
                      </a:lnTo>
                      <a:lnTo>
                        <a:pt x="124" y="116"/>
                      </a:lnTo>
                      <a:lnTo>
                        <a:pt x="122" y="118"/>
                      </a:lnTo>
                      <a:lnTo>
                        <a:pt x="122" y="118"/>
                      </a:lnTo>
                      <a:lnTo>
                        <a:pt x="118" y="122"/>
                      </a:lnTo>
                      <a:lnTo>
                        <a:pt x="118" y="124"/>
                      </a:lnTo>
                      <a:lnTo>
                        <a:pt x="116" y="124"/>
                      </a:lnTo>
                      <a:lnTo>
                        <a:pt x="114" y="126"/>
                      </a:lnTo>
                      <a:lnTo>
                        <a:pt x="112" y="126"/>
                      </a:lnTo>
                      <a:lnTo>
                        <a:pt x="112" y="126"/>
                      </a:lnTo>
                      <a:lnTo>
                        <a:pt x="112" y="124"/>
                      </a:lnTo>
                      <a:lnTo>
                        <a:pt x="110" y="124"/>
                      </a:lnTo>
                      <a:lnTo>
                        <a:pt x="110" y="124"/>
                      </a:lnTo>
                      <a:lnTo>
                        <a:pt x="110" y="124"/>
                      </a:lnTo>
                      <a:lnTo>
                        <a:pt x="105" y="128"/>
                      </a:lnTo>
                      <a:lnTo>
                        <a:pt x="101" y="130"/>
                      </a:lnTo>
                      <a:lnTo>
                        <a:pt x="99" y="133"/>
                      </a:lnTo>
                      <a:lnTo>
                        <a:pt x="97" y="135"/>
                      </a:lnTo>
                      <a:lnTo>
                        <a:pt x="97" y="137"/>
                      </a:lnTo>
                      <a:lnTo>
                        <a:pt x="99" y="139"/>
                      </a:lnTo>
                      <a:lnTo>
                        <a:pt x="103" y="139"/>
                      </a:lnTo>
                      <a:lnTo>
                        <a:pt x="103" y="139"/>
                      </a:lnTo>
                      <a:lnTo>
                        <a:pt x="103" y="141"/>
                      </a:lnTo>
                      <a:lnTo>
                        <a:pt x="103" y="145"/>
                      </a:lnTo>
                      <a:lnTo>
                        <a:pt x="103" y="145"/>
                      </a:lnTo>
                      <a:lnTo>
                        <a:pt x="103" y="145"/>
                      </a:lnTo>
                      <a:lnTo>
                        <a:pt x="103" y="147"/>
                      </a:lnTo>
                      <a:lnTo>
                        <a:pt x="101" y="151"/>
                      </a:lnTo>
                      <a:lnTo>
                        <a:pt x="97" y="152"/>
                      </a:lnTo>
                      <a:lnTo>
                        <a:pt x="95" y="154"/>
                      </a:lnTo>
                      <a:lnTo>
                        <a:pt x="91" y="154"/>
                      </a:lnTo>
                      <a:lnTo>
                        <a:pt x="91" y="154"/>
                      </a:lnTo>
                      <a:lnTo>
                        <a:pt x="89" y="158"/>
                      </a:lnTo>
                      <a:lnTo>
                        <a:pt x="87" y="158"/>
                      </a:lnTo>
                      <a:lnTo>
                        <a:pt x="82" y="160"/>
                      </a:lnTo>
                      <a:lnTo>
                        <a:pt x="80" y="162"/>
                      </a:lnTo>
                      <a:lnTo>
                        <a:pt x="78" y="162"/>
                      </a:lnTo>
                      <a:lnTo>
                        <a:pt x="78" y="162"/>
                      </a:lnTo>
                      <a:lnTo>
                        <a:pt x="76" y="158"/>
                      </a:lnTo>
                      <a:lnTo>
                        <a:pt x="76" y="158"/>
                      </a:lnTo>
                      <a:lnTo>
                        <a:pt x="74" y="160"/>
                      </a:lnTo>
                      <a:lnTo>
                        <a:pt x="74" y="162"/>
                      </a:lnTo>
                      <a:lnTo>
                        <a:pt x="72" y="164"/>
                      </a:lnTo>
                      <a:lnTo>
                        <a:pt x="70" y="164"/>
                      </a:lnTo>
                      <a:lnTo>
                        <a:pt x="70" y="164"/>
                      </a:lnTo>
                      <a:lnTo>
                        <a:pt x="70" y="162"/>
                      </a:lnTo>
                      <a:lnTo>
                        <a:pt x="68" y="162"/>
                      </a:lnTo>
                      <a:lnTo>
                        <a:pt x="68" y="164"/>
                      </a:lnTo>
                      <a:lnTo>
                        <a:pt x="66" y="166"/>
                      </a:lnTo>
                      <a:lnTo>
                        <a:pt x="65" y="166"/>
                      </a:lnTo>
                      <a:lnTo>
                        <a:pt x="65" y="164"/>
                      </a:lnTo>
                      <a:lnTo>
                        <a:pt x="63" y="160"/>
                      </a:lnTo>
                      <a:lnTo>
                        <a:pt x="63" y="158"/>
                      </a:lnTo>
                      <a:lnTo>
                        <a:pt x="61" y="158"/>
                      </a:lnTo>
                      <a:lnTo>
                        <a:pt x="61" y="160"/>
                      </a:lnTo>
                      <a:lnTo>
                        <a:pt x="61" y="160"/>
                      </a:lnTo>
                      <a:lnTo>
                        <a:pt x="61" y="162"/>
                      </a:lnTo>
                      <a:lnTo>
                        <a:pt x="61" y="162"/>
                      </a:lnTo>
                      <a:lnTo>
                        <a:pt x="61" y="164"/>
                      </a:lnTo>
                      <a:lnTo>
                        <a:pt x="59" y="164"/>
                      </a:lnTo>
                      <a:lnTo>
                        <a:pt x="59" y="164"/>
                      </a:lnTo>
                      <a:lnTo>
                        <a:pt x="51" y="164"/>
                      </a:lnTo>
                      <a:lnTo>
                        <a:pt x="49" y="164"/>
                      </a:lnTo>
                      <a:lnTo>
                        <a:pt x="45" y="166"/>
                      </a:lnTo>
                      <a:lnTo>
                        <a:pt x="40" y="171"/>
                      </a:lnTo>
                      <a:lnTo>
                        <a:pt x="36" y="171"/>
                      </a:lnTo>
                      <a:lnTo>
                        <a:pt x="34" y="171"/>
                      </a:lnTo>
                      <a:lnTo>
                        <a:pt x="30" y="171"/>
                      </a:lnTo>
                      <a:lnTo>
                        <a:pt x="26" y="171"/>
                      </a:lnTo>
                      <a:lnTo>
                        <a:pt x="24" y="171"/>
                      </a:lnTo>
                      <a:lnTo>
                        <a:pt x="21" y="170"/>
                      </a:lnTo>
                      <a:lnTo>
                        <a:pt x="19" y="168"/>
                      </a:lnTo>
                      <a:lnTo>
                        <a:pt x="5" y="170"/>
                      </a:lnTo>
                      <a:lnTo>
                        <a:pt x="4" y="173"/>
                      </a:lnTo>
                      <a:lnTo>
                        <a:pt x="0" y="179"/>
                      </a:lnTo>
                      <a:lnTo>
                        <a:pt x="0" y="183"/>
                      </a:lnTo>
                      <a:lnTo>
                        <a:pt x="2" y="190"/>
                      </a:lnTo>
                      <a:lnTo>
                        <a:pt x="2" y="192"/>
                      </a:lnTo>
                      <a:lnTo>
                        <a:pt x="5" y="194"/>
                      </a:lnTo>
                      <a:lnTo>
                        <a:pt x="5" y="196"/>
                      </a:lnTo>
                      <a:lnTo>
                        <a:pt x="7" y="198"/>
                      </a:lnTo>
                      <a:lnTo>
                        <a:pt x="9" y="198"/>
                      </a:lnTo>
                      <a:lnTo>
                        <a:pt x="11" y="198"/>
                      </a:lnTo>
                      <a:lnTo>
                        <a:pt x="13" y="200"/>
                      </a:lnTo>
                      <a:lnTo>
                        <a:pt x="13" y="200"/>
                      </a:lnTo>
                      <a:lnTo>
                        <a:pt x="15" y="202"/>
                      </a:lnTo>
                      <a:lnTo>
                        <a:pt x="15" y="204"/>
                      </a:lnTo>
                      <a:lnTo>
                        <a:pt x="15" y="204"/>
                      </a:lnTo>
                      <a:lnTo>
                        <a:pt x="19" y="204"/>
                      </a:lnTo>
                      <a:lnTo>
                        <a:pt x="26" y="202"/>
                      </a:lnTo>
                      <a:lnTo>
                        <a:pt x="28" y="202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36" y="198"/>
                      </a:lnTo>
                      <a:lnTo>
                        <a:pt x="36" y="198"/>
                      </a:lnTo>
                      <a:lnTo>
                        <a:pt x="38" y="202"/>
                      </a:lnTo>
                      <a:lnTo>
                        <a:pt x="47" y="215"/>
                      </a:lnTo>
                      <a:lnTo>
                        <a:pt x="47" y="217"/>
                      </a:lnTo>
                      <a:lnTo>
                        <a:pt x="45" y="219"/>
                      </a:lnTo>
                      <a:lnTo>
                        <a:pt x="44" y="221"/>
                      </a:lnTo>
                      <a:lnTo>
                        <a:pt x="42" y="223"/>
                      </a:lnTo>
                      <a:lnTo>
                        <a:pt x="42" y="225"/>
                      </a:lnTo>
                      <a:lnTo>
                        <a:pt x="42" y="227"/>
                      </a:lnTo>
                      <a:lnTo>
                        <a:pt x="42" y="227"/>
                      </a:lnTo>
                      <a:lnTo>
                        <a:pt x="42" y="228"/>
                      </a:lnTo>
                      <a:lnTo>
                        <a:pt x="40" y="228"/>
                      </a:lnTo>
                      <a:lnTo>
                        <a:pt x="40" y="228"/>
                      </a:lnTo>
                      <a:lnTo>
                        <a:pt x="40" y="230"/>
                      </a:lnTo>
                      <a:lnTo>
                        <a:pt x="38" y="230"/>
                      </a:lnTo>
                      <a:lnTo>
                        <a:pt x="38" y="232"/>
                      </a:lnTo>
                      <a:lnTo>
                        <a:pt x="38" y="234"/>
                      </a:lnTo>
                      <a:lnTo>
                        <a:pt x="38" y="236"/>
                      </a:lnTo>
                      <a:lnTo>
                        <a:pt x="38" y="240"/>
                      </a:lnTo>
                      <a:lnTo>
                        <a:pt x="44" y="246"/>
                      </a:lnTo>
                      <a:lnTo>
                        <a:pt x="45" y="248"/>
                      </a:lnTo>
                      <a:lnTo>
                        <a:pt x="45" y="248"/>
                      </a:lnTo>
                      <a:lnTo>
                        <a:pt x="47" y="253"/>
                      </a:lnTo>
                      <a:lnTo>
                        <a:pt x="45" y="255"/>
                      </a:lnTo>
                      <a:lnTo>
                        <a:pt x="49" y="255"/>
                      </a:lnTo>
                      <a:lnTo>
                        <a:pt x="59" y="257"/>
                      </a:lnTo>
                      <a:lnTo>
                        <a:pt x="63" y="255"/>
                      </a:lnTo>
                      <a:lnTo>
                        <a:pt x="65" y="255"/>
                      </a:lnTo>
                      <a:lnTo>
                        <a:pt x="68" y="255"/>
                      </a:lnTo>
                      <a:lnTo>
                        <a:pt x="68" y="255"/>
                      </a:lnTo>
                      <a:lnTo>
                        <a:pt x="72" y="253"/>
                      </a:lnTo>
                      <a:lnTo>
                        <a:pt x="84" y="249"/>
                      </a:lnTo>
                      <a:lnTo>
                        <a:pt x="89" y="248"/>
                      </a:lnTo>
                      <a:lnTo>
                        <a:pt x="95" y="248"/>
                      </a:lnTo>
                      <a:lnTo>
                        <a:pt x="97" y="246"/>
                      </a:lnTo>
                      <a:lnTo>
                        <a:pt x="99" y="244"/>
                      </a:lnTo>
                      <a:lnTo>
                        <a:pt x="99" y="244"/>
                      </a:lnTo>
                      <a:lnTo>
                        <a:pt x="101" y="242"/>
                      </a:lnTo>
                      <a:lnTo>
                        <a:pt x="103" y="240"/>
                      </a:lnTo>
                      <a:lnTo>
                        <a:pt x="106" y="242"/>
                      </a:lnTo>
                      <a:lnTo>
                        <a:pt x="114" y="242"/>
                      </a:lnTo>
                      <a:lnTo>
                        <a:pt x="122" y="246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5" y="248"/>
                      </a:lnTo>
                      <a:lnTo>
                        <a:pt x="125" y="249"/>
                      </a:lnTo>
                      <a:lnTo>
                        <a:pt x="125" y="249"/>
                      </a:lnTo>
                      <a:lnTo>
                        <a:pt x="127" y="251"/>
                      </a:lnTo>
                      <a:lnTo>
                        <a:pt x="129" y="251"/>
                      </a:lnTo>
                      <a:lnTo>
                        <a:pt x="133" y="253"/>
                      </a:lnTo>
                      <a:lnTo>
                        <a:pt x="165" y="249"/>
                      </a:lnTo>
                      <a:lnTo>
                        <a:pt x="167" y="249"/>
                      </a:lnTo>
                      <a:lnTo>
                        <a:pt x="169" y="249"/>
                      </a:lnTo>
                      <a:lnTo>
                        <a:pt x="171" y="251"/>
                      </a:lnTo>
                      <a:lnTo>
                        <a:pt x="173" y="253"/>
                      </a:lnTo>
                      <a:lnTo>
                        <a:pt x="175" y="253"/>
                      </a:lnTo>
                      <a:lnTo>
                        <a:pt x="179" y="251"/>
                      </a:lnTo>
                      <a:lnTo>
                        <a:pt x="181" y="251"/>
                      </a:lnTo>
                      <a:lnTo>
                        <a:pt x="186" y="249"/>
                      </a:lnTo>
                      <a:lnTo>
                        <a:pt x="190" y="249"/>
                      </a:lnTo>
                      <a:lnTo>
                        <a:pt x="196" y="248"/>
                      </a:lnTo>
                      <a:lnTo>
                        <a:pt x="198" y="246"/>
                      </a:lnTo>
                      <a:lnTo>
                        <a:pt x="200" y="244"/>
                      </a:lnTo>
                      <a:lnTo>
                        <a:pt x="202" y="242"/>
                      </a:lnTo>
                      <a:lnTo>
                        <a:pt x="202" y="242"/>
                      </a:lnTo>
                      <a:lnTo>
                        <a:pt x="206" y="240"/>
                      </a:lnTo>
                      <a:lnTo>
                        <a:pt x="207" y="238"/>
                      </a:lnTo>
                      <a:lnTo>
                        <a:pt x="207" y="236"/>
                      </a:lnTo>
                      <a:lnTo>
                        <a:pt x="207" y="236"/>
                      </a:lnTo>
                      <a:lnTo>
                        <a:pt x="207" y="232"/>
                      </a:lnTo>
                      <a:lnTo>
                        <a:pt x="207" y="230"/>
                      </a:lnTo>
                      <a:lnTo>
                        <a:pt x="207" y="228"/>
                      </a:lnTo>
                      <a:lnTo>
                        <a:pt x="209" y="227"/>
                      </a:lnTo>
                      <a:lnTo>
                        <a:pt x="209" y="227"/>
                      </a:lnTo>
                      <a:lnTo>
                        <a:pt x="219" y="215"/>
                      </a:lnTo>
                      <a:lnTo>
                        <a:pt x="223" y="213"/>
                      </a:lnTo>
                      <a:lnTo>
                        <a:pt x="223" y="213"/>
                      </a:lnTo>
                      <a:lnTo>
                        <a:pt x="226" y="209"/>
                      </a:lnTo>
                      <a:lnTo>
                        <a:pt x="230" y="208"/>
                      </a:lnTo>
                      <a:lnTo>
                        <a:pt x="234" y="204"/>
                      </a:lnTo>
                      <a:lnTo>
                        <a:pt x="246" y="192"/>
                      </a:lnTo>
                      <a:lnTo>
                        <a:pt x="246" y="192"/>
                      </a:lnTo>
                      <a:lnTo>
                        <a:pt x="247" y="190"/>
                      </a:lnTo>
                      <a:lnTo>
                        <a:pt x="247" y="190"/>
                      </a:lnTo>
                      <a:lnTo>
                        <a:pt x="246" y="189"/>
                      </a:lnTo>
                      <a:lnTo>
                        <a:pt x="246" y="189"/>
                      </a:lnTo>
                      <a:lnTo>
                        <a:pt x="244" y="187"/>
                      </a:lnTo>
                      <a:lnTo>
                        <a:pt x="244" y="185"/>
                      </a:lnTo>
                      <a:lnTo>
                        <a:pt x="244" y="185"/>
                      </a:lnTo>
                      <a:lnTo>
                        <a:pt x="244" y="183"/>
                      </a:lnTo>
                      <a:lnTo>
                        <a:pt x="246" y="181"/>
                      </a:lnTo>
                      <a:lnTo>
                        <a:pt x="247" y="181"/>
                      </a:lnTo>
                      <a:lnTo>
                        <a:pt x="247" y="181"/>
                      </a:lnTo>
                      <a:lnTo>
                        <a:pt x="247" y="181"/>
                      </a:lnTo>
                      <a:lnTo>
                        <a:pt x="249" y="181"/>
                      </a:lnTo>
                      <a:lnTo>
                        <a:pt x="249" y="183"/>
                      </a:lnTo>
                      <a:lnTo>
                        <a:pt x="249" y="183"/>
                      </a:lnTo>
                      <a:lnTo>
                        <a:pt x="251" y="185"/>
                      </a:lnTo>
                      <a:lnTo>
                        <a:pt x="253" y="185"/>
                      </a:lnTo>
                      <a:lnTo>
                        <a:pt x="255" y="187"/>
                      </a:lnTo>
                      <a:lnTo>
                        <a:pt x="265" y="183"/>
                      </a:lnTo>
                      <a:lnTo>
                        <a:pt x="266" y="187"/>
                      </a:lnTo>
                      <a:lnTo>
                        <a:pt x="270" y="185"/>
                      </a:lnTo>
                      <a:lnTo>
                        <a:pt x="270" y="185"/>
                      </a:lnTo>
                      <a:lnTo>
                        <a:pt x="272" y="185"/>
                      </a:lnTo>
                      <a:lnTo>
                        <a:pt x="274" y="185"/>
                      </a:lnTo>
                      <a:lnTo>
                        <a:pt x="276" y="183"/>
                      </a:lnTo>
                      <a:lnTo>
                        <a:pt x="280" y="181"/>
                      </a:lnTo>
                      <a:lnTo>
                        <a:pt x="284" y="179"/>
                      </a:lnTo>
                      <a:lnTo>
                        <a:pt x="289" y="177"/>
                      </a:lnTo>
                      <a:lnTo>
                        <a:pt x="297" y="175"/>
                      </a:lnTo>
                      <a:lnTo>
                        <a:pt x="297" y="175"/>
                      </a:lnTo>
                      <a:lnTo>
                        <a:pt x="299" y="173"/>
                      </a:lnTo>
                      <a:lnTo>
                        <a:pt x="307" y="170"/>
                      </a:lnTo>
                      <a:lnTo>
                        <a:pt x="310" y="168"/>
                      </a:lnTo>
                      <a:lnTo>
                        <a:pt x="339" y="158"/>
                      </a:lnTo>
                      <a:lnTo>
                        <a:pt x="343" y="154"/>
                      </a:lnTo>
                      <a:lnTo>
                        <a:pt x="345" y="154"/>
                      </a:lnTo>
                      <a:lnTo>
                        <a:pt x="345" y="154"/>
                      </a:lnTo>
                      <a:lnTo>
                        <a:pt x="347" y="156"/>
                      </a:lnTo>
                      <a:lnTo>
                        <a:pt x="348" y="156"/>
                      </a:lnTo>
                      <a:lnTo>
                        <a:pt x="350" y="156"/>
                      </a:lnTo>
                      <a:lnTo>
                        <a:pt x="350" y="158"/>
                      </a:lnTo>
                      <a:lnTo>
                        <a:pt x="354" y="158"/>
                      </a:lnTo>
                      <a:lnTo>
                        <a:pt x="362" y="156"/>
                      </a:lnTo>
                      <a:lnTo>
                        <a:pt x="366" y="154"/>
                      </a:lnTo>
                      <a:lnTo>
                        <a:pt x="367" y="152"/>
                      </a:lnTo>
                      <a:lnTo>
                        <a:pt x="369" y="151"/>
                      </a:lnTo>
                      <a:lnTo>
                        <a:pt x="377" y="147"/>
                      </a:lnTo>
                      <a:lnTo>
                        <a:pt x="383" y="145"/>
                      </a:lnTo>
                      <a:lnTo>
                        <a:pt x="406" y="145"/>
                      </a:lnTo>
                      <a:lnTo>
                        <a:pt x="406" y="145"/>
                      </a:lnTo>
                      <a:lnTo>
                        <a:pt x="406" y="145"/>
                      </a:lnTo>
                      <a:lnTo>
                        <a:pt x="406" y="147"/>
                      </a:lnTo>
                      <a:lnTo>
                        <a:pt x="404" y="149"/>
                      </a:lnTo>
                      <a:lnTo>
                        <a:pt x="402" y="152"/>
                      </a:lnTo>
                      <a:lnTo>
                        <a:pt x="398" y="158"/>
                      </a:lnTo>
                      <a:lnTo>
                        <a:pt x="390" y="168"/>
                      </a:lnTo>
                      <a:lnTo>
                        <a:pt x="388" y="171"/>
                      </a:lnTo>
                      <a:lnTo>
                        <a:pt x="387" y="173"/>
                      </a:lnTo>
                      <a:lnTo>
                        <a:pt x="388" y="175"/>
                      </a:lnTo>
                      <a:lnTo>
                        <a:pt x="388" y="175"/>
                      </a:lnTo>
                      <a:lnTo>
                        <a:pt x="388" y="181"/>
                      </a:lnTo>
                      <a:lnTo>
                        <a:pt x="390" y="183"/>
                      </a:lnTo>
                      <a:lnTo>
                        <a:pt x="390" y="183"/>
                      </a:lnTo>
                      <a:lnTo>
                        <a:pt x="390" y="185"/>
                      </a:lnTo>
                      <a:lnTo>
                        <a:pt x="392" y="185"/>
                      </a:lnTo>
                      <a:lnTo>
                        <a:pt x="392" y="185"/>
                      </a:lnTo>
                      <a:lnTo>
                        <a:pt x="392" y="187"/>
                      </a:lnTo>
                      <a:lnTo>
                        <a:pt x="394" y="187"/>
                      </a:lnTo>
                      <a:lnTo>
                        <a:pt x="396" y="189"/>
                      </a:lnTo>
                      <a:lnTo>
                        <a:pt x="396" y="189"/>
                      </a:lnTo>
                      <a:lnTo>
                        <a:pt x="398" y="190"/>
                      </a:lnTo>
                      <a:lnTo>
                        <a:pt x="398" y="194"/>
                      </a:lnTo>
                      <a:lnTo>
                        <a:pt x="398" y="196"/>
                      </a:lnTo>
                      <a:lnTo>
                        <a:pt x="396" y="200"/>
                      </a:lnTo>
                      <a:lnTo>
                        <a:pt x="396" y="200"/>
                      </a:lnTo>
                      <a:lnTo>
                        <a:pt x="396" y="200"/>
                      </a:lnTo>
                      <a:lnTo>
                        <a:pt x="398" y="202"/>
                      </a:lnTo>
                      <a:lnTo>
                        <a:pt x="398" y="202"/>
                      </a:lnTo>
                      <a:lnTo>
                        <a:pt x="398" y="204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398" y="206"/>
                      </a:lnTo>
                      <a:lnTo>
                        <a:pt x="402" y="202"/>
                      </a:lnTo>
                      <a:lnTo>
                        <a:pt x="402" y="202"/>
                      </a:lnTo>
                      <a:lnTo>
                        <a:pt x="402" y="202"/>
                      </a:lnTo>
                      <a:lnTo>
                        <a:pt x="404" y="202"/>
                      </a:lnTo>
                      <a:lnTo>
                        <a:pt x="404" y="202"/>
                      </a:lnTo>
                      <a:lnTo>
                        <a:pt x="404" y="200"/>
                      </a:lnTo>
                      <a:lnTo>
                        <a:pt x="406" y="200"/>
                      </a:lnTo>
                      <a:lnTo>
                        <a:pt x="406" y="202"/>
                      </a:lnTo>
                      <a:lnTo>
                        <a:pt x="408" y="202"/>
                      </a:lnTo>
                      <a:lnTo>
                        <a:pt x="408" y="204"/>
                      </a:lnTo>
                      <a:lnTo>
                        <a:pt x="409" y="206"/>
                      </a:lnTo>
                      <a:lnTo>
                        <a:pt x="409" y="206"/>
                      </a:lnTo>
                      <a:lnTo>
                        <a:pt x="409" y="209"/>
                      </a:lnTo>
                      <a:lnTo>
                        <a:pt x="409" y="209"/>
                      </a:lnTo>
                      <a:lnTo>
                        <a:pt x="409" y="209"/>
                      </a:lnTo>
                      <a:lnTo>
                        <a:pt x="408" y="209"/>
                      </a:lnTo>
                      <a:lnTo>
                        <a:pt x="408" y="209"/>
                      </a:lnTo>
                      <a:lnTo>
                        <a:pt x="406" y="211"/>
                      </a:lnTo>
                      <a:lnTo>
                        <a:pt x="406" y="211"/>
                      </a:lnTo>
                      <a:lnTo>
                        <a:pt x="406" y="211"/>
                      </a:lnTo>
                      <a:lnTo>
                        <a:pt x="406" y="213"/>
                      </a:lnTo>
                      <a:lnTo>
                        <a:pt x="406" y="213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4" y="215"/>
                      </a:lnTo>
                      <a:lnTo>
                        <a:pt x="402" y="215"/>
                      </a:lnTo>
                      <a:lnTo>
                        <a:pt x="402" y="215"/>
                      </a:lnTo>
                      <a:lnTo>
                        <a:pt x="400" y="217"/>
                      </a:lnTo>
                      <a:lnTo>
                        <a:pt x="400" y="217"/>
                      </a:lnTo>
                      <a:lnTo>
                        <a:pt x="400" y="219"/>
                      </a:lnTo>
                      <a:lnTo>
                        <a:pt x="400" y="219"/>
                      </a:lnTo>
                      <a:lnTo>
                        <a:pt x="400" y="219"/>
                      </a:lnTo>
                      <a:lnTo>
                        <a:pt x="396" y="217"/>
                      </a:lnTo>
                      <a:lnTo>
                        <a:pt x="396" y="217"/>
                      </a:lnTo>
                      <a:lnTo>
                        <a:pt x="396" y="217"/>
                      </a:lnTo>
                      <a:lnTo>
                        <a:pt x="394" y="219"/>
                      </a:lnTo>
                      <a:lnTo>
                        <a:pt x="394" y="219"/>
                      </a:lnTo>
                      <a:lnTo>
                        <a:pt x="390" y="217"/>
                      </a:lnTo>
                      <a:lnTo>
                        <a:pt x="390" y="217"/>
                      </a:lnTo>
                      <a:lnTo>
                        <a:pt x="375" y="225"/>
                      </a:lnTo>
                      <a:lnTo>
                        <a:pt x="373" y="223"/>
                      </a:lnTo>
                      <a:lnTo>
                        <a:pt x="371" y="223"/>
                      </a:lnTo>
                      <a:lnTo>
                        <a:pt x="369" y="221"/>
                      </a:lnTo>
                      <a:lnTo>
                        <a:pt x="367" y="219"/>
                      </a:lnTo>
                      <a:lnTo>
                        <a:pt x="366" y="219"/>
                      </a:lnTo>
                      <a:lnTo>
                        <a:pt x="366" y="219"/>
                      </a:lnTo>
                      <a:lnTo>
                        <a:pt x="364" y="221"/>
                      </a:lnTo>
                      <a:lnTo>
                        <a:pt x="362" y="221"/>
                      </a:lnTo>
                      <a:lnTo>
                        <a:pt x="362" y="221"/>
                      </a:lnTo>
                      <a:lnTo>
                        <a:pt x="360" y="223"/>
                      </a:lnTo>
                      <a:lnTo>
                        <a:pt x="360" y="223"/>
                      </a:lnTo>
                      <a:lnTo>
                        <a:pt x="360" y="227"/>
                      </a:lnTo>
                      <a:lnTo>
                        <a:pt x="360" y="227"/>
                      </a:lnTo>
                      <a:lnTo>
                        <a:pt x="358" y="228"/>
                      </a:lnTo>
                      <a:lnTo>
                        <a:pt x="358" y="230"/>
                      </a:lnTo>
                      <a:lnTo>
                        <a:pt x="354" y="232"/>
                      </a:lnTo>
                      <a:lnTo>
                        <a:pt x="352" y="234"/>
                      </a:lnTo>
                      <a:lnTo>
                        <a:pt x="352" y="234"/>
                      </a:lnTo>
                      <a:lnTo>
                        <a:pt x="350" y="234"/>
                      </a:lnTo>
                      <a:lnTo>
                        <a:pt x="348" y="236"/>
                      </a:lnTo>
                      <a:lnTo>
                        <a:pt x="345" y="240"/>
                      </a:lnTo>
                      <a:lnTo>
                        <a:pt x="339" y="242"/>
                      </a:lnTo>
                      <a:lnTo>
                        <a:pt x="339" y="244"/>
                      </a:lnTo>
                      <a:lnTo>
                        <a:pt x="337" y="244"/>
                      </a:lnTo>
                      <a:lnTo>
                        <a:pt x="335" y="244"/>
                      </a:lnTo>
                      <a:lnTo>
                        <a:pt x="333" y="242"/>
                      </a:lnTo>
                      <a:lnTo>
                        <a:pt x="333" y="244"/>
                      </a:lnTo>
                      <a:lnTo>
                        <a:pt x="333" y="244"/>
                      </a:lnTo>
                      <a:lnTo>
                        <a:pt x="331" y="244"/>
                      </a:lnTo>
                      <a:lnTo>
                        <a:pt x="333" y="248"/>
                      </a:lnTo>
                      <a:lnTo>
                        <a:pt x="333" y="248"/>
                      </a:lnTo>
                      <a:lnTo>
                        <a:pt x="333" y="248"/>
                      </a:lnTo>
                      <a:lnTo>
                        <a:pt x="335" y="249"/>
                      </a:lnTo>
                      <a:lnTo>
                        <a:pt x="337" y="249"/>
                      </a:lnTo>
                      <a:lnTo>
                        <a:pt x="337" y="251"/>
                      </a:lnTo>
                      <a:lnTo>
                        <a:pt x="337" y="253"/>
                      </a:lnTo>
                      <a:lnTo>
                        <a:pt x="337" y="257"/>
                      </a:lnTo>
                      <a:lnTo>
                        <a:pt x="337" y="259"/>
                      </a:lnTo>
                      <a:lnTo>
                        <a:pt x="337" y="259"/>
                      </a:lnTo>
                      <a:lnTo>
                        <a:pt x="335" y="259"/>
                      </a:lnTo>
                      <a:lnTo>
                        <a:pt x="335" y="261"/>
                      </a:lnTo>
                      <a:lnTo>
                        <a:pt x="335" y="261"/>
                      </a:lnTo>
                      <a:lnTo>
                        <a:pt x="335" y="261"/>
                      </a:lnTo>
                      <a:lnTo>
                        <a:pt x="333" y="263"/>
                      </a:lnTo>
                      <a:lnTo>
                        <a:pt x="333" y="265"/>
                      </a:lnTo>
                      <a:lnTo>
                        <a:pt x="335" y="265"/>
                      </a:lnTo>
                      <a:lnTo>
                        <a:pt x="335" y="267"/>
                      </a:lnTo>
                      <a:lnTo>
                        <a:pt x="337" y="268"/>
                      </a:lnTo>
                      <a:lnTo>
                        <a:pt x="337" y="268"/>
                      </a:lnTo>
                      <a:lnTo>
                        <a:pt x="337" y="268"/>
                      </a:lnTo>
                      <a:lnTo>
                        <a:pt x="337" y="272"/>
                      </a:lnTo>
                      <a:lnTo>
                        <a:pt x="337" y="274"/>
                      </a:lnTo>
                      <a:lnTo>
                        <a:pt x="337" y="276"/>
                      </a:lnTo>
                      <a:lnTo>
                        <a:pt x="337" y="276"/>
                      </a:lnTo>
                      <a:lnTo>
                        <a:pt x="339" y="280"/>
                      </a:lnTo>
                      <a:lnTo>
                        <a:pt x="339" y="284"/>
                      </a:lnTo>
                      <a:lnTo>
                        <a:pt x="339" y="284"/>
                      </a:lnTo>
                      <a:lnTo>
                        <a:pt x="339" y="284"/>
                      </a:lnTo>
                      <a:lnTo>
                        <a:pt x="341" y="284"/>
                      </a:lnTo>
                      <a:lnTo>
                        <a:pt x="345" y="282"/>
                      </a:lnTo>
                      <a:lnTo>
                        <a:pt x="352" y="280"/>
                      </a:lnTo>
                      <a:lnTo>
                        <a:pt x="354" y="278"/>
                      </a:lnTo>
                      <a:lnTo>
                        <a:pt x="356" y="274"/>
                      </a:lnTo>
                      <a:lnTo>
                        <a:pt x="358" y="270"/>
                      </a:lnTo>
                      <a:lnTo>
                        <a:pt x="362" y="267"/>
                      </a:lnTo>
                      <a:lnTo>
                        <a:pt x="366" y="267"/>
                      </a:lnTo>
                      <a:lnTo>
                        <a:pt x="367" y="267"/>
                      </a:lnTo>
                      <a:lnTo>
                        <a:pt x="369" y="267"/>
                      </a:lnTo>
                      <a:lnTo>
                        <a:pt x="369" y="267"/>
                      </a:lnTo>
                      <a:lnTo>
                        <a:pt x="371" y="265"/>
                      </a:lnTo>
                      <a:lnTo>
                        <a:pt x="373" y="261"/>
                      </a:lnTo>
                      <a:lnTo>
                        <a:pt x="373" y="261"/>
                      </a:lnTo>
                      <a:lnTo>
                        <a:pt x="375" y="259"/>
                      </a:lnTo>
                      <a:lnTo>
                        <a:pt x="379" y="259"/>
                      </a:lnTo>
                      <a:lnTo>
                        <a:pt x="381" y="259"/>
                      </a:lnTo>
                      <a:lnTo>
                        <a:pt x="381" y="257"/>
                      </a:lnTo>
                      <a:lnTo>
                        <a:pt x="383" y="253"/>
                      </a:lnTo>
                      <a:lnTo>
                        <a:pt x="388" y="248"/>
                      </a:lnTo>
                      <a:lnTo>
                        <a:pt x="390" y="248"/>
                      </a:lnTo>
                      <a:lnTo>
                        <a:pt x="396" y="246"/>
                      </a:lnTo>
                      <a:lnTo>
                        <a:pt x="398" y="246"/>
                      </a:lnTo>
                      <a:lnTo>
                        <a:pt x="400" y="242"/>
                      </a:lnTo>
                      <a:lnTo>
                        <a:pt x="402" y="240"/>
                      </a:lnTo>
                      <a:lnTo>
                        <a:pt x="406" y="232"/>
                      </a:lnTo>
                      <a:lnTo>
                        <a:pt x="409" y="228"/>
                      </a:lnTo>
                      <a:lnTo>
                        <a:pt x="415" y="225"/>
                      </a:lnTo>
                      <a:lnTo>
                        <a:pt x="421" y="221"/>
                      </a:lnTo>
                      <a:lnTo>
                        <a:pt x="446" y="217"/>
                      </a:lnTo>
                      <a:lnTo>
                        <a:pt x="451" y="217"/>
                      </a:lnTo>
                      <a:lnTo>
                        <a:pt x="453" y="217"/>
                      </a:lnTo>
                      <a:lnTo>
                        <a:pt x="455" y="217"/>
                      </a:lnTo>
                      <a:lnTo>
                        <a:pt x="457" y="217"/>
                      </a:lnTo>
                      <a:lnTo>
                        <a:pt x="459" y="215"/>
                      </a:lnTo>
                      <a:lnTo>
                        <a:pt x="461" y="213"/>
                      </a:lnTo>
                      <a:lnTo>
                        <a:pt x="461" y="211"/>
                      </a:lnTo>
                      <a:lnTo>
                        <a:pt x="463" y="211"/>
                      </a:lnTo>
                      <a:lnTo>
                        <a:pt x="465" y="211"/>
                      </a:lnTo>
                      <a:lnTo>
                        <a:pt x="465" y="211"/>
                      </a:lnTo>
                      <a:lnTo>
                        <a:pt x="467" y="213"/>
                      </a:lnTo>
                      <a:lnTo>
                        <a:pt x="467" y="213"/>
                      </a:lnTo>
                      <a:lnTo>
                        <a:pt x="468" y="213"/>
                      </a:lnTo>
                      <a:lnTo>
                        <a:pt x="468" y="211"/>
                      </a:lnTo>
                      <a:lnTo>
                        <a:pt x="470" y="211"/>
                      </a:lnTo>
                      <a:lnTo>
                        <a:pt x="472" y="209"/>
                      </a:lnTo>
                      <a:lnTo>
                        <a:pt x="472" y="209"/>
                      </a:lnTo>
                      <a:lnTo>
                        <a:pt x="474" y="211"/>
                      </a:lnTo>
                      <a:lnTo>
                        <a:pt x="478" y="211"/>
                      </a:lnTo>
                      <a:lnTo>
                        <a:pt x="480" y="213"/>
                      </a:lnTo>
                      <a:lnTo>
                        <a:pt x="480" y="215"/>
                      </a:lnTo>
                      <a:lnTo>
                        <a:pt x="484" y="217"/>
                      </a:lnTo>
                      <a:lnTo>
                        <a:pt x="484" y="219"/>
                      </a:lnTo>
                      <a:lnTo>
                        <a:pt x="488" y="221"/>
                      </a:lnTo>
                      <a:lnTo>
                        <a:pt x="488" y="223"/>
                      </a:lnTo>
                      <a:lnTo>
                        <a:pt x="488" y="225"/>
                      </a:lnTo>
                      <a:lnTo>
                        <a:pt x="486" y="227"/>
                      </a:lnTo>
                      <a:lnTo>
                        <a:pt x="486" y="228"/>
                      </a:lnTo>
                      <a:lnTo>
                        <a:pt x="488" y="230"/>
                      </a:lnTo>
                      <a:lnTo>
                        <a:pt x="501" y="236"/>
                      </a:lnTo>
                      <a:lnTo>
                        <a:pt x="501" y="236"/>
                      </a:lnTo>
                      <a:lnTo>
                        <a:pt x="503" y="238"/>
                      </a:lnTo>
                      <a:lnTo>
                        <a:pt x="503" y="238"/>
                      </a:lnTo>
                      <a:lnTo>
                        <a:pt x="505" y="238"/>
                      </a:lnTo>
                      <a:lnTo>
                        <a:pt x="505" y="238"/>
                      </a:lnTo>
                      <a:lnTo>
                        <a:pt x="507" y="238"/>
                      </a:lnTo>
                      <a:lnTo>
                        <a:pt x="507" y="238"/>
                      </a:lnTo>
                      <a:lnTo>
                        <a:pt x="507" y="238"/>
                      </a:lnTo>
                      <a:lnTo>
                        <a:pt x="508" y="238"/>
                      </a:lnTo>
                      <a:lnTo>
                        <a:pt x="508" y="238"/>
                      </a:lnTo>
                      <a:lnTo>
                        <a:pt x="510" y="240"/>
                      </a:lnTo>
                      <a:lnTo>
                        <a:pt x="510" y="238"/>
                      </a:lnTo>
                      <a:lnTo>
                        <a:pt x="512" y="238"/>
                      </a:lnTo>
                      <a:lnTo>
                        <a:pt x="512" y="236"/>
                      </a:lnTo>
                      <a:lnTo>
                        <a:pt x="512" y="234"/>
                      </a:lnTo>
                      <a:lnTo>
                        <a:pt x="512" y="234"/>
                      </a:lnTo>
                      <a:lnTo>
                        <a:pt x="512" y="232"/>
                      </a:lnTo>
                      <a:lnTo>
                        <a:pt x="510" y="232"/>
                      </a:lnTo>
                      <a:lnTo>
                        <a:pt x="510" y="232"/>
                      </a:lnTo>
                      <a:lnTo>
                        <a:pt x="510" y="230"/>
                      </a:lnTo>
                      <a:lnTo>
                        <a:pt x="510" y="228"/>
                      </a:lnTo>
                      <a:lnTo>
                        <a:pt x="508" y="228"/>
                      </a:lnTo>
                      <a:lnTo>
                        <a:pt x="507" y="225"/>
                      </a:lnTo>
                      <a:lnTo>
                        <a:pt x="491" y="206"/>
                      </a:lnTo>
                      <a:lnTo>
                        <a:pt x="489" y="202"/>
                      </a:lnTo>
                      <a:lnTo>
                        <a:pt x="489" y="200"/>
                      </a:lnTo>
                      <a:lnTo>
                        <a:pt x="489" y="196"/>
                      </a:lnTo>
                      <a:lnTo>
                        <a:pt x="489" y="194"/>
                      </a:lnTo>
                      <a:lnTo>
                        <a:pt x="489" y="194"/>
                      </a:lnTo>
                      <a:lnTo>
                        <a:pt x="489" y="192"/>
                      </a:lnTo>
                      <a:lnTo>
                        <a:pt x="489" y="190"/>
                      </a:lnTo>
                      <a:lnTo>
                        <a:pt x="489" y="190"/>
                      </a:lnTo>
                      <a:lnTo>
                        <a:pt x="488" y="189"/>
                      </a:lnTo>
                      <a:lnTo>
                        <a:pt x="488" y="189"/>
                      </a:lnTo>
                      <a:lnTo>
                        <a:pt x="488" y="185"/>
                      </a:lnTo>
                      <a:lnTo>
                        <a:pt x="488" y="183"/>
                      </a:lnTo>
                      <a:lnTo>
                        <a:pt x="489" y="181"/>
                      </a:lnTo>
                      <a:lnTo>
                        <a:pt x="491" y="181"/>
                      </a:lnTo>
                      <a:lnTo>
                        <a:pt x="495" y="177"/>
                      </a:lnTo>
                      <a:lnTo>
                        <a:pt x="497" y="177"/>
                      </a:lnTo>
                      <a:lnTo>
                        <a:pt x="499" y="171"/>
                      </a:lnTo>
                      <a:lnTo>
                        <a:pt x="501" y="171"/>
                      </a:lnTo>
                      <a:lnTo>
                        <a:pt x="503" y="171"/>
                      </a:lnTo>
                      <a:lnTo>
                        <a:pt x="505" y="170"/>
                      </a:lnTo>
                      <a:lnTo>
                        <a:pt x="505" y="170"/>
                      </a:lnTo>
                      <a:lnTo>
                        <a:pt x="507" y="170"/>
                      </a:lnTo>
                      <a:lnTo>
                        <a:pt x="507" y="168"/>
                      </a:lnTo>
                      <a:lnTo>
                        <a:pt x="507" y="168"/>
                      </a:lnTo>
                      <a:lnTo>
                        <a:pt x="507" y="168"/>
                      </a:lnTo>
                      <a:lnTo>
                        <a:pt x="508" y="166"/>
                      </a:lnTo>
                      <a:lnTo>
                        <a:pt x="508" y="166"/>
                      </a:lnTo>
                      <a:lnTo>
                        <a:pt x="510" y="164"/>
                      </a:lnTo>
                      <a:lnTo>
                        <a:pt x="510" y="164"/>
                      </a:lnTo>
                      <a:lnTo>
                        <a:pt x="512" y="164"/>
                      </a:lnTo>
                      <a:lnTo>
                        <a:pt x="512" y="162"/>
                      </a:lnTo>
                      <a:lnTo>
                        <a:pt x="518" y="158"/>
                      </a:lnTo>
                      <a:lnTo>
                        <a:pt x="518" y="156"/>
                      </a:lnTo>
                      <a:lnTo>
                        <a:pt x="520" y="154"/>
                      </a:lnTo>
                      <a:lnTo>
                        <a:pt x="522" y="154"/>
                      </a:lnTo>
                      <a:lnTo>
                        <a:pt x="522" y="152"/>
                      </a:lnTo>
                      <a:lnTo>
                        <a:pt x="524" y="152"/>
                      </a:lnTo>
                      <a:lnTo>
                        <a:pt x="526" y="152"/>
                      </a:lnTo>
                      <a:lnTo>
                        <a:pt x="528" y="154"/>
                      </a:lnTo>
                      <a:lnTo>
                        <a:pt x="528" y="156"/>
                      </a:lnTo>
                      <a:lnTo>
                        <a:pt x="528" y="156"/>
                      </a:lnTo>
                      <a:lnTo>
                        <a:pt x="529" y="156"/>
                      </a:lnTo>
                      <a:lnTo>
                        <a:pt x="531" y="154"/>
                      </a:lnTo>
                      <a:lnTo>
                        <a:pt x="531" y="154"/>
                      </a:lnTo>
                      <a:lnTo>
                        <a:pt x="531" y="152"/>
                      </a:lnTo>
                      <a:lnTo>
                        <a:pt x="531" y="151"/>
                      </a:lnTo>
                      <a:lnTo>
                        <a:pt x="531" y="149"/>
                      </a:lnTo>
                      <a:lnTo>
                        <a:pt x="533" y="145"/>
                      </a:lnTo>
                      <a:lnTo>
                        <a:pt x="533" y="145"/>
                      </a:lnTo>
                      <a:lnTo>
                        <a:pt x="533" y="141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7" name="Google Shape;437;p13"/>
                <p:cNvSpPr/>
                <p:nvPr/>
              </p:nvSpPr>
              <p:spPr>
                <a:xfrm>
                  <a:off x="5176838" y="3924300"/>
                  <a:ext cx="1182688" cy="99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" h="626" extrusionOk="0">
                      <a:moveTo>
                        <a:pt x="743" y="6"/>
                      </a:moveTo>
                      <a:lnTo>
                        <a:pt x="743" y="6"/>
                      </a:lnTo>
                      <a:lnTo>
                        <a:pt x="743" y="6"/>
                      </a:lnTo>
                      <a:lnTo>
                        <a:pt x="743" y="8"/>
                      </a:lnTo>
                      <a:lnTo>
                        <a:pt x="741" y="9"/>
                      </a:lnTo>
                      <a:lnTo>
                        <a:pt x="739" y="8"/>
                      </a:lnTo>
                      <a:lnTo>
                        <a:pt x="739" y="8"/>
                      </a:lnTo>
                      <a:lnTo>
                        <a:pt x="739" y="6"/>
                      </a:lnTo>
                      <a:lnTo>
                        <a:pt x="739" y="6"/>
                      </a:lnTo>
                      <a:lnTo>
                        <a:pt x="739" y="4"/>
                      </a:lnTo>
                      <a:lnTo>
                        <a:pt x="739" y="2"/>
                      </a:lnTo>
                      <a:lnTo>
                        <a:pt x="741" y="2"/>
                      </a:lnTo>
                      <a:lnTo>
                        <a:pt x="741" y="2"/>
                      </a:lnTo>
                      <a:lnTo>
                        <a:pt x="743" y="4"/>
                      </a:lnTo>
                      <a:lnTo>
                        <a:pt x="743" y="6"/>
                      </a:lnTo>
                      <a:lnTo>
                        <a:pt x="745" y="6"/>
                      </a:lnTo>
                      <a:lnTo>
                        <a:pt x="743" y="2"/>
                      </a:lnTo>
                      <a:lnTo>
                        <a:pt x="743" y="2"/>
                      </a:lnTo>
                      <a:lnTo>
                        <a:pt x="743" y="2"/>
                      </a:lnTo>
                      <a:lnTo>
                        <a:pt x="741" y="0"/>
                      </a:lnTo>
                      <a:lnTo>
                        <a:pt x="741" y="0"/>
                      </a:lnTo>
                      <a:lnTo>
                        <a:pt x="737" y="0"/>
                      </a:lnTo>
                      <a:lnTo>
                        <a:pt x="737" y="0"/>
                      </a:lnTo>
                      <a:lnTo>
                        <a:pt x="735" y="0"/>
                      </a:lnTo>
                      <a:lnTo>
                        <a:pt x="735" y="2"/>
                      </a:lnTo>
                      <a:lnTo>
                        <a:pt x="735" y="2"/>
                      </a:lnTo>
                      <a:lnTo>
                        <a:pt x="735" y="2"/>
                      </a:lnTo>
                      <a:lnTo>
                        <a:pt x="735" y="4"/>
                      </a:lnTo>
                      <a:lnTo>
                        <a:pt x="735" y="4"/>
                      </a:lnTo>
                      <a:lnTo>
                        <a:pt x="735" y="6"/>
                      </a:lnTo>
                      <a:lnTo>
                        <a:pt x="735" y="6"/>
                      </a:lnTo>
                      <a:lnTo>
                        <a:pt x="733" y="8"/>
                      </a:lnTo>
                      <a:lnTo>
                        <a:pt x="733" y="8"/>
                      </a:lnTo>
                      <a:lnTo>
                        <a:pt x="733" y="8"/>
                      </a:lnTo>
                      <a:lnTo>
                        <a:pt x="731" y="8"/>
                      </a:lnTo>
                      <a:lnTo>
                        <a:pt x="731" y="6"/>
                      </a:lnTo>
                      <a:lnTo>
                        <a:pt x="724" y="9"/>
                      </a:lnTo>
                      <a:lnTo>
                        <a:pt x="724" y="11"/>
                      </a:lnTo>
                      <a:lnTo>
                        <a:pt x="720" y="13"/>
                      </a:lnTo>
                      <a:lnTo>
                        <a:pt x="720" y="13"/>
                      </a:lnTo>
                      <a:lnTo>
                        <a:pt x="718" y="13"/>
                      </a:lnTo>
                      <a:lnTo>
                        <a:pt x="718" y="13"/>
                      </a:lnTo>
                      <a:lnTo>
                        <a:pt x="716" y="13"/>
                      </a:lnTo>
                      <a:lnTo>
                        <a:pt x="716" y="13"/>
                      </a:lnTo>
                      <a:lnTo>
                        <a:pt x="716" y="13"/>
                      </a:lnTo>
                      <a:lnTo>
                        <a:pt x="716" y="15"/>
                      </a:lnTo>
                      <a:lnTo>
                        <a:pt x="716" y="15"/>
                      </a:lnTo>
                      <a:lnTo>
                        <a:pt x="716" y="17"/>
                      </a:lnTo>
                      <a:lnTo>
                        <a:pt x="716" y="17"/>
                      </a:lnTo>
                      <a:lnTo>
                        <a:pt x="714" y="17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6" y="21"/>
                      </a:lnTo>
                      <a:lnTo>
                        <a:pt x="716" y="21"/>
                      </a:lnTo>
                      <a:lnTo>
                        <a:pt x="714" y="21"/>
                      </a:lnTo>
                      <a:lnTo>
                        <a:pt x="712" y="25"/>
                      </a:lnTo>
                      <a:lnTo>
                        <a:pt x="710" y="27"/>
                      </a:lnTo>
                      <a:lnTo>
                        <a:pt x="710" y="27"/>
                      </a:lnTo>
                      <a:lnTo>
                        <a:pt x="709" y="27"/>
                      </a:lnTo>
                      <a:lnTo>
                        <a:pt x="709" y="27"/>
                      </a:lnTo>
                      <a:lnTo>
                        <a:pt x="709" y="27"/>
                      </a:lnTo>
                      <a:lnTo>
                        <a:pt x="707" y="28"/>
                      </a:lnTo>
                      <a:lnTo>
                        <a:pt x="707" y="30"/>
                      </a:lnTo>
                      <a:lnTo>
                        <a:pt x="705" y="32"/>
                      </a:lnTo>
                      <a:lnTo>
                        <a:pt x="703" y="34"/>
                      </a:lnTo>
                      <a:lnTo>
                        <a:pt x="701" y="34"/>
                      </a:lnTo>
                      <a:lnTo>
                        <a:pt x="695" y="36"/>
                      </a:lnTo>
                      <a:lnTo>
                        <a:pt x="690" y="36"/>
                      </a:lnTo>
                      <a:lnTo>
                        <a:pt x="688" y="38"/>
                      </a:lnTo>
                      <a:lnTo>
                        <a:pt x="686" y="36"/>
                      </a:lnTo>
                      <a:lnTo>
                        <a:pt x="686" y="36"/>
                      </a:lnTo>
                      <a:lnTo>
                        <a:pt x="684" y="36"/>
                      </a:lnTo>
                      <a:lnTo>
                        <a:pt x="682" y="36"/>
                      </a:lnTo>
                      <a:lnTo>
                        <a:pt x="680" y="36"/>
                      </a:lnTo>
                      <a:lnTo>
                        <a:pt x="680" y="34"/>
                      </a:lnTo>
                      <a:lnTo>
                        <a:pt x="678" y="34"/>
                      </a:lnTo>
                      <a:lnTo>
                        <a:pt x="678" y="34"/>
                      </a:lnTo>
                      <a:lnTo>
                        <a:pt x="672" y="34"/>
                      </a:lnTo>
                      <a:lnTo>
                        <a:pt x="667" y="34"/>
                      </a:lnTo>
                      <a:lnTo>
                        <a:pt x="663" y="36"/>
                      </a:lnTo>
                      <a:lnTo>
                        <a:pt x="663" y="34"/>
                      </a:lnTo>
                      <a:lnTo>
                        <a:pt x="663" y="34"/>
                      </a:lnTo>
                      <a:lnTo>
                        <a:pt x="661" y="34"/>
                      </a:lnTo>
                      <a:lnTo>
                        <a:pt x="661" y="34"/>
                      </a:lnTo>
                      <a:lnTo>
                        <a:pt x="661" y="34"/>
                      </a:lnTo>
                      <a:lnTo>
                        <a:pt x="661" y="32"/>
                      </a:lnTo>
                      <a:lnTo>
                        <a:pt x="659" y="32"/>
                      </a:lnTo>
                      <a:lnTo>
                        <a:pt x="659" y="30"/>
                      </a:lnTo>
                      <a:lnTo>
                        <a:pt x="659" y="30"/>
                      </a:lnTo>
                      <a:lnTo>
                        <a:pt x="659" y="30"/>
                      </a:lnTo>
                      <a:lnTo>
                        <a:pt x="659" y="28"/>
                      </a:lnTo>
                      <a:lnTo>
                        <a:pt x="657" y="27"/>
                      </a:lnTo>
                      <a:lnTo>
                        <a:pt x="657" y="25"/>
                      </a:lnTo>
                      <a:lnTo>
                        <a:pt x="655" y="25"/>
                      </a:lnTo>
                      <a:lnTo>
                        <a:pt x="655" y="21"/>
                      </a:lnTo>
                      <a:lnTo>
                        <a:pt x="653" y="17"/>
                      </a:lnTo>
                      <a:lnTo>
                        <a:pt x="651" y="15"/>
                      </a:lnTo>
                      <a:lnTo>
                        <a:pt x="651" y="15"/>
                      </a:lnTo>
                      <a:lnTo>
                        <a:pt x="650" y="15"/>
                      </a:lnTo>
                      <a:lnTo>
                        <a:pt x="650" y="15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9"/>
                      </a:lnTo>
                      <a:lnTo>
                        <a:pt x="650" y="19"/>
                      </a:lnTo>
                      <a:lnTo>
                        <a:pt x="650" y="19"/>
                      </a:lnTo>
                      <a:lnTo>
                        <a:pt x="650" y="21"/>
                      </a:lnTo>
                      <a:lnTo>
                        <a:pt x="650" y="21"/>
                      </a:lnTo>
                      <a:lnTo>
                        <a:pt x="650" y="23"/>
                      </a:lnTo>
                      <a:lnTo>
                        <a:pt x="648" y="23"/>
                      </a:lnTo>
                      <a:lnTo>
                        <a:pt x="648" y="23"/>
                      </a:lnTo>
                      <a:lnTo>
                        <a:pt x="648" y="23"/>
                      </a:lnTo>
                      <a:lnTo>
                        <a:pt x="648" y="21"/>
                      </a:lnTo>
                      <a:lnTo>
                        <a:pt x="646" y="15"/>
                      </a:lnTo>
                      <a:lnTo>
                        <a:pt x="644" y="15"/>
                      </a:lnTo>
                      <a:lnTo>
                        <a:pt x="644" y="13"/>
                      </a:lnTo>
                      <a:lnTo>
                        <a:pt x="640" y="9"/>
                      </a:lnTo>
                      <a:lnTo>
                        <a:pt x="638" y="8"/>
                      </a:lnTo>
                      <a:lnTo>
                        <a:pt x="638" y="6"/>
                      </a:lnTo>
                      <a:lnTo>
                        <a:pt x="636" y="4"/>
                      </a:lnTo>
                      <a:lnTo>
                        <a:pt x="636" y="4"/>
                      </a:lnTo>
                      <a:lnTo>
                        <a:pt x="634" y="4"/>
                      </a:lnTo>
                      <a:lnTo>
                        <a:pt x="634" y="6"/>
                      </a:lnTo>
                      <a:lnTo>
                        <a:pt x="634" y="6"/>
                      </a:lnTo>
                      <a:lnTo>
                        <a:pt x="634" y="8"/>
                      </a:lnTo>
                      <a:lnTo>
                        <a:pt x="634" y="8"/>
                      </a:lnTo>
                      <a:lnTo>
                        <a:pt x="632" y="9"/>
                      </a:lnTo>
                      <a:lnTo>
                        <a:pt x="630" y="9"/>
                      </a:lnTo>
                      <a:lnTo>
                        <a:pt x="630" y="11"/>
                      </a:lnTo>
                      <a:lnTo>
                        <a:pt x="630" y="11"/>
                      </a:lnTo>
                      <a:lnTo>
                        <a:pt x="629" y="13"/>
                      </a:lnTo>
                      <a:lnTo>
                        <a:pt x="629" y="15"/>
                      </a:lnTo>
                      <a:lnTo>
                        <a:pt x="629" y="15"/>
                      </a:lnTo>
                      <a:lnTo>
                        <a:pt x="627" y="15"/>
                      </a:lnTo>
                      <a:lnTo>
                        <a:pt x="627" y="15"/>
                      </a:lnTo>
                      <a:lnTo>
                        <a:pt x="627" y="15"/>
                      </a:lnTo>
                      <a:lnTo>
                        <a:pt x="625" y="13"/>
                      </a:lnTo>
                      <a:lnTo>
                        <a:pt x="625" y="11"/>
                      </a:lnTo>
                      <a:lnTo>
                        <a:pt x="625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13"/>
                      </a:lnTo>
                      <a:lnTo>
                        <a:pt x="623" y="15"/>
                      </a:lnTo>
                      <a:lnTo>
                        <a:pt x="623" y="15"/>
                      </a:lnTo>
                      <a:lnTo>
                        <a:pt x="621" y="15"/>
                      </a:lnTo>
                      <a:lnTo>
                        <a:pt x="621" y="15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9"/>
                      </a:lnTo>
                      <a:lnTo>
                        <a:pt x="621" y="19"/>
                      </a:lnTo>
                      <a:lnTo>
                        <a:pt x="621" y="21"/>
                      </a:lnTo>
                      <a:lnTo>
                        <a:pt x="619" y="19"/>
                      </a:lnTo>
                      <a:lnTo>
                        <a:pt x="617" y="19"/>
                      </a:lnTo>
                      <a:lnTo>
                        <a:pt x="615" y="17"/>
                      </a:lnTo>
                      <a:lnTo>
                        <a:pt x="613" y="17"/>
                      </a:lnTo>
                      <a:lnTo>
                        <a:pt x="613" y="17"/>
                      </a:lnTo>
                      <a:lnTo>
                        <a:pt x="613" y="17"/>
                      </a:lnTo>
                      <a:lnTo>
                        <a:pt x="611" y="15"/>
                      </a:lnTo>
                      <a:lnTo>
                        <a:pt x="609" y="15"/>
                      </a:lnTo>
                      <a:lnTo>
                        <a:pt x="609" y="15"/>
                      </a:lnTo>
                      <a:lnTo>
                        <a:pt x="609" y="17"/>
                      </a:lnTo>
                      <a:lnTo>
                        <a:pt x="608" y="17"/>
                      </a:lnTo>
                      <a:lnTo>
                        <a:pt x="608" y="17"/>
                      </a:lnTo>
                      <a:lnTo>
                        <a:pt x="608" y="19"/>
                      </a:lnTo>
                      <a:lnTo>
                        <a:pt x="608" y="19"/>
                      </a:lnTo>
                      <a:lnTo>
                        <a:pt x="608" y="19"/>
                      </a:lnTo>
                      <a:lnTo>
                        <a:pt x="609" y="21"/>
                      </a:lnTo>
                      <a:lnTo>
                        <a:pt x="609" y="21"/>
                      </a:lnTo>
                      <a:lnTo>
                        <a:pt x="609" y="23"/>
                      </a:lnTo>
                      <a:lnTo>
                        <a:pt x="609" y="23"/>
                      </a:lnTo>
                      <a:lnTo>
                        <a:pt x="611" y="25"/>
                      </a:lnTo>
                      <a:lnTo>
                        <a:pt x="611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5" y="27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7" y="28"/>
                      </a:lnTo>
                      <a:lnTo>
                        <a:pt x="617" y="30"/>
                      </a:lnTo>
                      <a:lnTo>
                        <a:pt x="615" y="30"/>
                      </a:lnTo>
                      <a:lnTo>
                        <a:pt x="615" y="32"/>
                      </a:lnTo>
                      <a:lnTo>
                        <a:pt x="613" y="32"/>
                      </a:lnTo>
                      <a:lnTo>
                        <a:pt x="611" y="32"/>
                      </a:lnTo>
                      <a:lnTo>
                        <a:pt x="609" y="34"/>
                      </a:lnTo>
                      <a:lnTo>
                        <a:pt x="608" y="36"/>
                      </a:lnTo>
                      <a:lnTo>
                        <a:pt x="606" y="38"/>
                      </a:lnTo>
                      <a:lnTo>
                        <a:pt x="604" y="40"/>
                      </a:lnTo>
                      <a:lnTo>
                        <a:pt x="598" y="42"/>
                      </a:lnTo>
                      <a:lnTo>
                        <a:pt x="598" y="42"/>
                      </a:lnTo>
                      <a:lnTo>
                        <a:pt x="596" y="40"/>
                      </a:lnTo>
                      <a:lnTo>
                        <a:pt x="596" y="40"/>
                      </a:lnTo>
                      <a:lnTo>
                        <a:pt x="594" y="40"/>
                      </a:lnTo>
                      <a:lnTo>
                        <a:pt x="594" y="40"/>
                      </a:lnTo>
                      <a:lnTo>
                        <a:pt x="592" y="40"/>
                      </a:lnTo>
                      <a:lnTo>
                        <a:pt x="592" y="40"/>
                      </a:lnTo>
                      <a:lnTo>
                        <a:pt x="590" y="42"/>
                      </a:lnTo>
                      <a:lnTo>
                        <a:pt x="589" y="44"/>
                      </a:lnTo>
                      <a:lnTo>
                        <a:pt x="587" y="46"/>
                      </a:lnTo>
                      <a:lnTo>
                        <a:pt x="587" y="48"/>
                      </a:lnTo>
                      <a:lnTo>
                        <a:pt x="585" y="49"/>
                      </a:lnTo>
                      <a:lnTo>
                        <a:pt x="583" y="51"/>
                      </a:lnTo>
                      <a:lnTo>
                        <a:pt x="583" y="51"/>
                      </a:lnTo>
                      <a:lnTo>
                        <a:pt x="583" y="53"/>
                      </a:lnTo>
                      <a:lnTo>
                        <a:pt x="583" y="53"/>
                      </a:lnTo>
                      <a:lnTo>
                        <a:pt x="583" y="53"/>
                      </a:lnTo>
                      <a:lnTo>
                        <a:pt x="581" y="55"/>
                      </a:lnTo>
                      <a:lnTo>
                        <a:pt x="581" y="55"/>
                      </a:lnTo>
                      <a:lnTo>
                        <a:pt x="581" y="57"/>
                      </a:lnTo>
                      <a:lnTo>
                        <a:pt x="583" y="59"/>
                      </a:lnTo>
                      <a:lnTo>
                        <a:pt x="585" y="61"/>
                      </a:lnTo>
                      <a:lnTo>
                        <a:pt x="585" y="61"/>
                      </a:lnTo>
                      <a:lnTo>
                        <a:pt x="585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3"/>
                      </a:lnTo>
                      <a:lnTo>
                        <a:pt x="583" y="68"/>
                      </a:lnTo>
                      <a:lnTo>
                        <a:pt x="583" y="68"/>
                      </a:lnTo>
                      <a:lnTo>
                        <a:pt x="583" y="70"/>
                      </a:lnTo>
                      <a:lnTo>
                        <a:pt x="583" y="70"/>
                      </a:lnTo>
                      <a:lnTo>
                        <a:pt x="583" y="70"/>
                      </a:lnTo>
                      <a:lnTo>
                        <a:pt x="583" y="72"/>
                      </a:lnTo>
                      <a:lnTo>
                        <a:pt x="585" y="72"/>
                      </a:lnTo>
                      <a:lnTo>
                        <a:pt x="583" y="76"/>
                      </a:lnTo>
                      <a:lnTo>
                        <a:pt x="583" y="76"/>
                      </a:lnTo>
                      <a:lnTo>
                        <a:pt x="581" y="76"/>
                      </a:lnTo>
                      <a:lnTo>
                        <a:pt x="581" y="76"/>
                      </a:lnTo>
                      <a:lnTo>
                        <a:pt x="579" y="76"/>
                      </a:lnTo>
                      <a:lnTo>
                        <a:pt x="579" y="78"/>
                      </a:lnTo>
                      <a:lnTo>
                        <a:pt x="575" y="78"/>
                      </a:lnTo>
                      <a:lnTo>
                        <a:pt x="575" y="78"/>
                      </a:lnTo>
                      <a:lnTo>
                        <a:pt x="571" y="80"/>
                      </a:lnTo>
                      <a:lnTo>
                        <a:pt x="569" y="78"/>
                      </a:lnTo>
                      <a:lnTo>
                        <a:pt x="569" y="78"/>
                      </a:lnTo>
                      <a:lnTo>
                        <a:pt x="569" y="78"/>
                      </a:lnTo>
                      <a:lnTo>
                        <a:pt x="569" y="76"/>
                      </a:lnTo>
                      <a:lnTo>
                        <a:pt x="569" y="74"/>
                      </a:lnTo>
                      <a:lnTo>
                        <a:pt x="569" y="74"/>
                      </a:lnTo>
                      <a:lnTo>
                        <a:pt x="569" y="74"/>
                      </a:lnTo>
                      <a:lnTo>
                        <a:pt x="568" y="74"/>
                      </a:lnTo>
                      <a:lnTo>
                        <a:pt x="566" y="74"/>
                      </a:lnTo>
                      <a:lnTo>
                        <a:pt x="566" y="72"/>
                      </a:lnTo>
                      <a:lnTo>
                        <a:pt x="564" y="72"/>
                      </a:lnTo>
                      <a:lnTo>
                        <a:pt x="564" y="72"/>
                      </a:lnTo>
                      <a:lnTo>
                        <a:pt x="562" y="72"/>
                      </a:lnTo>
                      <a:lnTo>
                        <a:pt x="560" y="72"/>
                      </a:lnTo>
                      <a:lnTo>
                        <a:pt x="560" y="72"/>
                      </a:lnTo>
                      <a:lnTo>
                        <a:pt x="560" y="74"/>
                      </a:lnTo>
                      <a:lnTo>
                        <a:pt x="560" y="76"/>
                      </a:lnTo>
                      <a:lnTo>
                        <a:pt x="560" y="78"/>
                      </a:lnTo>
                      <a:lnTo>
                        <a:pt x="560" y="78"/>
                      </a:lnTo>
                      <a:lnTo>
                        <a:pt x="558" y="80"/>
                      </a:lnTo>
                      <a:lnTo>
                        <a:pt x="558" y="80"/>
                      </a:lnTo>
                      <a:lnTo>
                        <a:pt x="554" y="82"/>
                      </a:lnTo>
                      <a:lnTo>
                        <a:pt x="552" y="84"/>
                      </a:lnTo>
                      <a:lnTo>
                        <a:pt x="550" y="86"/>
                      </a:lnTo>
                      <a:lnTo>
                        <a:pt x="549" y="86"/>
                      </a:lnTo>
                      <a:lnTo>
                        <a:pt x="549" y="86"/>
                      </a:lnTo>
                      <a:lnTo>
                        <a:pt x="549" y="87"/>
                      </a:lnTo>
                      <a:lnTo>
                        <a:pt x="549" y="89"/>
                      </a:lnTo>
                      <a:lnTo>
                        <a:pt x="549" y="89"/>
                      </a:lnTo>
                      <a:lnTo>
                        <a:pt x="547" y="91"/>
                      </a:lnTo>
                      <a:lnTo>
                        <a:pt x="547" y="91"/>
                      </a:lnTo>
                      <a:lnTo>
                        <a:pt x="545" y="91"/>
                      </a:lnTo>
                      <a:lnTo>
                        <a:pt x="545" y="91"/>
                      </a:lnTo>
                      <a:lnTo>
                        <a:pt x="543" y="91"/>
                      </a:lnTo>
                      <a:lnTo>
                        <a:pt x="543" y="89"/>
                      </a:lnTo>
                      <a:lnTo>
                        <a:pt x="541" y="89"/>
                      </a:lnTo>
                      <a:lnTo>
                        <a:pt x="541" y="89"/>
                      </a:lnTo>
                      <a:lnTo>
                        <a:pt x="541" y="87"/>
                      </a:lnTo>
                      <a:lnTo>
                        <a:pt x="541" y="87"/>
                      </a:lnTo>
                      <a:lnTo>
                        <a:pt x="541" y="86"/>
                      </a:lnTo>
                      <a:lnTo>
                        <a:pt x="543" y="84"/>
                      </a:lnTo>
                      <a:lnTo>
                        <a:pt x="543" y="82"/>
                      </a:lnTo>
                      <a:lnTo>
                        <a:pt x="543" y="82"/>
                      </a:lnTo>
                      <a:lnTo>
                        <a:pt x="543" y="82"/>
                      </a:lnTo>
                      <a:lnTo>
                        <a:pt x="543" y="80"/>
                      </a:lnTo>
                      <a:lnTo>
                        <a:pt x="541" y="80"/>
                      </a:lnTo>
                      <a:lnTo>
                        <a:pt x="541" y="80"/>
                      </a:lnTo>
                      <a:lnTo>
                        <a:pt x="537" y="74"/>
                      </a:lnTo>
                      <a:lnTo>
                        <a:pt x="535" y="74"/>
                      </a:lnTo>
                      <a:lnTo>
                        <a:pt x="535" y="72"/>
                      </a:lnTo>
                      <a:lnTo>
                        <a:pt x="535" y="72"/>
                      </a:lnTo>
                      <a:lnTo>
                        <a:pt x="535" y="70"/>
                      </a:lnTo>
                      <a:lnTo>
                        <a:pt x="535" y="68"/>
                      </a:lnTo>
                      <a:lnTo>
                        <a:pt x="535" y="68"/>
                      </a:lnTo>
                      <a:lnTo>
                        <a:pt x="535" y="67"/>
                      </a:lnTo>
                      <a:lnTo>
                        <a:pt x="535" y="67"/>
                      </a:lnTo>
                      <a:lnTo>
                        <a:pt x="535" y="67"/>
                      </a:lnTo>
                      <a:lnTo>
                        <a:pt x="535" y="65"/>
                      </a:lnTo>
                      <a:lnTo>
                        <a:pt x="535" y="65"/>
                      </a:lnTo>
                      <a:lnTo>
                        <a:pt x="533" y="65"/>
                      </a:lnTo>
                      <a:lnTo>
                        <a:pt x="533" y="65"/>
                      </a:lnTo>
                      <a:lnTo>
                        <a:pt x="533" y="65"/>
                      </a:lnTo>
                      <a:lnTo>
                        <a:pt x="531" y="65"/>
                      </a:lnTo>
                      <a:lnTo>
                        <a:pt x="531" y="63"/>
                      </a:lnTo>
                      <a:lnTo>
                        <a:pt x="529" y="63"/>
                      </a:lnTo>
                      <a:lnTo>
                        <a:pt x="528" y="63"/>
                      </a:lnTo>
                      <a:lnTo>
                        <a:pt x="528" y="65"/>
                      </a:lnTo>
                      <a:lnTo>
                        <a:pt x="526" y="67"/>
                      </a:lnTo>
                      <a:lnTo>
                        <a:pt x="526" y="68"/>
                      </a:lnTo>
                      <a:lnTo>
                        <a:pt x="522" y="72"/>
                      </a:lnTo>
                      <a:lnTo>
                        <a:pt x="522" y="72"/>
                      </a:lnTo>
                      <a:lnTo>
                        <a:pt x="522" y="74"/>
                      </a:lnTo>
                      <a:lnTo>
                        <a:pt x="522" y="74"/>
                      </a:lnTo>
                      <a:lnTo>
                        <a:pt x="522" y="76"/>
                      </a:lnTo>
                      <a:lnTo>
                        <a:pt x="522" y="78"/>
                      </a:lnTo>
                      <a:lnTo>
                        <a:pt x="520" y="82"/>
                      </a:lnTo>
                      <a:lnTo>
                        <a:pt x="520" y="82"/>
                      </a:lnTo>
                      <a:lnTo>
                        <a:pt x="520" y="82"/>
                      </a:lnTo>
                      <a:lnTo>
                        <a:pt x="520" y="84"/>
                      </a:lnTo>
                      <a:lnTo>
                        <a:pt x="520" y="86"/>
                      </a:lnTo>
                      <a:lnTo>
                        <a:pt x="520" y="86"/>
                      </a:lnTo>
                      <a:lnTo>
                        <a:pt x="520" y="87"/>
                      </a:lnTo>
                      <a:lnTo>
                        <a:pt x="516" y="93"/>
                      </a:lnTo>
                      <a:lnTo>
                        <a:pt x="516" y="93"/>
                      </a:lnTo>
                      <a:lnTo>
                        <a:pt x="516" y="95"/>
                      </a:lnTo>
                      <a:lnTo>
                        <a:pt x="516" y="95"/>
                      </a:lnTo>
                      <a:lnTo>
                        <a:pt x="518" y="97"/>
                      </a:lnTo>
                      <a:lnTo>
                        <a:pt x="520" y="99"/>
                      </a:lnTo>
                      <a:lnTo>
                        <a:pt x="520" y="99"/>
                      </a:lnTo>
                      <a:lnTo>
                        <a:pt x="520" y="101"/>
                      </a:lnTo>
                      <a:lnTo>
                        <a:pt x="520" y="101"/>
                      </a:lnTo>
                      <a:lnTo>
                        <a:pt x="520" y="101"/>
                      </a:lnTo>
                      <a:lnTo>
                        <a:pt x="518" y="103"/>
                      </a:lnTo>
                      <a:lnTo>
                        <a:pt x="518" y="103"/>
                      </a:lnTo>
                      <a:lnTo>
                        <a:pt x="518" y="105"/>
                      </a:lnTo>
                      <a:lnTo>
                        <a:pt x="518" y="106"/>
                      </a:lnTo>
                      <a:lnTo>
                        <a:pt x="518" y="106"/>
                      </a:lnTo>
                      <a:lnTo>
                        <a:pt x="518" y="108"/>
                      </a:lnTo>
                      <a:lnTo>
                        <a:pt x="518" y="108"/>
                      </a:lnTo>
                      <a:lnTo>
                        <a:pt x="516" y="110"/>
                      </a:lnTo>
                      <a:lnTo>
                        <a:pt x="514" y="108"/>
                      </a:lnTo>
                      <a:lnTo>
                        <a:pt x="512" y="110"/>
                      </a:lnTo>
                      <a:lnTo>
                        <a:pt x="512" y="110"/>
                      </a:lnTo>
                      <a:lnTo>
                        <a:pt x="512" y="112"/>
                      </a:lnTo>
                      <a:lnTo>
                        <a:pt x="510" y="112"/>
                      </a:lnTo>
                      <a:lnTo>
                        <a:pt x="510" y="114"/>
                      </a:lnTo>
                      <a:lnTo>
                        <a:pt x="510" y="114"/>
                      </a:lnTo>
                      <a:lnTo>
                        <a:pt x="508" y="114"/>
                      </a:lnTo>
                      <a:lnTo>
                        <a:pt x="508" y="114"/>
                      </a:lnTo>
                      <a:lnTo>
                        <a:pt x="507" y="114"/>
                      </a:lnTo>
                      <a:lnTo>
                        <a:pt x="507" y="114"/>
                      </a:lnTo>
                      <a:lnTo>
                        <a:pt x="505" y="114"/>
                      </a:lnTo>
                      <a:lnTo>
                        <a:pt x="505" y="114"/>
                      </a:lnTo>
                      <a:lnTo>
                        <a:pt x="505" y="114"/>
                      </a:lnTo>
                      <a:lnTo>
                        <a:pt x="503" y="112"/>
                      </a:lnTo>
                      <a:lnTo>
                        <a:pt x="501" y="110"/>
                      </a:lnTo>
                      <a:lnTo>
                        <a:pt x="499" y="110"/>
                      </a:lnTo>
                      <a:lnTo>
                        <a:pt x="495" y="108"/>
                      </a:lnTo>
                      <a:lnTo>
                        <a:pt x="491" y="108"/>
                      </a:lnTo>
                      <a:lnTo>
                        <a:pt x="488" y="112"/>
                      </a:lnTo>
                      <a:lnTo>
                        <a:pt x="484" y="114"/>
                      </a:lnTo>
                      <a:lnTo>
                        <a:pt x="480" y="114"/>
                      </a:lnTo>
                      <a:lnTo>
                        <a:pt x="472" y="120"/>
                      </a:lnTo>
                      <a:lnTo>
                        <a:pt x="465" y="122"/>
                      </a:lnTo>
                      <a:lnTo>
                        <a:pt x="465" y="122"/>
                      </a:lnTo>
                      <a:lnTo>
                        <a:pt x="467" y="124"/>
                      </a:lnTo>
                      <a:lnTo>
                        <a:pt x="467" y="125"/>
                      </a:lnTo>
                      <a:lnTo>
                        <a:pt x="467" y="125"/>
                      </a:lnTo>
                      <a:lnTo>
                        <a:pt x="468" y="127"/>
                      </a:lnTo>
                      <a:lnTo>
                        <a:pt x="468" y="127"/>
                      </a:lnTo>
                      <a:lnTo>
                        <a:pt x="468" y="129"/>
                      </a:lnTo>
                      <a:lnTo>
                        <a:pt x="468" y="129"/>
                      </a:lnTo>
                      <a:lnTo>
                        <a:pt x="467" y="129"/>
                      </a:lnTo>
                      <a:lnTo>
                        <a:pt x="467" y="129"/>
                      </a:lnTo>
                      <a:lnTo>
                        <a:pt x="465" y="131"/>
                      </a:lnTo>
                      <a:lnTo>
                        <a:pt x="463" y="131"/>
                      </a:lnTo>
                      <a:lnTo>
                        <a:pt x="463" y="131"/>
                      </a:lnTo>
                      <a:lnTo>
                        <a:pt x="463" y="131"/>
                      </a:lnTo>
                      <a:lnTo>
                        <a:pt x="461" y="133"/>
                      </a:lnTo>
                      <a:lnTo>
                        <a:pt x="461" y="133"/>
                      </a:lnTo>
                      <a:lnTo>
                        <a:pt x="459" y="135"/>
                      </a:lnTo>
                      <a:lnTo>
                        <a:pt x="459" y="135"/>
                      </a:lnTo>
                      <a:lnTo>
                        <a:pt x="459" y="135"/>
                      </a:lnTo>
                      <a:lnTo>
                        <a:pt x="457" y="137"/>
                      </a:lnTo>
                      <a:lnTo>
                        <a:pt x="455" y="137"/>
                      </a:lnTo>
                      <a:lnTo>
                        <a:pt x="455" y="137"/>
                      </a:lnTo>
                      <a:lnTo>
                        <a:pt x="453" y="137"/>
                      </a:lnTo>
                      <a:lnTo>
                        <a:pt x="451" y="137"/>
                      </a:lnTo>
                      <a:lnTo>
                        <a:pt x="451" y="139"/>
                      </a:lnTo>
                      <a:lnTo>
                        <a:pt x="451" y="139"/>
                      </a:lnTo>
                      <a:lnTo>
                        <a:pt x="449" y="139"/>
                      </a:lnTo>
                      <a:lnTo>
                        <a:pt x="448" y="141"/>
                      </a:lnTo>
                      <a:lnTo>
                        <a:pt x="448" y="141"/>
                      </a:lnTo>
                      <a:lnTo>
                        <a:pt x="448" y="141"/>
                      </a:lnTo>
                      <a:lnTo>
                        <a:pt x="448" y="143"/>
                      </a:lnTo>
                      <a:lnTo>
                        <a:pt x="448" y="145"/>
                      </a:lnTo>
                      <a:lnTo>
                        <a:pt x="448" y="145"/>
                      </a:lnTo>
                      <a:lnTo>
                        <a:pt x="448" y="145"/>
                      </a:lnTo>
                      <a:lnTo>
                        <a:pt x="446" y="146"/>
                      </a:lnTo>
                      <a:lnTo>
                        <a:pt x="446" y="146"/>
                      </a:lnTo>
                      <a:lnTo>
                        <a:pt x="446" y="148"/>
                      </a:lnTo>
                      <a:lnTo>
                        <a:pt x="444" y="148"/>
                      </a:lnTo>
                      <a:lnTo>
                        <a:pt x="444" y="150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4"/>
                      </a:lnTo>
                      <a:lnTo>
                        <a:pt x="442" y="154"/>
                      </a:lnTo>
                      <a:lnTo>
                        <a:pt x="444" y="154"/>
                      </a:lnTo>
                      <a:lnTo>
                        <a:pt x="444" y="154"/>
                      </a:lnTo>
                      <a:lnTo>
                        <a:pt x="444" y="156"/>
                      </a:lnTo>
                      <a:lnTo>
                        <a:pt x="444" y="156"/>
                      </a:lnTo>
                      <a:lnTo>
                        <a:pt x="442" y="156"/>
                      </a:lnTo>
                      <a:lnTo>
                        <a:pt x="442" y="158"/>
                      </a:lnTo>
                      <a:lnTo>
                        <a:pt x="442" y="158"/>
                      </a:lnTo>
                      <a:lnTo>
                        <a:pt x="442" y="158"/>
                      </a:lnTo>
                      <a:lnTo>
                        <a:pt x="442" y="162"/>
                      </a:lnTo>
                      <a:lnTo>
                        <a:pt x="442" y="162"/>
                      </a:lnTo>
                      <a:lnTo>
                        <a:pt x="442" y="164"/>
                      </a:lnTo>
                      <a:lnTo>
                        <a:pt x="440" y="164"/>
                      </a:lnTo>
                      <a:lnTo>
                        <a:pt x="440" y="165"/>
                      </a:lnTo>
                      <a:lnTo>
                        <a:pt x="442" y="165"/>
                      </a:lnTo>
                      <a:lnTo>
                        <a:pt x="442" y="165"/>
                      </a:lnTo>
                      <a:lnTo>
                        <a:pt x="440" y="167"/>
                      </a:lnTo>
                      <a:lnTo>
                        <a:pt x="440" y="169"/>
                      </a:lnTo>
                      <a:lnTo>
                        <a:pt x="438" y="169"/>
                      </a:lnTo>
                      <a:lnTo>
                        <a:pt x="438" y="171"/>
                      </a:lnTo>
                      <a:lnTo>
                        <a:pt x="436" y="171"/>
                      </a:lnTo>
                      <a:lnTo>
                        <a:pt x="436" y="173"/>
                      </a:lnTo>
                      <a:lnTo>
                        <a:pt x="436" y="173"/>
                      </a:lnTo>
                      <a:lnTo>
                        <a:pt x="436" y="173"/>
                      </a:lnTo>
                      <a:lnTo>
                        <a:pt x="434" y="175"/>
                      </a:lnTo>
                      <a:lnTo>
                        <a:pt x="434" y="175"/>
                      </a:lnTo>
                      <a:lnTo>
                        <a:pt x="434" y="175"/>
                      </a:lnTo>
                      <a:lnTo>
                        <a:pt x="432" y="175"/>
                      </a:lnTo>
                      <a:lnTo>
                        <a:pt x="430" y="175"/>
                      </a:lnTo>
                      <a:lnTo>
                        <a:pt x="430" y="175"/>
                      </a:lnTo>
                      <a:lnTo>
                        <a:pt x="430" y="175"/>
                      </a:lnTo>
                      <a:lnTo>
                        <a:pt x="428" y="175"/>
                      </a:lnTo>
                      <a:lnTo>
                        <a:pt x="427" y="175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5" y="173"/>
                      </a:lnTo>
                      <a:lnTo>
                        <a:pt x="425" y="173"/>
                      </a:lnTo>
                      <a:lnTo>
                        <a:pt x="425" y="173"/>
                      </a:lnTo>
                      <a:lnTo>
                        <a:pt x="423" y="175"/>
                      </a:lnTo>
                      <a:lnTo>
                        <a:pt x="423" y="177"/>
                      </a:lnTo>
                      <a:lnTo>
                        <a:pt x="423" y="177"/>
                      </a:lnTo>
                      <a:lnTo>
                        <a:pt x="421" y="179"/>
                      </a:lnTo>
                      <a:lnTo>
                        <a:pt x="419" y="179"/>
                      </a:lnTo>
                      <a:lnTo>
                        <a:pt x="419" y="179"/>
                      </a:lnTo>
                      <a:lnTo>
                        <a:pt x="419" y="179"/>
                      </a:lnTo>
                      <a:lnTo>
                        <a:pt x="417" y="179"/>
                      </a:lnTo>
                      <a:lnTo>
                        <a:pt x="415" y="179"/>
                      </a:lnTo>
                      <a:lnTo>
                        <a:pt x="413" y="179"/>
                      </a:lnTo>
                      <a:lnTo>
                        <a:pt x="411" y="179"/>
                      </a:lnTo>
                      <a:lnTo>
                        <a:pt x="411" y="181"/>
                      </a:lnTo>
                      <a:lnTo>
                        <a:pt x="411" y="181"/>
                      </a:lnTo>
                      <a:lnTo>
                        <a:pt x="411" y="181"/>
                      </a:lnTo>
                      <a:lnTo>
                        <a:pt x="411" y="184"/>
                      </a:lnTo>
                      <a:lnTo>
                        <a:pt x="411" y="184"/>
                      </a:lnTo>
                      <a:lnTo>
                        <a:pt x="411" y="186"/>
                      </a:lnTo>
                      <a:lnTo>
                        <a:pt x="411" y="186"/>
                      </a:lnTo>
                      <a:lnTo>
                        <a:pt x="409" y="188"/>
                      </a:lnTo>
                      <a:lnTo>
                        <a:pt x="409" y="188"/>
                      </a:lnTo>
                      <a:lnTo>
                        <a:pt x="406" y="188"/>
                      </a:lnTo>
                      <a:lnTo>
                        <a:pt x="404" y="190"/>
                      </a:lnTo>
                      <a:lnTo>
                        <a:pt x="402" y="190"/>
                      </a:lnTo>
                      <a:lnTo>
                        <a:pt x="400" y="190"/>
                      </a:lnTo>
                      <a:lnTo>
                        <a:pt x="400" y="190"/>
                      </a:lnTo>
                      <a:lnTo>
                        <a:pt x="400" y="190"/>
                      </a:lnTo>
                      <a:lnTo>
                        <a:pt x="398" y="190"/>
                      </a:lnTo>
                      <a:lnTo>
                        <a:pt x="398" y="190"/>
                      </a:lnTo>
                      <a:lnTo>
                        <a:pt x="398" y="192"/>
                      </a:lnTo>
                      <a:lnTo>
                        <a:pt x="398" y="192"/>
                      </a:lnTo>
                      <a:lnTo>
                        <a:pt x="396" y="192"/>
                      </a:lnTo>
                      <a:lnTo>
                        <a:pt x="394" y="192"/>
                      </a:lnTo>
                      <a:lnTo>
                        <a:pt x="394" y="192"/>
                      </a:lnTo>
                      <a:lnTo>
                        <a:pt x="394" y="192"/>
                      </a:lnTo>
                      <a:lnTo>
                        <a:pt x="392" y="192"/>
                      </a:lnTo>
                      <a:lnTo>
                        <a:pt x="390" y="192"/>
                      </a:lnTo>
                      <a:lnTo>
                        <a:pt x="390" y="192"/>
                      </a:lnTo>
                      <a:lnTo>
                        <a:pt x="390" y="190"/>
                      </a:lnTo>
                      <a:lnTo>
                        <a:pt x="388" y="190"/>
                      </a:lnTo>
                      <a:lnTo>
                        <a:pt x="388" y="190"/>
                      </a:lnTo>
                      <a:lnTo>
                        <a:pt x="387" y="190"/>
                      </a:lnTo>
                      <a:lnTo>
                        <a:pt x="387" y="190"/>
                      </a:lnTo>
                      <a:lnTo>
                        <a:pt x="387" y="192"/>
                      </a:lnTo>
                      <a:lnTo>
                        <a:pt x="387" y="192"/>
                      </a:lnTo>
                      <a:lnTo>
                        <a:pt x="387" y="192"/>
                      </a:lnTo>
                      <a:lnTo>
                        <a:pt x="387" y="194"/>
                      </a:lnTo>
                      <a:lnTo>
                        <a:pt x="387" y="194"/>
                      </a:lnTo>
                      <a:lnTo>
                        <a:pt x="387" y="194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5" y="196"/>
                      </a:lnTo>
                      <a:lnTo>
                        <a:pt x="385" y="196"/>
                      </a:lnTo>
                      <a:lnTo>
                        <a:pt x="385" y="196"/>
                      </a:lnTo>
                      <a:lnTo>
                        <a:pt x="383" y="196"/>
                      </a:lnTo>
                      <a:lnTo>
                        <a:pt x="383" y="198"/>
                      </a:lnTo>
                      <a:lnTo>
                        <a:pt x="383" y="198"/>
                      </a:lnTo>
                      <a:lnTo>
                        <a:pt x="381" y="200"/>
                      </a:lnTo>
                      <a:lnTo>
                        <a:pt x="383" y="202"/>
                      </a:lnTo>
                      <a:lnTo>
                        <a:pt x="383" y="202"/>
                      </a:lnTo>
                      <a:lnTo>
                        <a:pt x="383" y="202"/>
                      </a:lnTo>
                      <a:lnTo>
                        <a:pt x="383" y="203"/>
                      </a:lnTo>
                      <a:lnTo>
                        <a:pt x="383" y="205"/>
                      </a:lnTo>
                      <a:lnTo>
                        <a:pt x="381" y="205"/>
                      </a:lnTo>
                      <a:lnTo>
                        <a:pt x="381" y="205"/>
                      </a:lnTo>
                      <a:lnTo>
                        <a:pt x="381" y="207"/>
                      </a:lnTo>
                      <a:lnTo>
                        <a:pt x="379" y="207"/>
                      </a:lnTo>
                      <a:lnTo>
                        <a:pt x="379" y="207"/>
                      </a:lnTo>
                      <a:lnTo>
                        <a:pt x="379" y="207"/>
                      </a:lnTo>
                      <a:lnTo>
                        <a:pt x="377" y="205"/>
                      </a:lnTo>
                      <a:lnTo>
                        <a:pt x="375" y="205"/>
                      </a:lnTo>
                      <a:lnTo>
                        <a:pt x="375" y="205"/>
                      </a:lnTo>
                      <a:lnTo>
                        <a:pt x="375" y="205"/>
                      </a:lnTo>
                      <a:lnTo>
                        <a:pt x="373" y="205"/>
                      </a:lnTo>
                      <a:lnTo>
                        <a:pt x="371" y="205"/>
                      </a:lnTo>
                      <a:lnTo>
                        <a:pt x="369" y="203"/>
                      </a:lnTo>
                      <a:lnTo>
                        <a:pt x="369" y="203"/>
                      </a:lnTo>
                      <a:lnTo>
                        <a:pt x="367" y="203"/>
                      </a:lnTo>
                      <a:lnTo>
                        <a:pt x="366" y="203"/>
                      </a:lnTo>
                      <a:lnTo>
                        <a:pt x="366" y="203"/>
                      </a:lnTo>
                      <a:lnTo>
                        <a:pt x="366" y="203"/>
                      </a:lnTo>
                      <a:lnTo>
                        <a:pt x="364" y="203"/>
                      </a:lnTo>
                      <a:lnTo>
                        <a:pt x="364" y="205"/>
                      </a:lnTo>
                      <a:lnTo>
                        <a:pt x="364" y="205"/>
                      </a:lnTo>
                      <a:lnTo>
                        <a:pt x="362" y="205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4" y="202"/>
                      </a:lnTo>
                      <a:lnTo>
                        <a:pt x="364" y="202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0" y="200"/>
                      </a:lnTo>
                      <a:lnTo>
                        <a:pt x="362" y="200"/>
                      </a:lnTo>
                      <a:lnTo>
                        <a:pt x="360" y="200"/>
                      </a:lnTo>
                      <a:lnTo>
                        <a:pt x="360" y="200"/>
                      </a:lnTo>
                      <a:lnTo>
                        <a:pt x="360" y="200"/>
                      </a:lnTo>
                      <a:lnTo>
                        <a:pt x="358" y="200"/>
                      </a:lnTo>
                      <a:lnTo>
                        <a:pt x="358" y="198"/>
                      </a:lnTo>
                      <a:lnTo>
                        <a:pt x="356" y="198"/>
                      </a:lnTo>
                      <a:lnTo>
                        <a:pt x="356" y="198"/>
                      </a:lnTo>
                      <a:lnTo>
                        <a:pt x="354" y="196"/>
                      </a:lnTo>
                      <a:lnTo>
                        <a:pt x="354" y="198"/>
                      </a:lnTo>
                      <a:lnTo>
                        <a:pt x="352" y="198"/>
                      </a:lnTo>
                      <a:lnTo>
                        <a:pt x="352" y="198"/>
                      </a:lnTo>
                      <a:lnTo>
                        <a:pt x="352" y="200"/>
                      </a:lnTo>
                      <a:lnTo>
                        <a:pt x="350" y="200"/>
                      </a:lnTo>
                      <a:lnTo>
                        <a:pt x="350" y="200"/>
                      </a:lnTo>
                      <a:lnTo>
                        <a:pt x="348" y="200"/>
                      </a:lnTo>
                      <a:lnTo>
                        <a:pt x="348" y="200"/>
                      </a:lnTo>
                      <a:lnTo>
                        <a:pt x="348" y="202"/>
                      </a:lnTo>
                      <a:lnTo>
                        <a:pt x="348" y="202"/>
                      </a:lnTo>
                      <a:lnTo>
                        <a:pt x="348" y="202"/>
                      </a:lnTo>
                      <a:lnTo>
                        <a:pt x="348" y="203"/>
                      </a:lnTo>
                      <a:lnTo>
                        <a:pt x="348" y="205"/>
                      </a:lnTo>
                      <a:lnTo>
                        <a:pt x="347" y="205"/>
                      </a:lnTo>
                      <a:lnTo>
                        <a:pt x="347" y="205"/>
                      </a:lnTo>
                      <a:lnTo>
                        <a:pt x="347" y="207"/>
                      </a:lnTo>
                      <a:lnTo>
                        <a:pt x="347" y="207"/>
                      </a:lnTo>
                      <a:lnTo>
                        <a:pt x="345" y="207"/>
                      </a:lnTo>
                      <a:lnTo>
                        <a:pt x="345" y="209"/>
                      </a:lnTo>
                      <a:lnTo>
                        <a:pt x="343" y="207"/>
                      </a:lnTo>
                      <a:lnTo>
                        <a:pt x="341" y="207"/>
                      </a:lnTo>
                      <a:lnTo>
                        <a:pt x="341" y="207"/>
                      </a:lnTo>
                      <a:lnTo>
                        <a:pt x="341" y="205"/>
                      </a:lnTo>
                      <a:lnTo>
                        <a:pt x="339" y="205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7" y="203"/>
                      </a:lnTo>
                      <a:lnTo>
                        <a:pt x="337" y="203"/>
                      </a:lnTo>
                      <a:lnTo>
                        <a:pt x="337" y="205"/>
                      </a:lnTo>
                      <a:lnTo>
                        <a:pt x="337" y="205"/>
                      </a:lnTo>
                      <a:lnTo>
                        <a:pt x="337" y="205"/>
                      </a:lnTo>
                      <a:lnTo>
                        <a:pt x="337" y="207"/>
                      </a:lnTo>
                      <a:lnTo>
                        <a:pt x="337" y="207"/>
                      </a:lnTo>
                      <a:lnTo>
                        <a:pt x="337" y="207"/>
                      </a:lnTo>
                      <a:lnTo>
                        <a:pt x="339" y="207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3"/>
                      </a:lnTo>
                      <a:lnTo>
                        <a:pt x="335" y="213"/>
                      </a:lnTo>
                      <a:lnTo>
                        <a:pt x="337" y="213"/>
                      </a:lnTo>
                      <a:lnTo>
                        <a:pt x="339" y="213"/>
                      </a:lnTo>
                      <a:lnTo>
                        <a:pt x="339" y="215"/>
                      </a:lnTo>
                      <a:lnTo>
                        <a:pt x="341" y="215"/>
                      </a:lnTo>
                      <a:lnTo>
                        <a:pt x="345" y="215"/>
                      </a:lnTo>
                      <a:lnTo>
                        <a:pt x="345" y="217"/>
                      </a:lnTo>
                      <a:lnTo>
                        <a:pt x="347" y="217"/>
                      </a:lnTo>
                      <a:lnTo>
                        <a:pt x="347" y="217"/>
                      </a:lnTo>
                      <a:lnTo>
                        <a:pt x="347" y="217"/>
                      </a:lnTo>
                      <a:lnTo>
                        <a:pt x="348" y="219"/>
                      </a:lnTo>
                      <a:lnTo>
                        <a:pt x="348" y="217"/>
                      </a:lnTo>
                      <a:lnTo>
                        <a:pt x="348" y="217"/>
                      </a:lnTo>
                      <a:lnTo>
                        <a:pt x="348" y="215"/>
                      </a:lnTo>
                      <a:lnTo>
                        <a:pt x="350" y="215"/>
                      </a:lnTo>
                      <a:lnTo>
                        <a:pt x="350" y="217"/>
                      </a:lnTo>
                      <a:lnTo>
                        <a:pt x="352" y="215"/>
                      </a:lnTo>
                      <a:lnTo>
                        <a:pt x="356" y="217"/>
                      </a:lnTo>
                      <a:lnTo>
                        <a:pt x="356" y="217"/>
                      </a:lnTo>
                      <a:lnTo>
                        <a:pt x="358" y="219"/>
                      </a:lnTo>
                      <a:lnTo>
                        <a:pt x="358" y="219"/>
                      </a:lnTo>
                      <a:lnTo>
                        <a:pt x="358" y="219"/>
                      </a:lnTo>
                      <a:lnTo>
                        <a:pt x="356" y="219"/>
                      </a:lnTo>
                      <a:lnTo>
                        <a:pt x="356" y="219"/>
                      </a:lnTo>
                      <a:lnTo>
                        <a:pt x="356" y="221"/>
                      </a:lnTo>
                      <a:lnTo>
                        <a:pt x="356" y="221"/>
                      </a:lnTo>
                      <a:lnTo>
                        <a:pt x="356" y="221"/>
                      </a:lnTo>
                      <a:lnTo>
                        <a:pt x="358" y="222"/>
                      </a:lnTo>
                      <a:lnTo>
                        <a:pt x="356" y="222"/>
                      </a:lnTo>
                      <a:lnTo>
                        <a:pt x="354" y="222"/>
                      </a:lnTo>
                      <a:lnTo>
                        <a:pt x="354" y="224"/>
                      </a:lnTo>
                      <a:lnTo>
                        <a:pt x="354" y="224"/>
                      </a:lnTo>
                      <a:lnTo>
                        <a:pt x="354" y="226"/>
                      </a:lnTo>
                      <a:lnTo>
                        <a:pt x="354" y="226"/>
                      </a:lnTo>
                      <a:lnTo>
                        <a:pt x="354" y="228"/>
                      </a:lnTo>
                      <a:lnTo>
                        <a:pt x="354" y="228"/>
                      </a:lnTo>
                      <a:lnTo>
                        <a:pt x="356" y="228"/>
                      </a:lnTo>
                      <a:lnTo>
                        <a:pt x="356" y="228"/>
                      </a:lnTo>
                      <a:lnTo>
                        <a:pt x="356" y="228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6" y="232"/>
                      </a:lnTo>
                      <a:lnTo>
                        <a:pt x="354" y="232"/>
                      </a:lnTo>
                      <a:lnTo>
                        <a:pt x="354" y="232"/>
                      </a:lnTo>
                      <a:lnTo>
                        <a:pt x="352" y="232"/>
                      </a:lnTo>
                      <a:lnTo>
                        <a:pt x="350" y="232"/>
                      </a:lnTo>
                      <a:lnTo>
                        <a:pt x="350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7" y="230"/>
                      </a:lnTo>
                      <a:lnTo>
                        <a:pt x="347" y="230"/>
                      </a:lnTo>
                      <a:lnTo>
                        <a:pt x="345" y="230"/>
                      </a:lnTo>
                      <a:lnTo>
                        <a:pt x="345" y="228"/>
                      </a:lnTo>
                      <a:lnTo>
                        <a:pt x="345" y="228"/>
                      </a:lnTo>
                      <a:lnTo>
                        <a:pt x="345" y="228"/>
                      </a:lnTo>
                      <a:lnTo>
                        <a:pt x="343" y="226"/>
                      </a:lnTo>
                      <a:lnTo>
                        <a:pt x="343" y="226"/>
                      </a:lnTo>
                      <a:lnTo>
                        <a:pt x="343" y="226"/>
                      </a:lnTo>
                      <a:lnTo>
                        <a:pt x="341" y="226"/>
                      </a:lnTo>
                      <a:lnTo>
                        <a:pt x="341" y="224"/>
                      </a:lnTo>
                      <a:lnTo>
                        <a:pt x="339" y="224"/>
                      </a:lnTo>
                      <a:lnTo>
                        <a:pt x="339" y="226"/>
                      </a:lnTo>
                      <a:lnTo>
                        <a:pt x="339" y="226"/>
                      </a:lnTo>
                      <a:lnTo>
                        <a:pt x="339" y="226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6"/>
                      </a:lnTo>
                      <a:lnTo>
                        <a:pt x="337" y="226"/>
                      </a:lnTo>
                      <a:lnTo>
                        <a:pt x="337" y="224"/>
                      </a:lnTo>
                      <a:lnTo>
                        <a:pt x="335" y="224"/>
                      </a:lnTo>
                      <a:lnTo>
                        <a:pt x="335" y="224"/>
                      </a:lnTo>
                      <a:lnTo>
                        <a:pt x="333" y="224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1" y="221"/>
                      </a:lnTo>
                      <a:lnTo>
                        <a:pt x="331" y="221"/>
                      </a:lnTo>
                      <a:lnTo>
                        <a:pt x="331" y="219"/>
                      </a:lnTo>
                      <a:lnTo>
                        <a:pt x="331" y="219"/>
                      </a:lnTo>
                      <a:lnTo>
                        <a:pt x="331" y="217"/>
                      </a:lnTo>
                      <a:lnTo>
                        <a:pt x="331" y="217"/>
                      </a:lnTo>
                      <a:lnTo>
                        <a:pt x="331" y="215"/>
                      </a:lnTo>
                      <a:lnTo>
                        <a:pt x="329" y="213"/>
                      </a:lnTo>
                      <a:lnTo>
                        <a:pt x="327" y="211"/>
                      </a:lnTo>
                      <a:lnTo>
                        <a:pt x="327" y="209"/>
                      </a:lnTo>
                      <a:lnTo>
                        <a:pt x="326" y="209"/>
                      </a:lnTo>
                      <a:lnTo>
                        <a:pt x="326" y="209"/>
                      </a:lnTo>
                      <a:lnTo>
                        <a:pt x="324" y="209"/>
                      </a:lnTo>
                      <a:lnTo>
                        <a:pt x="324" y="209"/>
                      </a:lnTo>
                      <a:lnTo>
                        <a:pt x="324" y="207"/>
                      </a:lnTo>
                      <a:lnTo>
                        <a:pt x="322" y="207"/>
                      </a:lnTo>
                      <a:lnTo>
                        <a:pt x="322" y="209"/>
                      </a:lnTo>
                      <a:lnTo>
                        <a:pt x="322" y="209"/>
                      </a:lnTo>
                      <a:lnTo>
                        <a:pt x="322" y="207"/>
                      </a:lnTo>
                      <a:lnTo>
                        <a:pt x="320" y="205"/>
                      </a:lnTo>
                      <a:lnTo>
                        <a:pt x="320" y="205"/>
                      </a:lnTo>
                      <a:lnTo>
                        <a:pt x="318" y="207"/>
                      </a:lnTo>
                      <a:lnTo>
                        <a:pt x="318" y="207"/>
                      </a:lnTo>
                      <a:lnTo>
                        <a:pt x="316" y="209"/>
                      </a:lnTo>
                      <a:lnTo>
                        <a:pt x="316" y="209"/>
                      </a:lnTo>
                      <a:lnTo>
                        <a:pt x="316" y="211"/>
                      </a:lnTo>
                      <a:lnTo>
                        <a:pt x="316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2" y="211"/>
                      </a:lnTo>
                      <a:lnTo>
                        <a:pt x="312" y="211"/>
                      </a:lnTo>
                      <a:lnTo>
                        <a:pt x="310" y="211"/>
                      </a:lnTo>
                      <a:lnTo>
                        <a:pt x="310" y="213"/>
                      </a:lnTo>
                      <a:lnTo>
                        <a:pt x="310" y="213"/>
                      </a:lnTo>
                      <a:lnTo>
                        <a:pt x="307" y="213"/>
                      </a:lnTo>
                      <a:lnTo>
                        <a:pt x="307" y="217"/>
                      </a:lnTo>
                      <a:lnTo>
                        <a:pt x="305" y="217"/>
                      </a:lnTo>
                      <a:lnTo>
                        <a:pt x="305" y="219"/>
                      </a:lnTo>
                      <a:lnTo>
                        <a:pt x="305" y="219"/>
                      </a:lnTo>
                      <a:lnTo>
                        <a:pt x="303" y="221"/>
                      </a:lnTo>
                      <a:lnTo>
                        <a:pt x="303" y="222"/>
                      </a:lnTo>
                      <a:lnTo>
                        <a:pt x="303" y="222"/>
                      </a:lnTo>
                      <a:lnTo>
                        <a:pt x="303" y="222"/>
                      </a:lnTo>
                      <a:lnTo>
                        <a:pt x="305" y="224"/>
                      </a:lnTo>
                      <a:lnTo>
                        <a:pt x="307" y="224"/>
                      </a:lnTo>
                      <a:lnTo>
                        <a:pt x="307" y="224"/>
                      </a:lnTo>
                      <a:lnTo>
                        <a:pt x="307" y="226"/>
                      </a:lnTo>
                      <a:lnTo>
                        <a:pt x="307" y="226"/>
                      </a:lnTo>
                      <a:lnTo>
                        <a:pt x="307" y="226"/>
                      </a:lnTo>
                      <a:lnTo>
                        <a:pt x="308" y="228"/>
                      </a:lnTo>
                      <a:lnTo>
                        <a:pt x="308" y="228"/>
                      </a:lnTo>
                      <a:lnTo>
                        <a:pt x="308" y="232"/>
                      </a:lnTo>
                      <a:lnTo>
                        <a:pt x="308" y="232"/>
                      </a:lnTo>
                      <a:lnTo>
                        <a:pt x="307" y="234"/>
                      </a:lnTo>
                      <a:lnTo>
                        <a:pt x="307" y="236"/>
                      </a:lnTo>
                      <a:lnTo>
                        <a:pt x="307" y="236"/>
                      </a:lnTo>
                      <a:lnTo>
                        <a:pt x="305" y="238"/>
                      </a:lnTo>
                      <a:lnTo>
                        <a:pt x="305" y="238"/>
                      </a:lnTo>
                      <a:lnTo>
                        <a:pt x="303" y="238"/>
                      </a:lnTo>
                      <a:lnTo>
                        <a:pt x="303" y="240"/>
                      </a:lnTo>
                      <a:lnTo>
                        <a:pt x="303" y="240"/>
                      </a:lnTo>
                      <a:lnTo>
                        <a:pt x="301" y="243"/>
                      </a:lnTo>
                      <a:lnTo>
                        <a:pt x="299" y="245"/>
                      </a:lnTo>
                      <a:lnTo>
                        <a:pt x="297" y="245"/>
                      </a:lnTo>
                      <a:lnTo>
                        <a:pt x="295" y="245"/>
                      </a:lnTo>
                      <a:lnTo>
                        <a:pt x="295" y="245"/>
                      </a:lnTo>
                      <a:lnTo>
                        <a:pt x="293" y="245"/>
                      </a:lnTo>
                      <a:lnTo>
                        <a:pt x="293" y="243"/>
                      </a:lnTo>
                      <a:lnTo>
                        <a:pt x="291" y="242"/>
                      </a:lnTo>
                      <a:lnTo>
                        <a:pt x="291" y="240"/>
                      </a:lnTo>
                      <a:lnTo>
                        <a:pt x="289" y="240"/>
                      </a:lnTo>
                      <a:lnTo>
                        <a:pt x="289" y="240"/>
                      </a:lnTo>
                      <a:lnTo>
                        <a:pt x="287" y="240"/>
                      </a:lnTo>
                      <a:lnTo>
                        <a:pt x="286" y="240"/>
                      </a:lnTo>
                      <a:lnTo>
                        <a:pt x="284" y="236"/>
                      </a:lnTo>
                      <a:lnTo>
                        <a:pt x="282" y="236"/>
                      </a:lnTo>
                      <a:lnTo>
                        <a:pt x="282" y="236"/>
                      </a:lnTo>
                      <a:lnTo>
                        <a:pt x="280" y="238"/>
                      </a:lnTo>
                      <a:lnTo>
                        <a:pt x="278" y="240"/>
                      </a:lnTo>
                      <a:lnTo>
                        <a:pt x="278" y="240"/>
                      </a:lnTo>
                      <a:lnTo>
                        <a:pt x="274" y="240"/>
                      </a:lnTo>
                      <a:lnTo>
                        <a:pt x="272" y="240"/>
                      </a:lnTo>
                      <a:lnTo>
                        <a:pt x="270" y="242"/>
                      </a:lnTo>
                      <a:lnTo>
                        <a:pt x="270" y="243"/>
                      </a:lnTo>
                      <a:lnTo>
                        <a:pt x="268" y="243"/>
                      </a:lnTo>
                      <a:lnTo>
                        <a:pt x="268" y="242"/>
                      </a:lnTo>
                      <a:lnTo>
                        <a:pt x="266" y="243"/>
                      </a:lnTo>
                      <a:lnTo>
                        <a:pt x="265" y="243"/>
                      </a:lnTo>
                      <a:lnTo>
                        <a:pt x="263" y="245"/>
                      </a:lnTo>
                      <a:lnTo>
                        <a:pt x="263" y="245"/>
                      </a:lnTo>
                      <a:lnTo>
                        <a:pt x="261" y="245"/>
                      </a:lnTo>
                      <a:lnTo>
                        <a:pt x="261" y="245"/>
                      </a:lnTo>
                      <a:lnTo>
                        <a:pt x="257" y="245"/>
                      </a:lnTo>
                      <a:lnTo>
                        <a:pt x="257" y="245"/>
                      </a:lnTo>
                      <a:lnTo>
                        <a:pt x="253" y="247"/>
                      </a:lnTo>
                      <a:lnTo>
                        <a:pt x="251" y="247"/>
                      </a:lnTo>
                      <a:lnTo>
                        <a:pt x="251" y="249"/>
                      </a:lnTo>
                      <a:lnTo>
                        <a:pt x="251" y="249"/>
                      </a:lnTo>
                      <a:lnTo>
                        <a:pt x="249" y="251"/>
                      </a:lnTo>
                      <a:lnTo>
                        <a:pt x="247" y="251"/>
                      </a:lnTo>
                      <a:lnTo>
                        <a:pt x="242" y="251"/>
                      </a:lnTo>
                      <a:lnTo>
                        <a:pt x="242" y="251"/>
                      </a:lnTo>
                      <a:lnTo>
                        <a:pt x="240" y="251"/>
                      </a:lnTo>
                      <a:lnTo>
                        <a:pt x="238" y="251"/>
                      </a:lnTo>
                      <a:lnTo>
                        <a:pt x="236" y="251"/>
                      </a:lnTo>
                      <a:lnTo>
                        <a:pt x="236" y="253"/>
                      </a:lnTo>
                      <a:lnTo>
                        <a:pt x="234" y="253"/>
                      </a:lnTo>
                      <a:lnTo>
                        <a:pt x="232" y="257"/>
                      </a:lnTo>
                      <a:lnTo>
                        <a:pt x="232" y="257"/>
                      </a:lnTo>
                      <a:lnTo>
                        <a:pt x="230" y="259"/>
                      </a:lnTo>
                      <a:lnTo>
                        <a:pt x="232" y="261"/>
                      </a:lnTo>
                      <a:lnTo>
                        <a:pt x="232" y="261"/>
                      </a:lnTo>
                      <a:lnTo>
                        <a:pt x="232" y="262"/>
                      </a:lnTo>
                      <a:lnTo>
                        <a:pt x="232" y="262"/>
                      </a:lnTo>
                      <a:lnTo>
                        <a:pt x="230" y="264"/>
                      </a:lnTo>
                      <a:lnTo>
                        <a:pt x="230" y="266"/>
                      </a:lnTo>
                      <a:lnTo>
                        <a:pt x="230" y="268"/>
                      </a:lnTo>
                      <a:lnTo>
                        <a:pt x="230" y="270"/>
                      </a:lnTo>
                      <a:lnTo>
                        <a:pt x="230" y="272"/>
                      </a:lnTo>
                      <a:lnTo>
                        <a:pt x="230" y="272"/>
                      </a:lnTo>
                      <a:lnTo>
                        <a:pt x="232" y="274"/>
                      </a:lnTo>
                      <a:lnTo>
                        <a:pt x="232" y="278"/>
                      </a:lnTo>
                      <a:lnTo>
                        <a:pt x="232" y="281"/>
                      </a:lnTo>
                      <a:lnTo>
                        <a:pt x="230" y="283"/>
                      </a:lnTo>
                      <a:lnTo>
                        <a:pt x="230" y="283"/>
                      </a:lnTo>
                      <a:lnTo>
                        <a:pt x="228" y="285"/>
                      </a:lnTo>
                      <a:lnTo>
                        <a:pt x="226" y="285"/>
                      </a:lnTo>
                      <a:lnTo>
                        <a:pt x="226" y="285"/>
                      </a:lnTo>
                      <a:lnTo>
                        <a:pt x="225" y="285"/>
                      </a:lnTo>
                      <a:lnTo>
                        <a:pt x="225" y="283"/>
                      </a:lnTo>
                      <a:lnTo>
                        <a:pt x="223" y="283"/>
                      </a:lnTo>
                      <a:lnTo>
                        <a:pt x="223" y="283"/>
                      </a:lnTo>
                      <a:lnTo>
                        <a:pt x="217" y="283"/>
                      </a:lnTo>
                      <a:lnTo>
                        <a:pt x="215" y="283"/>
                      </a:lnTo>
                      <a:lnTo>
                        <a:pt x="215" y="283"/>
                      </a:lnTo>
                      <a:lnTo>
                        <a:pt x="213" y="283"/>
                      </a:lnTo>
                      <a:lnTo>
                        <a:pt x="213" y="283"/>
                      </a:lnTo>
                      <a:lnTo>
                        <a:pt x="211" y="283"/>
                      </a:lnTo>
                      <a:lnTo>
                        <a:pt x="209" y="283"/>
                      </a:lnTo>
                      <a:lnTo>
                        <a:pt x="209" y="285"/>
                      </a:lnTo>
                      <a:lnTo>
                        <a:pt x="207" y="285"/>
                      </a:lnTo>
                      <a:lnTo>
                        <a:pt x="206" y="285"/>
                      </a:lnTo>
                      <a:lnTo>
                        <a:pt x="204" y="287"/>
                      </a:lnTo>
                      <a:lnTo>
                        <a:pt x="202" y="287"/>
                      </a:lnTo>
                      <a:lnTo>
                        <a:pt x="202" y="289"/>
                      </a:lnTo>
                      <a:lnTo>
                        <a:pt x="202" y="291"/>
                      </a:lnTo>
                      <a:lnTo>
                        <a:pt x="204" y="293"/>
                      </a:lnTo>
                      <a:lnTo>
                        <a:pt x="204" y="295"/>
                      </a:lnTo>
                      <a:lnTo>
                        <a:pt x="204" y="295"/>
                      </a:lnTo>
                      <a:lnTo>
                        <a:pt x="202" y="297"/>
                      </a:lnTo>
                      <a:lnTo>
                        <a:pt x="202" y="297"/>
                      </a:lnTo>
                      <a:lnTo>
                        <a:pt x="202" y="297"/>
                      </a:lnTo>
                      <a:lnTo>
                        <a:pt x="200" y="297"/>
                      </a:lnTo>
                      <a:lnTo>
                        <a:pt x="198" y="295"/>
                      </a:lnTo>
                      <a:lnTo>
                        <a:pt x="198" y="295"/>
                      </a:lnTo>
                      <a:lnTo>
                        <a:pt x="198" y="293"/>
                      </a:lnTo>
                      <a:lnTo>
                        <a:pt x="198" y="293"/>
                      </a:lnTo>
                      <a:lnTo>
                        <a:pt x="198" y="291"/>
                      </a:lnTo>
                      <a:lnTo>
                        <a:pt x="198" y="291"/>
                      </a:lnTo>
                      <a:lnTo>
                        <a:pt x="196" y="291"/>
                      </a:lnTo>
                      <a:lnTo>
                        <a:pt x="196" y="291"/>
                      </a:lnTo>
                      <a:lnTo>
                        <a:pt x="194" y="291"/>
                      </a:lnTo>
                      <a:lnTo>
                        <a:pt x="194" y="293"/>
                      </a:lnTo>
                      <a:lnTo>
                        <a:pt x="194" y="293"/>
                      </a:lnTo>
                      <a:lnTo>
                        <a:pt x="196" y="295"/>
                      </a:lnTo>
                      <a:lnTo>
                        <a:pt x="196" y="295"/>
                      </a:lnTo>
                      <a:lnTo>
                        <a:pt x="196" y="297"/>
                      </a:lnTo>
                      <a:lnTo>
                        <a:pt x="196" y="297"/>
                      </a:lnTo>
                      <a:lnTo>
                        <a:pt x="196" y="299"/>
                      </a:lnTo>
                      <a:lnTo>
                        <a:pt x="194" y="300"/>
                      </a:lnTo>
                      <a:lnTo>
                        <a:pt x="194" y="300"/>
                      </a:lnTo>
                      <a:lnTo>
                        <a:pt x="192" y="302"/>
                      </a:lnTo>
                      <a:lnTo>
                        <a:pt x="190" y="302"/>
                      </a:lnTo>
                      <a:lnTo>
                        <a:pt x="190" y="304"/>
                      </a:lnTo>
                      <a:lnTo>
                        <a:pt x="188" y="304"/>
                      </a:lnTo>
                      <a:lnTo>
                        <a:pt x="186" y="304"/>
                      </a:lnTo>
                      <a:lnTo>
                        <a:pt x="185" y="304"/>
                      </a:lnTo>
                      <a:lnTo>
                        <a:pt x="185" y="304"/>
                      </a:lnTo>
                      <a:lnTo>
                        <a:pt x="181" y="302"/>
                      </a:lnTo>
                      <a:lnTo>
                        <a:pt x="181" y="302"/>
                      </a:lnTo>
                      <a:lnTo>
                        <a:pt x="181" y="300"/>
                      </a:lnTo>
                      <a:lnTo>
                        <a:pt x="179" y="299"/>
                      </a:lnTo>
                      <a:lnTo>
                        <a:pt x="179" y="299"/>
                      </a:lnTo>
                      <a:lnTo>
                        <a:pt x="177" y="297"/>
                      </a:lnTo>
                      <a:lnTo>
                        <a:pt x="175" y="297"/>
                      </a:lnTo>
                      <a:lnTo>
                        <a:pt x="173" y="297"/>
                      </a:lnTo>
                      <a:lnTo>
                        <a:pt x="173" y="299"/>
                      </a:lnTo>
                      <a:lnTo>
                        <a:pt x="171" y="299"/>
                      </a:lnTo>
                      <a:lnTo>
                        <a:pt x="171" y="300"/>
                      </a:lnTo>
                      <a:lnTo>
                        <a:pt x="169" y="300"/>
                      </a:lnTo>
                      <a:lnTo>
                        <a:pt x="169" y="300"/>
                      </a:lnTo>
                      <a:lnTo>
                        <a:pt x="167" y="300"/>
                      </a:lnTo>
                      <a:lnTo>
                        <a:pt x="165" y="300"/>
                      </a:lnTo>
                      <a:lnTo>
                        <a:pt x="164" y="299"/>
                      </a:lnTo>
                      <a:lnTo>
                        <a:pt x="160" y="299"/>
                      </a:lnTo>
                      <a:lnTo>
                        <a:pt x="158" y="299"/>
                      </a:lnTo>
                      <a:lnTo>
                        <a:pt x="156" y="299"/>
                      </a:lnTo>
                      <a:lnTo>
                        <a:pt x="154" y="299"/>
                      </a:lnTo>
                      <a:lnTo>
                        <a:pt x="152" y="300"/>
                      </a:lnTo>
                      <a:lnTo>
                        <a:pt x="150" y="300"/>
                      </a:lnTo>
                      <a:lnTo>
                        <a:pt x="150" y="300"/>
                      </a:lnTo>
                      <a:lnTo>
                        <a:pt x="148" y="302"/>
                      </a:lnTo>
                      <a:lnTo>
                        <a:pt x="148" y="302"/>
                      </a:lnTo>
                      <a:lnTo>
                        <a:pt x="146" y="304"/>
                      </a:lnTo>
                      <a:lnTo>
                        <a:pt x="145" y="304"/>
                      </a:lnTo>
                      <a:lnTo>
                        <a:pt x="145" y="302"/>
                      </a:lnTo>
                      <a:lnTo>
                        <a:pt x="143" y="302"/>
                      </a:lnTo>
                      <a:lnTo>
                        <a:pt x="143" y="302"/>
                      </a:lnTo>
                      <a:lnTo>
                        <a:pt x="141" y="304"/>
                      </a:lnTo>
                      <a:lnTo>
                        <a:pt x="143" y="306"/>
                      </a:lnTo>
                      <a:lnTo>
                        <a:pt x="143" y="306"/>
                      </a:lnTo>
                      <a:lnTo>
                        <a:pt x="141" y="308"/>
                      </a:lnTo>
                      <a:lnTo>
                        <a:pt x="141" y="308"/>
                      </a:lnTo>
                      <a:lnTo>
                        <a:pt x="141" y="310"/>
                      </a:lnTo>
                      <a:lnTo>
                        <a:pt x="141" y="310"/>
                      </a:lnTo>
                      <a:lnTo>
                        <a:pt x="141" y="312"/>
                      </a:lnTo>
                      <a:lnTo>
                        <a:pt x="141" y="312"/>
                      </a:lnTo>
                      <a:lnTo>
                        <a:pt x="141" y="314"/>
                      </a:lnTo>
                      <a:lnTo>
                        <a:pt x="139" y="314"/>
                      </a:lnTo>
                      <a:lnTo>
                        <a:pt x="137" y="314"/>
                      </a:lnTo>
                      <a:lnTo>
                        <a:pt x="137" y="314"/>
                      </a:lnTo>
                      <a:lnTo>
                        <a:pt x="135" y="316"/>
                      </a:lnTo>
                      <a:lnTo>
                        <a:pt x="135" y="316"/>
                      </a:lnTo>
                      <a:lnTo>
                        <a:pt x="135" y="318"/>
                      </a:lnTo>
                      <a:lnTo>
                        <a:pt x="135" y="318"/>
                      </a:lnTo>
                      <a:lnTo>
                        <a:pt x="135" y="318"/>
                      </a:lnTo>
                      <a:lnTo>
                        <a:pt x="133" y="319"/>
                      </a:lnTo>
                      <a:lnTo>
                        <a:pt x="133" y="319"/>
                      </a:lnTo>
                      <a:lnTo>
                        <a:pt x="133" y="321"/>
                      </a:lnTo>
                      <a:lnTo>
                        <a:pt x="131" y="321"/>
                      </a:lnTo>
                      <a:lnTo>
                        <a:pt x="131" y="321"/>
                      </a:lnTo>
                      <a:lnTo>
                        <a:pt x="131" y="321"/>
                      </a:lnTo>
                      <a:lnTo>
                        <a:pt x="129" y="321"/>
                      </a:lnTo>
                      <a:lnTo>
                        <a:pt x="129" y="321"/>
                      </a:lnTo>
                      <a:lnTo>
                        <a:pt x="129" y="323"/>
                      </a:lnTo>
                      <a:lnTo>
                        <a:pt x="127" y="323"/>
                      </a:lnTo>
                      <a:lnTo>
                        <a:pt x="127" y="323"/>
                      </a:lnTo>
                      <a:lnTo>
                        <a:pt x="124" y="321"/>
                      </a:lnTo>
                      <a:lnTo>
                        <a:pt x="124" y="321"/>
                      </a:lnTo>
                      <a:lnTo>
                        <a:pt x="124" y="319"/>
                      </a:lnTo>
                      <a:lnTo>
                        <a:pt x="122" y="318"/>
                      </a:lnTo>
                      <a:lnTo>
                        <a:pt x="122" y="316"/>
                      </a:lnTo>
                      <a:lnTo>
                        <a:pt x="122" y="316"/>
                      </a:lnTo>
                      <a:lnTo>
                        <a:pt x="122" y="316"/>
                      </a:lnTo>
                      <a:lnTo>
                        <a:pt x="120" y="316"/>
                      </a:lnTo>
                      <a:lnTo>
                        <a:pt x="120" y="316"/>
                      </a:lnTo>
                      <a:lnTo>
                        <a:pt x="120" y="318"/>
                      </a:lnTo>
                      <a:lnTo>
                        <a:pt x="118" y="318"/>
                      </a:lnTo>
                      <a:lnTo>
                        <a:pt x="118" y="319"/>
                      </a:lnTo>
                      <a:lnTo>
                        <a:pt x="118" y="319"/>
                      </a:lnTo>
                      <a:lnTo>
                        <a:pt x="116" y="318"/>
                      </a:lnTo>
                      <a:lnTo>
                        <a:pt x="114" y="318"/>
                      </a:lnTo>
                      <a:lnTo>
                        <a:pt x="112" y="318"/>
                      </a:lnTo>
                      <a:lnTo>
                        <a:pt x="112" y="318"/>
                      </a:lnTo>
                      <a:lnTo>
                        <a:pt x="110" y="318"/>
                      </a:lnTo>
                      <a:lnTo>
                        <a:pt x="108" y="316"/>
                      </a:lnTo>
                      <a:lnTo>
                        <a:pt x="106" y="316"/>
                      </a:lnTo>
                      <a:lnTo>
                        <a:pt x="106" y="316"/>
                      </a:lnTo>
                      <a:lnTo>
                        <a:pt x="105" y="318"/>
                      </a:lnTo>
                      <a:lnTo>
                        <a:pt x="105" y="318"/>
                      </a:lnTo>
                      <a:lnTo>
                        <a:pt x="103" y="318"/>
                      </a:lnTo>
                      <a:lnTo>
                        <a:pt x="103" y="318"/>
                      </a:lnTo>
                      <a:lnTo>
                        <a:pt x="103" y="318"/>
                      </a:lnTo>
                      <a:lnTo>
                        <a:pt x="101" y="319"/>
                      </a:lnTo>
                      <a:lnTo>
                        <a:pt x="101" y="319"/>
                      </a:lnTo>
                      <a:lnTo>
                        <a:pt x="99" y="319"/>
                      </a:lnTo>
                      <a:lnTo>
                        <a:pt x="99" y="319"/>
                      </a:lnTo>
                      <a:lnTo>
                        <a:pt x="97" y="319"/>
                      </a:lnTo>
                      <a:lnTo>
                        <a:pt x="97" y="318"/>
                      </a:lnTo>
                      <a:lnTo>
                        <a:pt x="97" y="318"/>
                      </a:lnTo>
                      <a:lnTo>
                        <a:pt x="95" y="318"/>
                      </a:lnTo>
                      <a:lnTo>
                        <a:pt x="95" y="318"/>
                      </a:lnTo>
                      <a:lnTo>
                        <a:pt x="93" y="318"/>
                      </a:lnTo>
                      <a:lnTo>
                        <a:pt x="93" y="318"/>
                      </a:lnTo>
                      <a:lnTo>
                        <a:pt x="91" y="318"/>
                      </a:lnTo>
                      <a:lnTo>
                        <a:pt x="91" y="318"/>
                      </a:lnTo>
                      <a:lnTo>
                        <a:pt x="91" y="318"/>
                      </a:lnTo>
                      <a:lnTo>
                        <a:pt x="89" y="318"/>
                      </a:lnTo>
                      <a:lnTo>
                        <a:pt x="89" y="318"/>
                      </a:lnTo>
                      <a:lnTo>
                        <a:pt x="87" y="318"/>
                      </a:lnTo>
                      <a:lnTo>
                        <a:pt x="85" y="318"/>
                      </a:lnTo>
                      <a:lnTo>
                        <a:pt x="85" y="318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2" y="316"/>
                      </a:lnTo>
                      <a:lnTo>
                        <a:pt x="82" y="314"/>
                      </a:lnTo>
                      <a:lnTo>
                        <a:pt x="82" y="316"/>
                      </a:lnTo>
                      <a:lnTo>
                        <a:pt x="80" y="316"/>
                      </a:lnTo>
                      <a:lnTo>
                        <a:pt x="80" y="316"/>
                      </a:lnTo>
                      <a:lnTo>
                        <a:pt x="78" y="316"/>
                      </a:lnTo>
                      <a:lnTo>
                        <a:pt x="76" y="314"/>
                      </a:lnTo>
                      <a:lnTo>
                        <a:pt x="70" y="314"/>
                      </a:lnTo>
                      <a:lnTo>
                        <a:pt x="66" y="310"/>
                      </a:lnTo>
                      <a:lnTo>
                        <a:pt x="66" y="310"/>
                      </a:lnTo>
                      <a:lnTo>
                        <a:pt x="66" y="310"/>
                      </a:lnTo>
                      <a:lnTo>
                        <a:pt x="55" y="310"/>
                      </a:lnTo>
                      <a:lnTo>
                        <a:pt x="51" y="310"/>
                      </a:lnTo>
                      <a:lnTo>
                        <a:pt x="49" y="310"/>
                      </a:lnTo>
                      <a:lnTo>
                        <a:pt x="47" y="308"/>
                      </a:lnTo>
                      <a:lnTo>
                        <a:pt x="47" y="308"/>
                      </a:lnTo>
                      <a:lnTo>
                        <a:pt x="42" y="310"/>
                      </a:lnTo>
                      <a:lnTo>
                        <a:pt x="40" y="310"/>
                      </a:lnTo>
                      <a:lnTo>
                        <a:pt x="32" y="314"/>
                      </a:lnTo>
                      <a:lnTo>
                        <a:pt x="28" y="318"/>
                      </a:lnTo>
                      <a:lnTo>
                        <a:pt x="28" y="319"/>
                      </a:lnTo>
                      <a:lnTo>
                        <a:pt x="28" y="321"/>
                      </a:lnTo>
                      <a:lnTo>
                        <a:pt x="28" y="323"/>
                      </a:lnTo>
                      <a:lnTo>
                        <a:pt x="28" y="327"/>
                      </a:lnTo>
                      <a:lnTo>
                        <a:pt x="28" y="329"/>
                      </a:lnTo>
                      <a:lnTo>
                        <a:pt x="28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2" y="333"/>
                      </a:lnTo>
                      <a:lnTo>
                        <a:pt x="32" y="337"/>
                      </a:lnTo>
                      <a:lnTo>
                        <a:pt x="34" y="338"/>
                      </a:lnTo>
                      <a:lnTo>
                        <a:pt x="34" y="338"/>
                      </a:lnTo>
                      <a:lnTo>
                        <a:pt x="32" y="338"/>
                      </a:lnTo>
                      <a:lnTo>
                        <a:pt x="32" y="338"/>
                      </a:lnTo>
                      <a:lnTo>
                        <a:pt x="30" y="338"/>
                      </a:lnTo>
                      <a:lnTo>
                        <a:pt x="30" y="338"/>
                      </a:lnTo>
                      <a:lnTo>
                        <a:pt x="30" y="338"/>
                      </a:lnTo>
                      <a:lnTo>
                        <a:pt x="28" y="338"/>
                      </a:lnTo>
                      <a:lnTo>
                        <a:pt x="28" y="338"/>
                      </a:lnTo>
                      <a:lnTo>
                        <a:pt x="26" y="340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8"/>
                      </a:lnTo>
                      <a:lnTo>
                        <a:pt x="26" y="352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4" y="352"/>
                      </a:lnTo>
                      <a:lnTo>
                        <a:pt x="23" y="352"/>
                      </a:lnTo>
                      <a:lnTo>
                        <a:pt x="23" y="352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4" y="356"/>
                      </a:lnTo>
                      <a:lnTo>
                        <a:pt x="24" y="358"/>
                      </a:lnTo>
                      <a:lnTo>
                        <a:pt x="24" y="359"/>
                      </a:lnTo>
                      <a:lnTo>
                        <a:pt x="26" y="359"/>
                      </a:lnTo>
                      <a:lnTo>
                        <a:pt x="26" y="359"/>
                      </a:lnTo>
                      <a:lnTo>
                        <a:pt x="26" y="361"/>
                      </a:lnTo>
                      <a:lnTo>
                        <a:pt x="26" y="361"/>
                      </a:lnTo>
                      <a:lnTo>
                        <a:pt x="28" y="367"/>
                      </a:lnTo>
                      <a:lnTo>
                        <a:pt x="28" y="369"/>
                      </a:lnTo>
                      <a:lnTo>
                        <a:pt x="28" y="369"/>
                      </a:lnTo>
                      <a:lnTo>
                        <a:pt x="30" y="369"/>
                      </a:lnTo>
                      <a:lnTo>
                        <a:pt x="32" y="371"/>
                      </a:lnTo>
                      <a:lnTo>
                        <a:pt x="34" y="371"/>
                      </a:lnTo>
                      <a:lnTo>
                        <a:pt x="34" y="371"/>
                      </a:lnTo>
                      <a:lnTo>
                        <a:pt x="36" y="373"/>
                      </a:lnTo>
                      <a:lnTo>
                        <a:pt x="36" y="378"/>
                      </a:lnTo>
                      <a:lnTo>
                        <a:pt x="38" y="384"/>
                      </a:lnTo>
                      <a:lnTo>
                        <a:pt x="38" y="384"/>
                      </a:lnTo>
                      <a:lnTo>
                        <a:pt x="38" y="388"/>
                      </a:lnTo>
                      <a:lnTo>
                        <a:pt x="38" y="388"/>
                      </a:lnTo>
                      <a:lnTo>
                        <a:pt x="38" y="390"/>
                      </a:lnTo>
                      <a:lnTo>
                        <a:pt x="38" y="390"/>
                      </a:lnTo>
                      <a:lnTo>
                        <a:pt x="38" y="392"/>
                      </a:lnTo>
                      <a:lnTo>
                        <a:pt x="36" y="392"/>
                      </a:lnTo>
                      <a:lnTo>
                        <a:pt x="36" y="392"/>
                      </a:lnTo>
                      <a:lnTo>
                        <a:pt x="36" y="394"/>
                      </a:lnTo>
                      <a:lnTo>
                        <a:pt x="34" y="396"/>
                      </a:lnTo>
                      <a:lnTo>
                        <a:pt x="34" y="397"/>
                      </a:lnTo>
                      <a:lnTo>
                        <a:pt x="34" y="397"/>
                      </a:lnTo>
                      <a:lnTo>
                        <a:pt x="30" y="401"/>
                      </a:lnTo>
                      <a:lnTo>
                        <a:pt x="30" y="401"/>
                      </a:lnTo>
                      <a:lnTo>
                        <a:pt x="30" y="401"/>
                      </a:lnTo>
                      <a:lnTo>
                        <a:pt x="28" y="401"/>
                      </a:lnTo>
                      <a:lnTo>
                        <a:pt x="28" y="401"/>
                      </a:lnTo>
                      <a:lnTo>
                        <a:pt x="28" y="401"/>
                      </a:lnTo>
                      <a:lnTo>
                        <a:pt x="28" y="399"/>
                      </a:lnTo>
                      <a:lnTo>
                        <a:pt x="26" y="399"/>
                      </a:lnTo>
                      <a:lnTo>
                        <a:pt x="26" y="399"/>
                      </a:lnTo>
                      <a:lnTo>
                        <a:pt x="26" y="399"/>
                      </a:lnTo>
                      <a:lnTo>
                        <a:pt x="24" y="399"/>
                      </a:lnTo>
                      <a:lnTo>
                        <a:pt x="24" y="399"/>
                      </a:lnTo>
                      <a:lnTo>
                        <a:pt x="23" y="399"/>
                      </a:lnTo>
                      <a:lnTo>
                        <a:pt x="23" y="399"/>
                      </a:lnTo>
                      <a:lnTo>
                        <a:pt x="21" y="399"/>
                      </a:lnTo>
                      <a:lnTo>
                        <a:pt x="21" y="399"/>
                      </a:lnTo>
                      <a:lnTo>
                        <a:pt x="19" y="399"/>
                      </a:lnTo>
                      <a:lnTo>
                        <a:pt x="17" y="397"/>
                      </a:lnTo>
                      <a:lnTo>
                        <a:pt x="15" y="397"/>
                      </a:lnTo>
                      <a:lnTo>
                        <a:pt x="13" y="397"/>
                      </a:lnTo>
                      <a:lnTo>
                        <a:pt x="5" y="394"/>
                      </a:lnTo>
                      <a:lnTo>
                        <a:pt x="4" y="394"/>
                      </a:lnTo>
                      <a:lnTo>
                        <a:pt x="2" y="396"/>
                      </a:lnTo>
                      <a:lnTo>
                        <a:pt x="2" y="397"/>
                      </a:lnTo>
                      <a:lnTo>
                        <a:pt x="2" y="399"/>
                      </a:lnTo>
                      <a:lnTo>
                        <a:pt x="2" y="399"/>
                      </a:lnTo>
                      <a:lnTo>
                        <a:pt x="2" y="401"/>
                      </a:lnTo>
                      <a:lnTo>
                        <a:pt x="2" y="401"/>
                      </a:lnTo>
                      <a:lnTo>
                        <a:pt x="0" y="401"/>
                      </a:lnTo>
                      <a:lnTo>
                        <a:pt x="0" y="403"/>
                      </a:lnTo>
                      <a:lnTo>
                        <a:pt x="0" y="403"/>
                      </a:lnTo>
                      <a:lnTo>
                        <a:pt x="0" y="403"/>
                      </a:lnTo>
                      <a:lnTo>
                        <a:pt x="2" y="403"/>
                      </a:lnTo>
                      <a:lnTo>
                        <a:pt x="4" y="405"/>
                      </a:lnTo>
                      <a:lnTo>
                        <a:pt x="4" y="405"/>
                      </a:lnTo>
                      <a:lnTo>
                        <a:pt x="5" y="405"/>
                      </a:lnTo>
                      <a:lnTo>
                        <a:pt x="7" y="405"/>
                      </a:lnTo>
                      <a:lnTo>
                        <a:pt x="7" y="407"/>
                      </a:lnTo>
                      <a:lnTo>
                        <a:pt x="7" y="407"/>
                      </a:lnTo>
                      <a:lnTo>
                        <a:pt x="9" y="407"/>
                      </a:lnTo>
                      <a:lnTo>
                        <a:pt x="9" y="407"/>
                      </a:lnTo>
                      <a:lnTo>
                        <a:pt x="9" y="409"/>
                      </a:lnTo>
                      <a:lnTo>
                        <a:pt x="9" y="409"/>
                      </a:lnTo>
                      <a:lnTo>
                        <a:pt x="9" y="411"/>
                      </a:lnTo>
                      <a:lnTo>
                        <a:pt x="9" y="413"/>
                      </a:lnTo>
                      <a:lnTo>
                        <a:pt x="9" y="415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5" y="424"/>
                      </a:lnTo>
                      <a:lnTo>
                        <a:pt x="4" y="424"/>
                      </a:lnTo>
                      <a:lnTo>
                        <a:pt x="4" y="424"/>
                      </a:lnTo>
                      <a:lnTo>
                        <a:pt x="4" y="428"/>
                      </a:lnTo>
                      <a:lnTo>
                        <a:pt x="4" y="428"/>
                      </a:lnTo>
                      <a:lnTo>
                        <a:pt x="4" y="430"/>
                      </a:lnTo>
                      <a:lnTo>
                        <a:pt x="4" y="432"/>
                      </a:lnTo>
                      <a:lnTo>
                        <a:pt x="2" y="434"/>
                      </a:lnTo>
                      <a:lnTo>
                        <a:pt x="2" y="435"/>
                      </a:lnTo>
                      <a:lnTo>
                        <a:pt x="2" y="437"/>
                      </a:lnTo>
                      <a:lnTo>
                        <a:pt x="2" y="439"/>
                      </a:lnTo>
                      <a:lnTo>
                        <a:pt x="4" y="443"/>
                      </a:lnTo>
                      <a:lnTo>
                        <a:pt x="4" y="443"/>
                      </a:lnTo>
                      <a:lnTo>
                        <a:pt x="4" y="445"/>
                      </a:lnTo>
                      <a:lnTo>
                        <a:pt x="5" y="445"/>
                      </a:lnTo>
                      <a:lnTo>
                        <a:pt x="5" y="445"/>
                      </a:lnTo>
                      <a:lnTo>
                        <a:pt x="7" y="445"/>
                      </a:lnTo>
                      <a:lnTo>
                        <a:pt x="7" y="447"/>
                      </a:lnTo>
                      <a:lnTo>
                        <a:pt x="7" y="447"/>
                      </a:lnTo>
                      <a:lnTo>
                        <a:pt x="9" y="449"/>
                      </a:lnTo>
                      <a:lnTo>
                        <a:pt x="9" y="451"/>
                      </a:lnTo>
                      <a:lnTo>
                        <a:pt x="9" y="451"/>
                      </a:lnTo>
                      <a:lnTo>
                        <a:pt x="9" y="451"/>
                      </a:lnTo>
                      <a:lnTo>
                        <a:pt x="11" y="451"/>
                      </a:lnTo>
                      <a:lnTo>
                        <a:pt x="11" y="451"/>
                      </a:lnTo>
                      <a:lnTo>
                        <a:pt x="13" y="451"/>
                      </a:lnTo>
                      <a:lnTo>
                        <a:pt x="13" y="451"/>
                      </a:lnTo>
                      <a:lnTo>
                        <a:pt x="13" y="451"/>
                      </a:lnTo>
                      <a:lnTo>
                        <a:pt x="15" y="451"/>
                      </a:lnTo>
                      <a:lnTo>
                        <a:pt x="17" y="451"/>
                      </a:lnTo>
                      <a:lnTo>
                        <a:pt x="19" y="451"/>
                      </a:lnTo>
                      <a:lnTo>
                        <a:pt x="19" y="451"/>
                      </a:lnTo>
                      <a:lnTo>
                        <a:pt x="19" y="453"/>
                      </a:lnTo>
                      <a:lnTo>
                        <a:pt x="19" y="453"/>
                      </a:lnTo>
                      <a:lnTo>
                        <a:pt x="19" y="455"/>
                      </a:lnTo>
                      <a:lnTo>
                        <a:pt x="19" y="455"/>
                      </a:lnTo>
                      <a:lnTo>
                        <a:pt x="19" y="456"/>
                      </a:lnTo>
                      <a:lnTo>
                        <a:pt x="19" y="456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3" y="458"/>
                      </a:lnTo>
                      <a:lnTo>
                        <a:pt x="13" y="458"/>
                      </a:lnTo>
                      <a:lnTo>
                        <a:pt x="13" y="460"/>
                      </a:lnTo>
                      <a:lnTo>
                        <a:pt x="13" y="460"/>
                      </a:lnTo>
                      <a:lnTo>
                        <a:pt x="13" y="462"/>
                      </a:lnTo>
                      <a:lnTo>
                        <a:pt x="13" y="462"/>
                      </a:lnTo>
                      <a:lnTo>
                        <a:pt x="13" y="464"/>
                      </a:lnTo>
                      <a:lnTo>
                        <a:pt x="13" y="464"/>
                      </a:lnTo>
                      <a:lnTo>
                        <a:pt x="15" y="466"/>
                      </a:lnTo>
                      <a:lnTo>
                        <a:pt x="15" y="466"/>
                      </a:lnTo>
                      <a:lnTo>
                        <a:pt x="19" y="468"/>
                      </a:lnTo>
                      <a:lnTo>
                        <a:pt x="19" y="468"/>
                      </a:lnTo>
                      <a:lnTo>
                        <a:pt x="19" y="468"/>
                      </a:lnTo>
                      <a:lnTo>
                        <a:pt x="19" y="470"/>
                      </a:lnTo>
                      <a:lnTo>
                        <a:pt x="19" y="470"/>
                      </a:lnTo>
                      <a:lnTo>
                        <a:pt x="17" y="470"/>
                      </a:lnTo>
                      <a:lnTo>
                        <a:pt x="17" y="472"/>
                      </a:lnTo>
                      <a:lnTo>
                        <a:pt x="17" y="472"/>
                      </a:lnTo>
                      <a:lnTo>
                        <a:pt x="23" y="474"/>
                      </a:lnTo>
                      <a:lnTo>
                        <a:pt x="26" y="474"/>
                      </a:lnTo>
                      <a:lnTo>
                        <a:pt x="28" y="474"/>
                      </a:lnTo>
                      <a:lnTo>
                        <a:pt x="30" y="475"/>
                      </a:lnTo>
                      <a:lnTo>
                        <a:pt x="32" y="475"/>
                      </a:lnTo>
                      <a:lnTo>
                        <a:pt x="32" y="475"/>
                      </a:lnTo>
                      <a:lnTo>
                        <a:pt x="34" y="474"/>
                      </a:lnTo>
                      <a:lnTo>
                        <a:pt x="34" y="474"/>
                      </a:lnTo>
                      <a:lnTo>
                        <a:pt x="34" y="474"/>
                      </a:lnTo>
                      <a:lnTo>
                        <a:pt x="34" y="470"/>
                      </a:lnTo>
                      <a:lnTo>
                        <a:pt x="34" y="470"/>
                      </a:lnTo>
                      <a:lnTo>
                        <a:pt x="34" y="470"/>
                      </a:lnTo>
                      <a:lnTo>
                        <a:pt x="36" y="468"/>
                      </a:lnTo>
                      <a:lnTo>
                        <a:pt x="36" y="466"/>
                      </a:lnTo>
                      <a:lnTo>
                        <a:pt x="38" y="464"/>
                      </a:lnTo>
                      <a:lnTo>
                        <a:pt x="38" y="464"/>
                      </a:lnTo>
                      <a:lnTo>
                        <a:pt x="40" y="464"/>
                      </a:lnTo>
                      <a:lnTo>
                        <a:pt x="40" y="466"/>
                      </a:lnTo>
                      <a:lnTo>
                        <a:pt x="42" y="466"/>
                      </a:lnTo>
                      <a:lnTo>
                        <a:pt x="44" y="466"/>
                      </a:lnTo>
                      <a:lnTo>
                        <a:pt x="45" y="466"/>
                      </a:lnTo>
                      <a:lnTo>
                        <a:pt x="47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8"/>
                      </a:lnTo>
                      <a:lnTo>
                        <a:pt x="51" y="468"/>
                      </a:lnTo>
                      <a:lnTo>
                        <a:pt x="51" y="470"/>
                      </a:lnTo>
                      <a:lnTo>
                        <a:pt x="55" y="470"/>
                      </a:lnTo>
                      <a:lnTo>
                        <a:pt x="55" y="470"/>
                      </a:lnTo>
                      <a:lnTo>
                        <a:pt x="57" y="470"/>
                      </a:lnTo>
                      <a:lnTo>
                        <a:pt x="57" y="472"/>
                      </a:lnTo>
                      <a:lnTo>
                        <a:pt x="59" y="474"/>
                      </a:lnTo>
                      <a:lnTo>
                        <a:pt x="61" y="474"/>
                      </a:lnTo>
                      <a:lnTo>
                        <a:pt x="61" y="474"/>
                      </a:lnTo>
                      <a:lnTo>
                        <a:pt x="61" y="474"/>
                      </a:lnTo>
                      <a:lnTo>
                        <a:pt x="63" y="474"/>
                      </a:lnTo>
                      <a:lnTo>
                        <a:pt x="61" y="472"/>
                      </a:lnTo>
                      <a:lnTo>
                        <a:pt x="59" y="470"/>
                      </a:lnTo>
                      <a:lnTo>
                        <a:pt x="59" y="470"/>
                      </a:lnTo>
                      <a:lnTo>
                        <a:pt x="59" y="468"/>
                      </a:lnTo>
                      <a:lnTo>
                        <a:pt x="59" y="468"/>
                      </a:lnTo>
                      <a:lnTo>
                        <a:pt x="59" y="466"/>
                      </a:lnTo>
                      <a:lnTo>
                        <a:pt x="59" y="466"/>
                      </a:lnTo>
                      <a:lnTo>
                        <a:pt x="61" y="466"/>
                      </a:lnTo>
                      <a:lnTo>
                        <a:pt x="61" y="466"/>
                      </a:lnTo>
                      <a:lnTo>
                        <a:pt x="63" y="466"/>
                      </a:lnTo>
                      <a:lnTo>
                        <a:pt x="63" y="466"/>
                      </a:lnTo>
                      <a:lnTo>
                        <a:pt x="63" y="466"/>
                      </a:lnTo>
                      <a:lnTo>
                        <a:pt x="65" y="466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2"/>
                      </a:lnTo>
                      <a:lnTo>
                        <a:pt x="68" y="474"/>
                      </a:lnTo>
                      <a:lnTo>
                        <a:pt x="68" y="474"/>
                      </a:lnTo>
                      <a:lnTo>
                        <a:pt x="68" y="475"/>
                      </a:lnTo>
                      <a:lnTo>
                        <a:pt x="68" y="477"/>
                      </a:lnTo>
                      <a:lnTo>
                        <a:pt x="68" y="477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6" y="481"/>
                      </a:lnTo>
                      <a:lnTo>
                        <a:pt x="63" y="481"/>
                      </a:lnTo>
                      <a:lnTo>
                        <a:pt x="61" y="481"/>
                      </a:lnTo>
                      <a:lnTo>
                        <a:pt x="61" y="481"/>
                      </a:lnTo>
                      <a:lnTo>
                        <a:pt x="61" y="481"/>
                      </a:lnTo>
                      <a:lnTo>
                        <a:pt x="59" y="483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9"/>
                      </a:lnTo>
                      <a:lnTo>
                        <a:pt x="57" y="491"/>
                      </a:lnTo>
                      <a:lnTo>
                        <a:pt x="57" y="491"/>
                      </a:lnTo>
                      <a:lnTo>
                        <a:pt x="57" y="493"/>
                      </a:lnTo>
                      <a:lnTo>
                        <a:pt x="57" y="493"/>
                      </a:lnTo>
                      <a:lnTo>
                        <a:pt x="57" y="493"/>
                      </a:lnTo>
                      <a:lnTo>
                        <a:pt x="59" y="494"/>
                      </a:lnTo>
                      <a:lnTo>
                        <a:pt x="59" y="494"/>
                      </a:lnTo>
                      <a:lnTo>
                        <a:pt x="59" y="496"/>
                      </a:lnTo>
                      <a:lnTo>
                        <a:pt x="59" y="496"/>
                      </a:lnTo>
                      <a:lnTo>
                        <a:pt x="59" y="498"/>
                      </a:lnTo>
                      <a:lnTo>
                        <a:pt x="59" y="498"/>
                      </a:lnTo>
                      <a:lnTo>
                        <a:pt x="61" y="498"/>
                      </a:lnTo>
                      <a:lnTo>
                        <a:pt x="61" y="500"/>
                      </a:lnTo>
                      <a:lnTo>
                        <a:pt x="61" y="500"/>
                      </a:lnTo>
                      <a:lnTo>
                        <a:pt x="63" y="500"/>
                      </a:lnTo>
                      <a:lnTo>
                        <a:pt x="61" y="502"/>
                      </a:lnTo>
                      <a:lnTo>
                        <a:pt x="61" y="502"/>
                      </a:lnTo>
                      <a:lnTo>
                        <a:pt x="61" y="504"/>
                      </a:lnTo>
                      <a:lnTo>
                        <a:pt x="63" y="506"/>
                      </a:lnTo>
                      <a:lnTo>
                        <a:pt x="63" y="506"/>
                      </a:lnTo>
                      <a:lnTo>
                        <a:pt x="63" y="506"/>
                      </a:lnTo>
                      <a:lnTo>
                        <a:pt x="63" y="508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59" y="506"/>
                      </a:lnTo>
                      <a:lnTo>
                        <a:pt x="57" y="506"/>
                      </a:lnTo>
                      <a:lnTo>
                        <a:pt x="57" y="506"/>
                      </a:lnTo>
                      <a:lnTo>
                        <a:pt x="57" y="506"/>
                      </a:lnTo>
                      <a:lnTo>
                        <a:pt x="57" y="504"/>
                      </a:lnTo>
                      <a:lnTo>
                        <a:pt x="57" y="504"/>
                      </a:lnTo>
                      <a:lnTo>
                        <a:pt x="57" y="502"/>
                      </a:lnTo>
                      <a:lnTo>
                        <a:pt x="57" y="502"/>
                      </a:lnTo>
                      <a:lnTo>
                        <a:pt x="55" y="500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1" y="496"/>
                      </a:lnTo>
                      <a:lnTo>
                        <a:pt x="51" y="494"/>
                      </a:lnTo>
                      <a:lnTo>
                        <a:pt x="49" y="494"/>
                      </a:lnTo>
                      <a:lnTo>
                        <a:pt x="49" y="494"/>
                      </a:lnTo>
                      <a:lnTo>
                        <a:pt x="49" y="494"/>
                      </a:lnTo>
                      <a:lnTo>
                        <a:pt x="42" y="496"/>
                      </a:lnTo>
                      <a:lnTo>
                        <a:pt x="42" y="496"/>
                      </a:lnTo>
                      <a:lnTo>
                        <a:pt x="40" y="496"/>
                      </a:lnTo>
                      <a:lnTo>
                        <a:pt x="38" y="496"/>
                      </a:lnTo>
                      <a:lnTo>
                        <a:pt x="36" y="496"/>
                      </a:lnTo>
                      <a:lnTo>
                        <a:pt x="36" y="496"/>
                      </a:lnTo>
                      <a:lnTo>
                        <a:pt x="34" y="496"/>
                      </a:lnTo>
                      <a:lnTo>
                        <a:pt x="34" y="494"/>
                      </a:lnTo>
                      <a:lnTo>
                        <a:pt x="34" y="494"/>
                      </a:lnTo>
                      <a:lnTo>
                        <a:pt x="32" y="493"/>
                      </a:lnTo>
                      <a:lnTo>
                        <a:pt x="32" y="493"/>
                      </a:lnTo>
                      <a:lnTo>
                        <a:pt x="28" y="493"/>
                      </a:lnTo>
                      <a:lnTo>
                        <a:pt x="28" y="493"/>
                      </a:lnTo>
                      <a:lnTo>
                        <a:pt x="26" y="491"/>
                      </a:lnTo>
                      <a:lnTo>
                        <a:pt x="26" y="491"/>
                      </a:lnTo>
                      <a:lnTo>
                        <a:pt x="26" y="491"/>
                      </a:lnTo>
                      <a:lnTo>
                        <a:pt x="24" y="491"/>
                      </a:lnTo>
                      <a:lnTo>
                        <a:pt x="24" y="489"/>
                      </a:lnTo>
                      <a:lnTo>
                        <a:pt x="24" y="487"/>
                      </a:lnTo>
                      <a:lnTo>
                        <a:pt x="23" y="483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1" y="481"/>
                      </a:lnTo>
                      <a:lnTo>
                        <a:pt x="21" y="481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7" y="479"/>
                      </a:lnTo>
                      <a:lnTo>
                        <a:pt x="17" y="479"/>
                      </a:lnTo>
                      <a:lnTo>
                        <a:pt x="17" y="481"/>
                      </a:lnTo>
                      <a:lnTo>
                        <a:pt x="17" y="481"/>
                      </a:lnTo>
                      <a:lnTo>
                        <a:pt x="15" y="481"/>
                      </a:lnTo>
                      <a:lnTo>
                        <a:pt x="15" y="481"/>
                      </a:lnTo>
                      <a:lnTo>
                        <a:pt x="13" y="483"/>
                      </a:lnTo>
                      <a:lnTo>
                        <a:pt x="13" y="483"/>
                      </a:lnTo>
                      <a:lnTo>
                        <a:pt x="15" y="483"/>
                      </a:lnTo>
                      <a:lnTo>
                        <a:pt x="19" y="489"/>
                      </a:lnTo>
                      <a:lnTo>
                        <a:pt x="21" y="491"/>
                      </a:lnTo>
                      <a:lnTo>
                        <a:pt x="21" y="491"/>
                      </a:lnTo>
                      <a:lnTo>
                        <a:pt x="21" y="491"/>
                      </a:lnTo>
                      <a:lnTo>
                        <a:pt x="21" y="493"/>
                      </a:lnTo>
                      <a:lnTo>
                        <a:pt x="21" y="493"/>
                      </a:lnTo>
                      <a:lnTo>
                        <a:pt x="19" y="494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8"/>
                      </a:lnTo>
                      <a:lnTo>
                        <a:pt x="23" y="498"/>
                      </a:lnTo>
                      <a:lnTo>
                        <a:pt x="24" y="500"/>
                      </a:lnTo>
                      <a:lnTo>
                        <a:pt x="24" y="502"/>
                      </a:lnTo>
                      <a:lnTo>
                        <a:pt x="26" y="504"/>
                      </a:lnTo>
                      <a:lnTo>
                        <a:pt x="26" y="504"/>
                      </a:lnTo>
                      <a:lnTo>
                        <a:pt x="26" y="506"/>
                      </a:lnTo>
                      <a:lnTo>
                        <a:pt x="26" y="506"/>
                      </a:lnTo>
                      <a:lnTo>
                        <a:pt x="26" y="506"/>
                      </a:lnTo>
                      <a:lnTo>
                        <a:pt x="26" y="508"/>
                      </a:lnTo>
                      <a:lnTo>
                        <a:pt x="26" y="508"/>
                      </a:lnTo>
                      <a:lnTo>
                        <a:pt x="26" y="508"/>
                      </a:lnTo>
                      <a:lnTo>
                        <a:pt x="24" y="508"/>
                      </a:lnTo>
                      <a:lnTo>
                        <a:pt x="24" y="510"/>
                      </a:lnTo>
                      <a:lnTo>
                        <a:pt x="24" y="510"/>
                      </a:lnTo>
                      <a:lnTo>
                        <a:pt x="24" y="510"/>
                      </a:lnTo>
                      <a:lnTo>
                        <a:pt x="24" y="512"/>
                      </a:lnTo>
                      <a:lnTo>
                        <a:pt x="23" y="512"/>
                      </a:lnTo>
                      <a:lnTo>
                        <a:pt x="23" y="513"/>
                      </a:lnTo>
                      <a:lnTo>
                        <a:pt x="23" y="513"/>
                      </a:lnTo>
                      <a:lnTo>
                        <a:pt x="23" y="515"/>
                      </a:lnTo>
                      <a:lnTo>
                        <a:pt x="23" y="517"/>
                      </a:lnTo>
                      <a:lnTo>
                        <a:pt x="23" y="519"/>
                      </a:lnTo>
                      <a:lnTo>
                        <a:pt x="23" y="521"/>
                      </a:lnTo>
                      <a:lnTo>
                        <a:pt x="23" y="521"/>
                      </a:lnTo>
                      <a:lnTo>
                        <a:pt x="24" y="521"/>
                      </a:lnTo>
                      <a:lnTo>
                        <a:pt x="24" y="519"/>
                      </a:lnTo>
                      <a:lnTo>
                        <a:pt x="24" y="519"/>
                      </a:lnTo>
                      <a:lnTo>
                        <a:pt x="24" y="517"/>
                      </a:lnTo>
                      <a:lnTo>
                        <a:pt x="24" y="517"/>
                      </a:lnTo>
                      <a:lnTo>
                        <a:pt x="24" y="517"/>
                      </a:lnTo>
                      <a:lnTo>
                        <a:pt x="26" y="517"/>
                      </a:lnTo>
                      <a:lnTo>
                        <a:pt x="26" y="517"/>
                      </a:lnTo>
                      <a:lnTo>
                        <a:pt x="26" y="519"/>
                      </a:lnTo>
                      <a:lnTo>
                        <a:pt x="26" y="519"/>
                      </a:lnTo>
                      <a:lnTo>
                        <a:pt x="28" y="521"/>
                      </a:lnTo>
                      <a:lnTo>
                        <a:pt x="28" y="521"/>
                      </a:lnTo>
                      <a:lnTo>
                        <a:pt x="30" y="521"/>
                      </a:lnTo>
                      <a:lnTo>
                        <a:pt x="30" y="521"/>
                      </a:lnTo>
                      <a:lnTo>
                        <a:pt x="30" y="521"/>
                      </a:lnTo>
                      <a:lnTo>
                        <a:pt x="30" y="519"/>
                      </a:lnTo>
                      <a:lnTo>
                        <a:pt x="32" y="519"/>
                      </a:lnTo>
                      <a:lnTo>
                        <a:pt x="32" y="519"/>
                      </a:lnTo>
                      <a:lnTo>
                        <a:pt x="32" y="519"/>
                      </a:lnTo>
                      <a:lnTo>
                        <a:pt x="34" y="519"/>
                      </a:lnTo>
                      <a:lnTo>
                        <a:pt x="36" y="519"/>
                      </a:lnTo>
                      <a:lnTo>
                        <a:pt x="36" y="519"/>
                      </a:lnTo>
                      <a:lnTo>
                        <a:pt x="38" y="519"/>
                      </a:lnTo>
                      <a:lnTo>
                        <a:pt x="38" y="519"/>
                      </a:lnTo>
                      <a:lnTo>
                        <a:pt x="38" y="517"/>
                      </a:lnTo>
                      <a:lnTo>
                        <a:pt x="38" y="517"/>
                      </a:lnTo>
                      <a:lnTo>
                        <a:pt x="38" y="515"/>
                      </a:lnTo>
                      <a:lnTo>
                        <a:pt x="38" y="515"/>
                      </a:lnTo>
                      <a:lnTo>
                        <a:pt x="38" y="513"/>
                      </a:lnTo>
                      <a:lnTo>
                        <a:pt x="38" y="513"/>
                      </a:lnTo>
                      <a:lnTo>
                        <a:pt x="38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0"/>
                      </a:lnTo>
                      <a:lnTo>
                        <a:pt x="36" y="510"/>
                      </a:lnTo>
                      <a:lnTo>
                        <a:pt x="38" y="510"/>
                      </a:lnTo>
                      <a:lnTo>
                        <a:pt x="38" y="510"/>
                      </a:lnTo>
                      <a:lnTo>
                        <a:pt x="38" y="510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6"/>
                      </a:lnTo>
                      <a:lnTo>
                        <a:pt x="38" y="506"/>
                      </a:lnTo>
                      <a:lnTo>
                        <a:pt x="38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8"/>
                      </a:lnTo>
                      <a:lnTo>
                        <a:pt x="40" y="508"/>
                      </a:lnTo>
                      <a:lnTo>
                        <a:pt x="40" y="510"/>
                      </a:lnTo>
                      <a:lnTo>
                        <a:pt x="42" y="510"/>
                      </a:lnTo>
                      <a:lnTo>
                        <a:pt x="44" y="508"/>
                      </a:lnTo>
                      <a:lnTo>
                        <a:pt x="44" y="508"/>
                      </a:lnTo>
                      <a:lnTo>
                        <a:pt x="44" y="508"/>
                      </a:lnTo>
                      <a:lnTo>
                        <a:pt x="45" y="508"/>
                      </a:lnTo>
                      <a:lnTo>
                        <a:pt x="45" y="510"/>
                      </a:lnTo>
                      <a:lnTo>
                        <a:pt x="47" y="510"/>
                      </a:lnTo>
                      <a:lnTo>
                        <a:pt x="49" y="510"/>
                      </a:lnTo>
                      <a:lnTo>
                        <a:pt x="49" y="510"/>
                      </a:lnTo>
                      <a:lnTo>
                        <a:pt x="51" y="510"/>
                      </a:lnTo>
                      <a:lnTo>
                        <a:pt x="51" y="512"/>
                      </a:lnTo>
                      <a:lnTo>
                        <a:pt x="53" y="512"/>
                      </a:lnTo>
                      <a:lnTo>
                        <a:pt x="53" y="512"/>
                      </a:lnTo>
                      <a:lnTo>
                        <a:pt x="55" y="512"/>
                      </a:lnTo>
                      <a:lnTo>
                        <a:pt x="55" y="512"/>
                      </a:lnTo>
                      <a:lnTo>
                        <a:pt x="57" y="512"/>
                      </a:lnTo>
                      <a:lnTo>
                        <a:pt x="59" y="512"/>
                      </a:lnTo>
                      <a:lnTo>
                        <a:pt x="61" y="512"/>
                      </a:lnTo>
                      <a:lnTo>
                        <a:pt x="63" y="512"/>
                      </a:lnTo>
                      <a:lnTo>
                        <a:pt x="63" y="512"/>
                      </a:lnTo>
                      <a:lnTo>
                        <a:pt x="63" y="513"/>
                      </a:lnTo>
                      <a:lnTo>
                        <a:pt x="63" y="513"/>
                      </a:lnTo>
                      <a:lnTo>
                        <a:pt x="63" y="515"/>
                      </a:lnTo>
                      <a:lnTo>
                        <a:pt x="65" y="515"/>
                      </a:lnTo>
                      <a:lnTo>
                        <a:pt x="65" y="515"/>
                      </a:lnTo>
                      <a:lnTo>
                        <a:pt x="65" y="517"/>
                      </a:lnTo>
                      <a:lnTo>
                        <a:pt x="66" y="517"/>
                      </a:lnTo>
                      <a:lnTo>
                        <a:pt x="66" y="521"/>
                      </a:lnTo>
                      <a:lnTo>
                        <a:pt x="66" y="521"/>
                      </a:lnTo>
                      <a:lnTo>
                        <a:pt x="66" y="523"/>
                      </a:lnTo>
                      <a:lnTo>
                        <a:pt x="66" y="525"/>
                      </a:lnTo>
                      <a:lnTo>
                        <a:pt x="66" y="525"/>
                      </a:lnTo>
                      <a:lnTo>
                        <a:pt x="68" y="525"/>
                      </a:lnTo>
                      <a:lnTo>
                        <a:pt x="68" y="525"/>
                      </a:lnTo>
                      <a:lnTo>
                        <a:pt x="68" y="525"/>
                      </a:lnTo>
                      <a:lnTo>
                        <a:pt x="70" y="525"/>
                      </a:lnTo>
                      <a:lnTo>
                        <a:pt x="72" y="525"/>
                      </a:lnTo>
                      <a:lnTo>
                        <a:pt x="72" y="525"/>
                      </a:lnTo>
                      <a:lnTo>
                        <a:pt x="74" y="523"/>
                      </a:lnTo>
                      <a:lnTo>
                        <a:pt x="76" y="521"/>
                      </a:lnTo>
                      <a:lnTo>
                        <a:pt x="78" y="521"/>
                      </a:lnTo>
                      <a:lnTo>
                        <a:pt x="80" y="521"/>
                      </a:lnTo>
                      <a:lnTo>
                        <a:pt x="80" y="521"/>
                      </a:lnTo>
                      <a:lnTo>
                        <a:pt x="82" y="521"/>
                      </a:lnTo>
                      <a:lnTo>
                        <a:pt x="80" y="521"/>
                      </a:lnTo>
                      <a:lnTo>
                        <a:pt x="80" y="519"/>
                      </a:lnTo>
                      <a:lnTo>
                        <a:pt x="80" y="519"/>
                      </a:lnTo>
                      <a:lnTo>
                        <a:pt x="82" y="519"/>
                      </a:lnTo>
                      <a:lnTo>
                        <a:pt x="82" y="517"/>
                      </a:lnTo>
                      <a:lnTo>
                        <a:pt x="82" y="517"/>
                      </a:lnTo>
                      <a:lnTo>
                        <a:pt x="84" y="517"/>
                      </a:lnTo>
                      <a:lnTo>
                        <a:pt x="85" y="517"/>
                      </a:lnTo>
                      <a:lnTo>
                        <a:pt x="85" y="517"/>
                      </a:lnTo>
                      <a:lnTo>
                        <a:pt x="85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9" y="517"/>
                      </a:lnTo>
                      <a:lnTo>
                        <a:pt x="89" y="517"/>
                      </a:lnTo>
                      <a:lnTo>
                        <a:pt x="89" y="515"/>
                      </a:lnTo>
                      <a:lnTo>
                        <a:pt x="89" y="515"/>
                      </a:lnTo>
                      <a:lnTo>
                        <a:pt x="91" y="515"/>
                      </a:lnTo>
                      <a:lnTo>
                        <a:pt x="93" y="513"/>
                      </a:lnTo>
                      <a:lnTo>
                        <a:pt x="93" y="513"/>
                      </a:lnTo>
                      <a:lnTo>
                        <a:pt x="93" y="513"/>
                      </a:lnTo>
                      <a:lnTo>
                        <a:pt x="95" y="512"/>
                      </a:lnTo>
                      <a:lnTo>
                        <a:pt x="95" y="512"/>
                      </a:lnTo>
                      <a:lnTo>
                        <a:pt x="97" y="510"/>
                      </a:lnTo>
                      <a:lnTo>
                        <a:pt x="99" y="510"/>
                      </a:lnTo>
                      <a:lnTo>
                        <a:pt x="99" y="510"/>
                      </a:lnTo>
                      <a:lnTo>
                        <a:pt x="99" y="508"/>
                      </a:lnTo>
                      <a:lnTo>
                        <a:pt x="99" y="508"/>
                      </a:lnTo>
                      <a:lnTo>
                        <a:pt x="99" y="508"/>
                      </a:lnTo>
                      <a:lnTo>
                        <a:pt x="99" y="506"/>
                      </a:lnTo>
                      <a:lnTo>
                        <a:pt x="97" y="506"/>
                      </a:lnTo>
                      <a:lnTo>
                        <a:pt x="97" y="506"/>
                      </a:lnTo>
                      <a:lnTo>
                        <a:pt x="97" y="504"/>
                      </a:lnTo>
                      <a:lnTo>
                        <a:pt x="97" y="504"/>
                      </a:lnTo>
                      <a:lnTo>
                        <a:pt x="97" y="504"/>
                      </a:lnTo>
                      <a:lnTo>
                        <a:pt x="99" y="502"/>
                      </a:lnTo>
                      <a:lnTo>
                        <a:pt x="99" y="502"/>
                      </a:lnTo>
                      <a:lnTo>
                        <a:pt x="99" y="502"/>
                      </a:lnTo>
                      <a:lnTo>
                        <a:pt x="101" y="504"/>
                      </a:lnTo>
                      <a:lnTo>
                        <a:pt x="103" y="504"/>
                      </a:lnTo>
                      <a:lnTo>
                        <a:pt x="105" y="504"/>
                      </a:lnTo>
                      <a:lnTo>
                        <a:pt x="105" y="504"/>
                      </a:lnTo>
                      <a:lnTo>
                        <a:pt x="105" y="504"/>
                      </a:lnTo>
                      <a:lnTo>
                        <a:pt x="106" y="504"/>
                      </a:lnTo>
                      <a:lnTo>
                        <a:pt x="106" y="504"/>
                      </a:lnTo>
                      <a:lnTo>
                        <a:pt x="108" y="504"/>
                      </a:lnTo>
                      <a:lnTo>
                        <a:pt x="108" y="504"/>
                      </a:lnTo>
                      <a:lnTo>
                        <a:pt x="108" y="504"/>
                      </a:lnTo>
                      <a:lnTo>
                        <a:pt x="110" y="502"/>
                      </a:lnTo>
                      <a:lnTo>
                        <a:pt x="110" y="502"/>
                      </a:lnTo>
                      <a:lnTo>
                        <a:pt x="110" y="502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2"/>
                      </a:lnTo>
                      <a:lnTo>
                        <a:pt x="112" y="502"/>
                      </a:lnTo>
                      <a:lnTo>
                        <a:pt x="112" y="504"/>
                      </a:lnTo>
                      <a:lnTo>
                        <a:pt x="112" y="504"/>
                      </a:lnTo>
                      <a:lnTo>
                        <a:pt x="112" y="506"/>
                      </a:lnTo>
                      <a:lnTo>
                        <a:pt x="112" y="506"/>
                      </a:lnTo>
                      <a:lnTo>
                        <a:pt x="110" y="508"/>
                      </a:lnTo>
                      <a:lnTo>
                        <a:pt x="110" y="508"/>
                      </a:lnTo>
                      <a:lnTo>
                        <a:pt x="110" y="508"/>
                      </a:lnTo>
                      <a:lnTo>
                        <a:pt x="110" y="510"/>
                      </a:lnTo>
                      <a:lnTo>
                        <a:pt x="110" y="512"/>
                      </a:lnTo>
                      <a:lnTo>
                        <a:pt x="110" y="512"/>
                      </a:lnTo>
                      <a:lnTo>
                        <a:pt x="110" y="513"/>
                      </a:lnTo>
                      <a:lnTo>
                        <a:pt x="110" y="513"/>
                      </a:lnTo>
                      <a:lnTo>
                        <a:pt x="112" y="513"/>
                      </a:lnTo>
                      <a:lnTo>
                        <a:pt x="112" y="512"/>
                      </a:lnTo>
                      <a:lnTo>
                        <a:pt x="114" y="510"/>
                      </a:lnTo>
                      <a:lnTo>
                        <a:pt x="114" y="510"/>
                      </a:lnTo>
                      <a:lnTo>
                        <a:pt x="116" y="510"/>
                      </a:lnTo>
                      <a:lnTo>
                        <a:pt x="116" y="510"/>
                      </a:lnTo>
                      <a:lnTo>
                        <a:pt x="118" y="510"/>
                      </a:lnTo>
                      <a:lnTo>
                        <a:pt x="118" y="510"/>
                      </a:lnTo>
                      <a:lnTo>
                        <a:pt x="118" y="510"/>
                      </a:lnTo>
                      <a:lnTo>
                        <a:pt x="122" y="508"/>
                      </a:lnTo>
                      <a:lnTo>
                        <a:pt x="125" y="510"/>
                      </a:lnTo>
                      <a:lnTo>
                        <a:pt x="127" y="513"/>
                      </a:lnTo>
                      <a:lnTo>
                        <a:pt x="127" y="515"/>
                      </a:lnTo>
                      <a:lnTo>
                        <a:pt x="127" y="515"/>
                      </a:lnTo>
                      <a:lnTo>
                        <a:pt x="127" y="517"/>
                      </a:lnTo>
                      <a:lnTo>
                        <a:pt x="125" y="519"/>
                      </a:lnTo>
                      <a:lnTo>
                        <a:pt x="125" y="521"/>
                      </a:lnTo>
                      <a:lnTo>
                        <a:pt x="125" y="521"/>
                      </a:lnTo>
                      <a:lnTo>
                        <a:pt x="127" y="523"/>
                      </a:lnTo>
                      <a:lnTo>
                        <a:pt x="127" y="523"/>
                      </a:lnTo>
                      <a:lnTo>
                        <a:pt x="127" y="525"/>
                      </a:lnTo>
                      <a:lnTo>
                        <a:pt x="127" y="525"/>
                      </a:lnTo>
                      <a:lnTo>
                        <a:pt x="127" y="525"/>
                      </a:lnTo>
                      <a:lnTo>
                        <a:pt x="127" y="527"/>
                      </a:lnTo>
                      <a:lnTo>
                        <a:pt x="125" y="527"/>
                      </a:lnTo>
                      <a:lnTo>
                        <a:pt x="124" y="525"/>
                      </a:lnTo>
                      <a:lnTo>
                        <a:pt x="124" y="525"/>
                      </a:lnTo>
                      <a:lnTo>
                        <a:pt x="124" y="527"/>
                      </a:lnTo>
                      <a:lnTo>
                        <a:pt x="124" y="527"/>
                      </a:lnTo>
                      <a:lnTo>
                        <a:pt x="124" y="529"/>
                      </a:lnTo>
                      <a:lnTo>
                        <a:pt x="124" y="529"/>
                      </a:lnTo>
                      <a:lnTo>
                        <a:pt x="125" y="531"/>
                      </a:lnTo>
                      <a:lnTo>
                        <a:pt x="125" y="531"/>
                      </a:lnTo>
                      <a:lnTo>
                        <a:pt x="127" y="529"/>
                      </a:lnTo>
                      <a:lnTo>
                        <a:pt x="127" y="529"/>
                      </a:lnTo>
                      <a:lnTo>
                        <a:pt x="129" y="529"/>
                      </a:lnTo>
                      <a:lnTo>
                        <a:pt x="129" y="529"/>
                      </a:lnTo>
                      <a:lnTo>
                        <a:pt x="131" y="531"/>
                      </a:lnTo>
                      <a:lnTo>
                        <a:pt x="133" y="534"/>
                      </a:lnTo>
                      <a:lnTo>
                        <a:pt x="135" y="534"/>
                      </a:lnTo>
                      <a:lnTo>
                        <a:pt x="135" y="534"/>
                      </a:lnTo>
                      <a:lnTo>
                        <a:pt x="135" y="534"/>
                      </a:lnTo>
                      <a:lnTo>
                        <a:pt x="137" y="534"/>
                      </a:lnTo>
                      <a:lnTo>
                        <a:pt x="137" y="534"/>
                      </a:lnTo>
                      <a:lnTo>
                        <a:pt x="139" y="536"/>
                      </a:lnTo>
                      <a:lnTo>
                        <a:pt x="141" y="536"/>
                      </a:lnTo>
                      <a:lnTo>
                        <a:pt x="143" y="536"/>
                      </a:lnTo>
                      <a:lnTo>
                        <a:pt x="143" y="536"/>
                      </a:lnTo>
                      <a:lnTo>
                        <a:pt x="145" y="536"/>
                      </a:lnTo>
                      <a:lnTo>
                        <a:pt x="145" y="534"/>
                      </a:lnTo>
                      <a:lnTo>
                        <a:pt x="146" y="534"/>
                      </a:lnTo>
                      <a:lnTo>
                        <a:pt x="146" y="534"/>
                      </a:lnTo>
                      <a:lnTo>
                        <a:pt x="146" y="534"/>
                      </a:lnTo>
                      <a:lnTo>
                        <a:pt x="148" y="536"/>
                      </a:lnTo>
                      <a:lnTo>
                        <a:pt x="148" y="536"/>
                      </a:lnTo>
                      <a:lnTo>
                        <a:pt x="148" y="536"/>
                      </a:lnTo>
                      <a:lnTo>
                        <a:pt x="150" y="536"/>
                      </a:lnTo>
                      <a:lnTo>
                        <a:pt x="150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8"/>
                      </a:lnTo>
                      <a:lnTo>
                        <a:pt x="152" y="540"/>
                      </a:lnTo>
                      <a:lnTo>
                        <a:pt x="152" y="540"/>
                      </a:lnTo>
                      <a:lnTo>
                        <a:pt x="152" y="542"/>
                      </a:lnTo>
                      <a:lnTo>
                        <a:pt x="152" y="544"/>
                      </a:lnTo>
                      <a:lnTo>
                        <a:pt x="152" y="544"/>
                      </a:lnTo>
                      <a:lnTo>
                        <a:pt x="152" y="546"/>
                      </a:lnTo>
                      <a:lnTo>
                        <a:pt x="152" y="546"/>
                      </a:lnTo>
                      <a:lnTo>
                        <a:pt x="152" y="548"/>
                      </a:lnTo>
                      <a:lnTo>
                        <a:pt x="152" y="548"/>
                      </a:lnTo>
                      <a:lnTo>
                        <a:pt x="152" y="553"/>
                      </a:lnTo>
                      <a:lnTo>
                        <a:pt x="152" y="553"/>
                      </a:lnTo>
                      <a:lnTo>
                        <a:pt x="152" y="553"/>
                      </a:lnTo>
                      <a:lnTo>
                        <a:pt x="150" y="553"/>
                      </a:lnTo>
                      <a:lnTo>
                        <a:pt x="150" y="555"/>
                      </a:lnTo>
                      <a:lnTo>
                        <a:pt x="150" y="555"/>
                      </a:lnTo>
                      <a:lnTo>
                        <a:pt x="150" y="555"/>
                      </a:lnTo>
                      <a:lnTo>
                        <a:pt x="150" y="557"/>
                      </a:lnTo>
                      <a:lnTo>
                        <a:pt x="152" y="557"/>
                      </a:lnTo>
                      <a:lnTo>
                        <a:pt x="152" y="557"/>
                      </a:lnTo>
                      <a:lnTo>
                        <a:pt x="152" y="559"/>
                      </a:lnTo>
                      <a:lnTo>
                        <a:pt x="152" y="559"/>
                      </a:lnTo>
                      <a:lnTo>
                        <a:pt x="154" y="561"/>
                      </a:lnTo>
                      <a:lnTo>
                        <a:pt x="154" y="561"/>
                      </a:lnTo>
                      <a:lnTo>
                        <a:pt x="154" y="561"/>
                      </a:lnTo>
                      <a:lnTo>
                        <a:pt x="156" y="561"/>
                      </a:lnTo>
                      <a:lnTo>
                        <a:pt x="156" y="561"/>
                      </a:lnTo>
                      <a:lnTo>
                        <a:pt x="158" y="561"/>
                      </a:lnTo>
                      <a:lnTo>
                        <a:pt x="158" y="561"/>
                      </a:lnTo>
                      <a:lnTo>
                        <a:pt x="158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2" y="563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7" y="565"/>
                      </a:lnTo>
                      <a:lnTo>
                        <a:pt x="167" y="565"/>
                      </a:lnTo>
                      <a:lnTo>
                        <a:pt x="167" y="565"/>
                      </a:lnTo>
                      <a:lnTo>
                        <a:pt x="169" y="563"/>
                      </a:lnTo>
                      <a:lnTo>
                        <a:pt x="169" y="563"/>
                      </a:lnTo>
                      <a:lnTo>
                        <a:pt x="169" y="565"/>
                      </a:lnTo>
                      <a:lnTo>
                        <a:pt x="171" y="565"/>
                      </a:lnTo>
                      <a:lnTo>
                        <a:pt x="171" y="565"/>
                      </a:lnTo>
                      <a:lnTo>
                        <a:pt x="171" y="567"/>
                      </a:lnTo>
                      <a:lnTo>
                        <a:pt x="171" y="567"/>
                      </a:lnTo>
                      <a:lnTo>
                        <a:pt x="171" y="569"/>
                      </a:lnTo>
                      <a:lnTo>
                        <a:pt x="171" y="571"/>
                      </a:lnTo>
                      <a:lnTo>
                        <a:pt x="171" y="571"/>
                      </a:lnTo>
                      <a:lnTo>
                        <a:pt x="171" y="571"/>
                      </a:lnTo>
                      <a:lnTo>
                        <a:pt x="169" y="572"/>
                      </a:lnTo>
                      <a:lnTo>
                        <a:pt x="169" y="572"/>
                      </a:lnTo>
                      <a:lnTo>
                        <a:pt x="169" y="574"/>
                      </a:lnTo>
                      <a:lnTo>
                        <a:pt x="169" y="574"/>
                      </a:lnTo>
                      <a:lnTo>
                        <a:pt x="169" y="576"/>
                      </a:lnTo>
                      <a:lnTo>
                        <a:pt x="167" y="578"/>
                      </a:lnTo>
                      <a:lnTo>
                        <a:pt x="167" y="578"/>
                      </a:lnTo>
                      <a:lnTo>
                        <a:pt x="165" y="580"/>
                      </a:lnTo>
                      <a:lnTo>
                        <a:pt x="165" y="582"/>
                      </a:lnTo>
                      <a:lnTo>
                        <a:pt x="165" y="584"/>
                      </a:lnTo>
                      <a:lnTo>
                        <a:pt x="165" y="584"/>
                      </a:lnTo>
                      <a:lnTo>
                        <a:pt x="165" y="586"/>
                      </a:lnTo>
                      <a:lnTo>
                        <a:pt x="164" y="586"/>
                      </a:lnTo>
                      <a:lnTo>
                        <a:pt x="162" y="588"/>
                      </a:lnTo>
                      <a:lnTo>
                        <a:pt x="162" y="588"/>
                      </a:lnTo>
                      <a:lnTo>
                        <a:pt x="162" y="588"/>
                      </a:lnTo>
                      <a:lnTo>
                        <a:pt x="162" y="590"/>
                      </a:lnTo>
                      <a:lnTo>
                        <a:pt x="160" y="591"/>
                      </a:lnTo>
                      <a:lnTo>
                        <a:pt x="160" y="591"/>
                      </a:lnTo>
                      <a:lnTo>
                        <a:pt x="160" y="591"/>
                      </a:lnTo>
                      <a:lnTo>
                        <a:pt x="160" y="593"/>
                      </a:lnTo>
                      <a:lnTo>
                        <a:pt x="156" y="597"/>
                      </a:lnTo>
                      <a:lnTo>
                        <a:pt x="156" y="597"/>
                      </a:lnTo>
                      <a:lnTo>
                        <a:pt x="156" y="599"/>
                      </a:lnTo>
                      <a:lnTo>
                        <a:pt x="156" y="599"/>
                      </a:lnTo>
                      <a:lnTo>
                        <a:pt x="158" y="599"/>
                      </a:lnTo>
                      <a:lnTo>
                        <a:pt x="158" y="599"/>
                      </a:lnTo>
                      <a:lnTo>
                        <a:pt x="160" y="601"/>
                      </a:lnTo>
                      <a:lnTo>
                        <a:pt x="162" y="603"/>
                      </a:lnTo>
                      <a:lnTo>
                        <a:pt x="162" y="603"/>
                      </a:lnTo>
                      <a:lnTo>
                        <a:pt x="162" y="605"/>
                      </a:lnTo>
                      <a:lnTo>
                        <a:pt x="162" y="605"/>
                      </a:lnTo>
                      <a:lnTo>
                        <a:pt x="160" y="605"/>
                      </a:lnTo>
                      <a:lnTo>
                        <a:pt x="158" y="605"/>
                      </a:lnTo>
                      <a:lnTo>
                        <a:pt x="152" y="601"/>
                      </a:lnTo>
                      <a:lnTo>
                        <a:pt x="152" y="599"/>
                      </a:lnTo>
                      <a:lnTo>
                        <a:pt x="152" y="599"/>
                      </a:lnTo>
                      <a:lnTo>
                        <a:pt x="152" y="599"/>
                      </a:lnTo>
                      <a:lnTo>
                        <a:pt x="150" y="599"/>
                      </a:lnTo>
                      <a:lnTo>
                        <a:pt x="150" y="599"/>
                      </a:lnTo>
                      <a:lnTo>
                        <a:pt x="150" y="601"/>
                      </a:lnTo>
                      <a:lnTo>
                        <a:pt x="150" y="601"/>
                      </a:lnTo>
                      <a:lnTo>
                        <a:pt x="150" y="603"/>
                      </a:lnTo>
                      <a:lnTo>
                        <a:pt x="150" y="605"/>
                      </a:lnTo>
                      <a:lnTo>
                        <a:pt x="148" y="605"/>
                      </a:lnTo>
                      <a:lnTo>
                        <a:pt x="148" y="605"/>
                      </a:lnTo>
                      <a:lnTo>
                        <a:pt x="148" y="605"/>
                      </a:lnTo>
                      <a:lnTo>
                        <a:pt x="146" y="605"/>
                      </a:lnTo>
                      <a:lnTo>
                        <a:pt x="146" y="605"/>
                      </a:lnTo>
                      <a:lnTo>
                        <a:pt x="146" y="605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3" y="607"/>
                      </a:lnTo>
                      <a:lnTo>
                        <a:pt x="143" y="605"/>
                      </a:lnTo>
                      <a:lnTo>
                        <a:pt x="143" y="605"/>
                      </a:lnTo>
                      <a:lnTo>
                        <a:pt x="141" y="605"/>
                      </a:lnTo>
                      <a:lnTo>
                        <a:pt x="141" y="605"/>
                      </a:lnTo>
                      <a:lnTo>
                        <a:pt x="141" y="605"/>
                      </a:lnTo>
                      <a:lnTo>
                        <a:pt x="141" y="607"/>
                      </a:lnTo>
                      <a:lnTo>
                        <a:pt x="141" y="607"/>
                      </a:lnTo>
                      <a:lnTo>
                        <a:pt x="141" y="609"/>
                      </a:lnTo>
                      <a:lnTo>
                        <a:pt x="141" y="610"/>
                      </a:lnTo>
                      <a:lnTo>
                        <a:pt x="141" y="610"/>
                      </a:lnTo>
                      <a:lnTo>
                        <a:pt x="141" y="612"/>
                      </a:lnTo>
                      <a:lnTo>
                        <a:pt x="141" y="614"/>
                      </a:lnTo>
                      <a:lnTo>
                        <a:pt x="139" y="614"/>
                      </a:lnTo>
                      <a:lnTo>
                        <a:pt x="143" y="620"/>
                      </a:lnTo>
                      <a:lnTo>
                        <a:pt x="146" y="622"/>
                      </a:lnTo>
                      <a:lnTo>
                        <a:pt x="150" y="626"/>
                      </a:lnTo>
                      <a:lnTo>
                        <a:pt x="154" y="626"/>
                      </a:lnTo>
                      <a:lnTo>
                        <a:pt x="154" y="626"/>
                      </a:lnTo>
                      <a:lnTo>
                        <a:pt x="154" y="626"/>
                      </a:lnTo>
                      <a:lnTo>
                        <a:pt x="156" y="626"/>
                      </a:lnTo>
                      <a:lnTo>
                        <a:pt x="158" y="626"/>
                      </a:lnTo>
                      <a:lnTo>
                        <a:pt x="158" y="626"/>
                      </a:lnTo>
                      <a:lnTo>
                        <a:pt x="160" y="626"/>
                      </a:lnTo>
                      <a:lnTo>
                        <a:pt x="164" y="622"/>
                      </a:lnTo>
                      <a:lnTo>
                        <a:pt x="164" y="620"/>
                      </a:lnTo>
                      <a:lnTo>
                        <a:pt x="164" y="618"/>
                      </a:lnTo>
                      <a:lnTo>
                        <a:pt x="164" y="618"/>
                      </a:lnTo>
                      <a:lnTo>
                        <a:pt x="164" y="616"/>
                      </a:lnTo>
                      <a:lnTo>
                        <a:pt x="164" y="616"/>
                      </a:lnTo>
                      <a:lnTo>
                        <a:pt x="165" y="616"/>
                      </a:lnTo>
                      <a:lnTo>
                        <a:pt x="165" y="616"/>
                      </a:lnTo>
                      <a:lnTo>
                        <a:pt x="165" y="616"/>
                      </a:lnTo>
                      <a:lnTo>
                        <a:pt x="167" y="616"/>
                      </a:lnTo>
                      <a:lnTo>
                        <a:pt x="167" y="616"/>
                      </a:lnTo>
                      <a:lnTo>
                        <a:pt x="171" y="614"/>
                      </a:lnTo>
                      <a:lnTo>
                        <a:pt x="171" y="614"/>
                      </a:lnTo>
                      <a:lnTo>
                        <a:pt x="171" y="612"/>
                      </a:lnTo>
                      <a:lnTo>
                        <a:pt x="175" y="607"/>
                      </a:lnTo>
                      <a:lnTo>
                        <a:pt x="177" y="599"/>
                      </a:lnTo>
                      <a:lnTo>
                        <a:pt x="177" y="597"/>
                      </a:lnTo>
                      <a:lnTo>
                        <a:pt x="177" y="597"/>
                      </a:lnTo>
                      <a:lnTo>
                        <a:pt x="177" y="595"/>
                      </a:lnTo>
                      <a:lnTo>
                        <a:pt x="177" y="593"/>
                      </a:lnTo>
                      <a:lnTo>
                        <a:pt x="177" y="593"/>
                      </a:lnTo>
                      <a:lnTo>
                        <a:pt x="179" y="591"/>
                      </a:lnTo>
                      <a:lnTo>
                        <a:pt x="179" y="590"/>
                      </a:lnTo>
                      <a:lnTo>
                        <a:pt x="181" y="590"/>
                      </a:lnTo>
                      <a:lnTo>
                        <a:pt x="181" y="590"/>
                      </a:lnTo>
                      <a:lnTo>
                        <a:pt x="183" y="590"/>
                      </a:lnTo>
                      <a:lnTo>
                        <a:pt x="183" y="590"/>
                      </a:lnTo>
                      <a:lnTo>
                        <a:pt x="185" y="588"/>
                      </a:lnTo>
                      <a:lnTo>
                        <a:pt x="185" y="588"/>
                      </a:lnTo>
                      <a:lnTo>
                        <a:pt x="185" y="586"/>
                      </a:lnTo>
                      <a:lnTo>
                        <a:pt x="186" y="586"/>
                      </a:lnTo>
                      <a:lnTo>
                        <a:pt x="190" y="586"/>
                      </a:lnTo>
                      <a:lnTo>
                        <a:pt x="192" y="586"/>
                      </a:lnTo>
                      <a:lnTo>
                        <a:pt x="194" y="584"/>
                      </a:lnTo>
                      <a:lnTo>
                        <a:pt x="198" y="584"/>
                      </a:lnTo>
                      <a:lnTo>
                        <a:pt x="198" y="584"/>
                      </a:lnTo>
                      <a:lnTo>
                        <a:pt x="200" y="586"/>
                      </a:lnTo>
                      <a:lnTo>
                        <a:pt x="200" y="588"/>
                      </a:lnTo>
                      <a:lnTo>
                        <a:pt x="200" y="588"/>
                      </a:lnTo>
                      <a:lnTo>
                        <a:pt x="200" y="588"/>
                      </a:lnTo>
                      <a:lnTo>
                        <a:pt x="202" y="588"/>
                      </a:lnTo>
                      <a:lnTo>
                        <a:pt x="204" y="588"/>
                      </a:lnTo>
                      <a:lnTo>
                        <a:pt x="204" y="586"/>
                      </a:lnTo>
                      <a:lnTo>
                        <a:pt x="204" y="586"/>
                      </a:lnTo>
                      <a:lnTo>
                        <a:pt x="204" y="586"/>
                      </a:lnTo>
                      <a:lnTo>
                        <a:pt x="204" y="584"/>
                      </a:lnTo>
                      <a:lnTo>
                        <a:pt x="206" y="584"/>
                      </a:lnTo>
                      <a:lnTo>
                        <a:pt x="206" y="582"/>
                      </a:lnTo>
                      <a:lnTo>
                        <a:pt x="207" y="584"/>
                      </a:lnTo>
                      <a:lnTo>
                        <a:pt x="209" y="584"/>
                      </a:lnTo>
                      <a:lnTo>
                        <a:pt x="209" y="584"/>
                      </a:lnTo>
                      <a:lnTo>
                        <a:pt x="211" y="584"/>
                      </a:lnTo>
                      <a:lnTo>
                        <a:pt x="211" y="584"/>
                      </a:lnTo>
                      <a:lnTo>
                        <a:pt x="211" y="584"/>
                      </a:lnTo>
                      <a:lnTo>
                        <a:pt x="211" y="586"/>
                      </a:lnTo>
                      <a:lnTo>
                        <a:pt x="211" y="586"/>
                      </a:lnTo>
                      <a:lnTo>
                        <a:pt x="213" y="588"/>
                      </a:lnTo>
                      <a:lnTo>
                        <a:pt x="215" y="588"/>
                      </a:lnTo>
                      <a:lnTo>
                        <a:pt x="215" y="588"/>
                      </a:lnTo>
                      <a:lnTo>
                        <a:pt x="217" y="588"/>
                      </a:lnTo>
                      <a:lnTo>
                        <a:pt x="217" y="588"/>
                      </a:lnTo>
                      <a:lnTo>
                        <a:pt x="219" y="588"/>
                      </a:lnTo>
                      <a:lnTo>
                        <a:pt x="221" y="588"/>
                      </a:lnTo>
                      <a:lnTo>
                        <a:pt x="225" y="588"/>
                      </a:lnTo>
                      <a:lnTo>
                        <a:pt x="225" y="588"/>
                      </a:lnTo>
                      <a:lnTo>
                        <a:pt x="226" y="588"/>
                      </a:lnTo>
                      <a:lnTo>
                        <a:pt x="226" y="586"/>
                      </a:lnTo>
                      <a:lnTo>
                        <a:pt x="230" y="584"/>
                      </a:lnTo>
                      <a:lnTo>
                        <a:pt x="232" y="578"/>
                      </a:lnTo>
                      <a:lnTo>
                        <a:pt x="234" y="578"/>
                      </a:lnTo>
                      <a:lnTo>
                        <a:pt x="234" y="578"/>
                      </a:lnTo>
                      <a:lnTo>
                        <a:pt x="236" y="578"/>
                      </a:lnTo>
                      <a:lnTo>
                        <a:pt x="238" y="578"/>
                      </a:lnTo>
                      <a:lnTo>
                        <a:pt x="238" y="580"/>
                      </a:lnTo>
                      <a:lnTo>
                        <a:pt x="238" y="580"/>
                      </a:lnTo>
                      <a:lnTo>
                        <a:pt x="240" y="580"/>
                      </a:lnTo>
                      <a:lnTo>
                        <a:pt x="242" y="578"/>
                      </a:lnTo>
                      <a:lnTo>
                        <a:pt x="244" y="576"/>
                      </a:lnTo>
                      <a:lnTo>
                        <a:pt x="246" y="574"/>
                      </a:lnTo>
                      <a:lnTo>
                        <a:pt x="246" y="572"/>
                      </a:lnTo>
                      <a:lnTo>
                        <a:pt x="246" y="572"/>
                      </a:lnTo>
                      <a:lnTo>
                        <a:pt x="249" y="571"/>
                      </a:lnTo>
                      <a:lnTo>
                        <a:pt x="249" y="571"/>
                      </a:lnTo>
                      <a:lnTo>
                        <a:pt x="249" y="569"/>
                      </a:lnTo>
                      <a:lnTo>
                        <a:pt x="249" y="569"/>
                      </a:lnTo>
                      <a:lnTo>
                        <a:pt x="249" y="567"/>
                      </a:lnTo>
                      <a:lnTo>
                        <a:pt x="249" y="567"/>
                      </a:lnTo>
                      <a:lnTo>
                        <a:pt x="251" y="565"/>
                      </a:lnTo>
                      <a:lnTo>
                        <a:pt x="251" y="563"/>
                      </a:lnTo>
                      <a:lnTo>
                        <a:pt x="251" y="563"/>
                      </a:lnTo>
                      <a:lnTo>
                        <a:pt x="251" y="561"/>
                      </a:lnTo>
                      <a:lnTo>
                        <a:pt x="251" y="561"/>
                      </a:lnTo>
                      <a:lnTo>
                        <a:pt x="251" y="561"/>
                      </a:lnTo>
                      <a:lnTo>
                        <a:pt x="253" y="559"/>
                      </a:lnTo>
                      <a:lnTo>
                        <a:pt x="255" y="559"/>
                      </a:lnTo>
                      <a:lnTo>
                        <a:pt x="257" y="559"/>
                      </a:lnTo>
                      <a:lnTo>
                        <a:pt x="259" y="559"/>
                      </a:lnTo>
                      <a:lnTo>
                        <a:pt x="259" y="561"/>
                      </a:lnTo>
                      <a:lnTo>
                        <a:pt x="261" y="561"/>
                      </a:lnTo>
                      <a:lnTo>
                        <a:pt x="263" y="563"/>
                      </a:lnTo>
                      <a:lnTo>
                        <a:pt x="263" y="565"/>
                      </a:lnTo>
                      <a:lnTo>
                        <a:pt x="263" y="565"/>
                      </a:lnTo>
                      <a:lnTo>
                        <a:pt x="265" y="565"/>
                      </a:lnTo>
                      <a:lnTo>
                        <a:pt x="266" y="565"/>
                      </a:lnTo>
                      <a:lnTo>
                        <a:pt x="272" y="565"/>
                      </a:lnTo>
                      <a:lnTo>
                        <a:pt x="274" y="565"/>
                      </a:lnTo>
                      <a:lnTo>
                        <a:pt x="274" y="565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4" y="569"/>
                      </a:lnTo>
                      <a:lnTo>
                        <a:pt x="274" y="569"/>
                      </a:lnTo>
                      <a:lnTo>
                        <a:pt x="274" y="569"/>
                      </a:lnTo>
                      <a:lnTo>
                        <a:pt x="278" y="571"/>
                      </a:lnTo>
                      <a:lnTo>
                        <a:pt x="278" y="571"/>
                      </a:lnTo>
                      <a:lnTo>
                        <a:pt x="280" y="571"/>
                      </a:lnTo>
                      <a:lnTo>
                        <a:pt x="282" y="571"/>
                      </a:lnTo>
                      <a:lnTo>
                        <a:pt x="282" y="571"/>
                      </a:lnTo>
                      <a:lnTo>
                        <a:pt x="284" y="571"/>
                      </a:lnTo>
                      <a:lnTo>
                        <a:pt x="284" y="569"/>
                      </a:lnTo>
                      <a:lnTo>
                        <a:pt x="284" y="569"/>
                      </a:lnTo>
                      <a:lnTo>
                        <a:pt x="284" y="569"/>
                      </a:lnTo>
                      <a:lnTo>
                        <a:pt x="282" y="569"/>
                      </a:lnTo>
                      <a:lnTo>
                        <a:pt x="282" y="567"/>
                      </a:lnTo>
                      <a:lnTo>
                        <a:pt x="282" y="567"/>
                      </a:lnTo>
                      <a:lnTo>
                        <a:pt x="280" y="567"/>
                      </a:lnTo>
                      <a:lnTo>
                        <a:pt x="280" y="567"/>
                      </a:lnTo>
                      <a:lnTo>
                        <a:pt x="280" y="565"/>
                      </a:lnTo>
                      <a:lnTo>
                        <a:pt x="280" y="565"/>
                      </a:lnTo>
                      <a:lnTo>
                        <a:pt x="280" y="565"/>
                      </a:lnTo>
                      <a:lnTo>
                        <a:pt x="282" y="563"/>
                      </a:lnTo>
                      <a:lnTo>
                        <a:pt x="282" y="563"/>
                      </a:lnTo>
                      <a:lnTo>
                        <a:pt x="284" y="565"/>
                      </a:lnTo>
                      <a:lnTo>
                        <a:pt x="284" y="565"/>
                      </a:lnTo>
                      <a:lnTo>
                        <a:pt x="286" y="563"/>
                      </a:lnTo>
                      <a:lnTo>
                        <a:pt x="291" y="561"/>
                      </a:lnTo>
                      <a:lnTo>
                        <a:pt x="299" y="557"/>
                      </a:lnTo>
                      <a:lnTo>
                        <a:pt x="299" y="555"/>
                      </a:lnTo>
                      <a:lnTo>
                        <a:pt x="299" y="555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9" y="552"/>
                      </a:lnTo>
                      <a:lnTo>
                        <a:pt x="301" y="552"/>
                      </a:lnTo>
                      <a:lnTo>
                        <a:pt x="301" y="550"/>
                      </a:lnTo>
                      <a:lnTo>
                        <a:pt x="303" y="548"/>
                      </a:lnTo>
                      <a:lnTo>
                        <a:pt x="305" y="548"/>
                      </a:lnTo>
                      <a:lnTo>
                        <a:pt x="307" y="548"/>
                      </a:lnTo>
                      <a:lnTo>
                        <a:pt x="307" y="546"/>
                      </a:lnTo>
                      <a:lnTo>
                        <a:pt x="308" y="546"/>
                      </a:lnTo>
                      <a:lnTo>
                        <a:pt x="308" y="546"/>
                      </a:lnTo>
                      <a:lnTo>
                        <a:pt x="308" y="544"/>
                      </a:lnTo>
                      <a:lnTo>
                        <a:pt x="307" y="544"/>
                      </a:lnTo>
                      <a:lnTo>
                        <a:pt x="307" y="544"/>
                      </a:lnTo>
                      <a:lnTo>
                        <a:pt x="307" y="544"/>
                      </a:lnTo>
                      <a:lnTo>
                        <a:pt x="307" y="542"/>
                      </a:lnTo>
                      <a:lnTo>
                        <a:pt x="305" y="542"/>
                      </a:lnTo>
                      <a:lnTo>
                        <a:pt x="307" y="542"/>
                      </a:lnTo>
                      <a:lnTo>
                        <a:pt x="307" y="542"/>
                      </a:lnTo>
                      <a:lnTo>
                        <a:pt x="307" y="540"/>
                      </a:lnTo>
                      <a:lnTo>
                        <a:pt x="307" y="542"/>
                      </a:lnTo>
                      <a:lnTo>
                        <a:pt x="308" y="542"/>
                      </a:lnTo>
                      <a:lnTo>
                        <a:pt x="310" y="544"/>
                      </a:lnTo>
                      <a:lnTo>
                        <a:pt x="312" y="544"/>
                      </a:lnTo>
                      <a:lnTo>
                        <a:pt x="312" y="544"/>
                      </a:lnTo>
                      <a:lnTo>
                        <a:pt x="312" y="544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8"/>
                      </a:lnTo>
                      <a:lnTo>
                        <a:pt x="312" y="548"/>
                      </a:lnTo>
                      <a:lnTo>
                        <a:pt x="312" y="548"/>
                      </a:lnTo>
                      <a:lnTo>
                        <a:pt x="314" y="548"/>
                      </a:lnTo>
                      <a:lnTo>
                        <a:pt x="316" y="548"/>
                      </a:lnTo>
                      <a:lnTo>
                        <a:pt x="316" y="548"/>
                      </a:lnTo>
                      <a:lnTo>
                        <a:pt x="322" y="550"/>
                      </a:lnTo>
                      <a:lnTo>
                        <a:pt x="324" y="550"/>
                      </a:lnTo>
                      <a:lnTo>
                        <a:pt x="327" y="548"/>
                      </a:lnTo>
                      <a:lnTo>
                        <a:pt x="327" y="548"/>
                      </a:lnTo>
                      <a:lnTo>
                        <a:pt x="327" y="548"/>
                      </a:lnTo>
                      <a:lnTo>
                        <a:pt x="326" y="548"/>
                      </a:lnTo>
                      <a:lnTo>
                        <a:pt x="326" y="548"/>
                      </a:lnTo>
                      <a:lnTo>
                        <a:pt x="324" y="546"/>
                      </a:lnTo>
                      <a:lnTo>
                        <a:pt x="324" y="546"/>
                      </a:lnTo>
                      <a:lnTo>
                        <a:pt x="324" y="546"/>
                      </a:lnTo>
                      <a:lnTo>
                        <a:pt x="320" y="546"/>
                      </a:lnTo>
                      <a:lnTo>
                        <a:pt x="316" y="546"/>
                      </a:lnTo>
                      <a:lnTo>
                        <a:pt x="314" y="544"/>
                      </a:lnTo>
                      <a:lnTo>
                        <a:pt x="314" y="544"/>
                      </a:lnTo>
                      <a:lnTo>
                        <a:pt x="314" y="544"/>
                      </a:lnTo>
                      <a:lnTo>
                        <a:pt x="312" y="540"/>
                      </a:lnTo>
                      <a:lnTo>
                        <a:pt x="308" y="538"/>
                      </a:lnTo>
                      <a:lnTo>
                        <a:pt x="308" y="536"/>
                      </a:lnTo>
                      <a:lnTo>
                        <a:pt x="308" y="532"/>
                      </a:lnTo>
                      <a:lnTo>
                        <a:pt x="310" y="531"/>
                      </a:lnTo>
                      <a:lnTo>
                        <a:pt x="310" y="529"/>
                      </a:lnTo>
                      <a:lnTo>
                        <a:pt x="312" y="529"/>
                      </a:lnTo>
                      <a:lnTo>
                        <a:pt x="312" y="527"/>
                      </a:lnTo>
                      <a:lnTo>
                        <a:pt x="312" y="527"/>
                      </a:lnTo>
                      <a:lnTo>
                        <a:pt x="312" y="527"/>
                      </a:lnTo>
                      <a:lnTo>
                        <a:pt x="314" y="529"/>
                      </a:lnTo>
                      <a:lnTo>
                        <a:pt x="314" y="529"/>
                      </a:lnTo>
                      <a:lnTo>
                        <a:pt x="314" y="531"/>
                      </a:lnTo>
                      <a:lnTo>
                        <a:pt x="314" y="532"/>
                      </a:lnTo>
                      <a:lnTo>
                        <a:pt x="316" y="532"/>
                      </a:lnTo>
                      <a:lnTo>
                        <a:pt x="316" y="531"/>
                      </a:lnTo>
                      <a:lnTo>
                        <a:pt x="316" y="523"/>
                      </a:lnTo>
                      <a:lnTo>
                        <a:pt x="316" y="523"/>
                      </a:lnTo>
                      <a:lnTo>
                        <a:pt x="320" y="527"/>
                      </a:lnTo>
                      <a:lnTo>
                        <a:pt x="322" y="531"/>
                      </a:lnTo>
                      <a:lnTo>
                        <a:pt x="326" y="536"/>
                      </a:lnTo>
                      <a:lnTo>
                        <a:pt x="329" y="544"/>
                      </a:lnTo>
                      <a:lnTo>
                        <a:pt x="329" y="544"/>
                      </a:lnTo>
                      <a:lnTo>
                        <a:pt x="329" y="542"/>
                      </a:lnTo>
                      <a:lnTo>
                        <a:pt x="329" y="542"/>
                      </a:lnTo>
                      <a:lnTo>
                        <a:pt x="327" y="536"/>
                      </a:lnTo>
                      <a:lnTo>
                        <a:pt x="326" y="529"/>
                      </a:lnTo>
                      <a:lnTo>
                        <a:pt x="324" y="527"/>
                      </a:lnTo>
                      <a:lnTo>
                        <a:pt x="324" y="525"/>
                      </a:lnTo>
                      <a:lnTo>
                        <a:pt x="324" y="523"/>
                      </a:lnTo>
                      <a:lnTo>
                        <a:pt x="326" y="521"/>
                      </a:lnTo>
                      <a:lnTo>
                        <a:pt x="326" y="515"/>
                      </a:lnTo>
                      <a:lnTo>
                        <a:pt x="326" y="512"/>
                      </a:lnTo>
                      <a:lnTo>
                        <a:pt x="318" y="498"/>
                      </a:lnTo>
                      <a:lnTo>
                        <a:pt x="316" y="494"/>
                      </a:lnTo>
                      <a:lnTo>
                        <a:pt x="314" y="483"/>
                      </a:lnTo>
                      <a:lnTo>
                        <a:pt x="314" y="479"/>
                      </a:lnTo>
                      <a:lnTo>
                        <a:pt x="316" y="475"/>
                      </a:lnTo>
                      <a:lnTo>
                        <a:pt x="314" y="474"/>
                      </a:lnTo>
                      <a:lnTo>
                        <a:pt x="312" y="475"/>
                      </a:lnTo>
                      <a:lnTo>
                        <a:pt x="310" y="475"/>
                      </a:lnTo>
                      <a:lnTo>
                        <a:pt x="310" y="477"/>
                      </a:lnTo>
                      <a:lnTo>
                        <a:pt x="308" y="479"/>
                      </a:lnTo>
                      <a:lnTo>
                        <a:pt x="307" y="477"/>
                      </a:lnTo>
                      <a:lnTo>
                        <a:pt x="308" y="475"/>
                      </a:lnTo>
                      <a:lnTo>
                        <a:pt x="308" y="475"/>
                      </a:lnTo>
                      <a:lnTo>
                        <a:pt x="310" y="475"/>
                      </a:lnTo>
                      <a:lnTo>
                        <a:pt x="310" y="474"/>
                      </a:lnTo>
                      <a:lnTo>
                        <a:pt x="312" y="474"/>
                      </a:lnTo>
                      <a:lnTo>
                        <a:pt x="314" y="472"/>
                      </a:lnTo>
                      <a:lnTo>
                        <a:pt x="316" y="472"/>
                      </a:lnTo>
                      <a:lnTo>
                        <a:pt x="318" y="466"/>
                      </a:lnTo>
                      <a:lnTo>
                        <a:pt x="320" y="464"/>
                      </a:lnTo>
                      <a:lnTo>
                        <a:pt x="320" y="460"/>
                      </a:lnTo>
                      <a:lnTo>
                        <a:pt x="320" y="453"/>
                      </a:lnTo>
                      <a:lnTo>
                        <a:pt x="320" y="447"/>
                      </a:lnTo>
                      <a:lnTo>
                        <a:pt x="320" y="445"/>
                      </a:lnTo>
                      <a:lnTo>
                        <a:pt x="320" y="445"/>
                      </a:lnTo>
                      <a:lnTo>
                        <a:pt x="322" y="443"/>
                      </a:lnTo>
                      <a:lnTo>
                        <a:pt x="322" y="443"/>
                      </a:lnTo>
                      <a:lnTo>
                        <a:pt x="320" y="443"/>
                      </a:lnTo>
                      <a:lnTo>
                        <a:pt x="320" y="443"/>
                      </a:lnTo>
                      <a:lnTo>
                        <a:pt x="318" y="443"/>
                      </a:lnTo>
                      <a:lnTo>
                        <a:pt x="316" y="443"/>
                      </a:lnTo>
                      <a:lnTo>
                        <a:pt x="316" y="443"/>
                      </a:lnTo>
                      <a:lnTo>
                        <a:pt x="318" y="441"/>
                      </a:lnTo>
                      <a:lnTo>
                        <a:pt x="318" y="441"/>
                      </a:lnTo>
                      <a:lnTo>
                        <a:pt x="320" y="441"/>
                      </a:lnTo>
                      <a:lnTo>
                        <a:pt x="320" y="439"/>
                      </a:lnTo>
                      <a:lnTo>
                        <a:pt x="318" y="437"/>
                      </a:lnTo>
                      <a:lnTo>
                        <a:pt x="318" y="437"/>
                      </a:lnTo>
                      <a:lnTo>
                        <a:pt x="318" y="434"/>
                      </a:lnTo>
                      <a:lnTo>
                        <a:pt x="316" y="434"/>
                      </a:lnTo>
                      <a:lnTo>
                        <a:pt x="314" y="432"/>
                      </a:lnTo>
                      <a:lnTo>
                        <a:pt x="314" y="430"/>
                      </a:lnTo>
                      <a:lnTo>
                        <a:pt x="312" y="430"/>
                      </a:lnTo>
                      <a:lnTo>
                        <a:pt x="312" y="430"/>
                      </a:lnTo>
                      <a:lnTo>
                        <a:pt x="312" y="424"/>
                      </a:lnTo>
                      <a:lnTo>
                        <a:pt x="310" y="409"/>
                      </a:lnTo>
                      <a:lnTo>
                        <a:pt x="310" y="407"/>
                      </a:lnTo>
                      <a:lnTo>
                        <a:pt x="308" y="405"/>
                      </a:lnTo>
                      <a:lnTo>
                        <a:pt x="308" y="401"/>
                      </a:lnTo>
                      <a:lnTo>
                        <a:pt x="308" y="394"/>
                      </a:lnTo>
                      <a:lnTo>
                        <a:pt x="310" y="382"/>
                      </a:lnTo>
                      <a:lnTo>
                        <a:pt x="312" y="373"/>
                      </a:lnTo>
                      <a:lnTo>
                        <a:pt x="310" y="373"/>
                      </a:lnTo>
                      <a:lnTo>
                        <a:pt x="314" y="367"/>
                      </a:lnTo>
                      <a:lnTo>
                        <a:pt x="314" y="365"/>
                      </a:lnTo>
                      <a:lnTo>
                        <a:pt x="316" y="363"/>
                      </a:lnTo>
                      <a:lnTo>
                        <a:pt x="318" y="359"/>
                      </a:lnTo>
                      <a:lnTo>
                        <a:pt x="320" y="359"/>
                      </a:lnTo>
                      <a:lnTo>
                        <a:pt x="322" y="356"/>
                      </a:lnTo>
                      <a:lnTo>
                        <a:pt x="322" y="354"/>
                      </a:lnTo>
                      <a:lnTo>
                        <a:pt x="322" y="354"/>
                      </a:lnTo>
                      <a:lnTo>
                        <a:pt x="322" y="352"/>
                      </a:lnTo>
                      <a:lnTo>
                        <a:pt x="324" y="350"/>
                      </a:lnTo>
                      <a:lnTo>
                        <a:pt x="324" y="348"/>
                      </a:lnTo>
                      <a:lnTo>
                        <a:pt x="327" y="337"/>
                      </a:lnTo>
                      <a:lnTo>
                        <a:pt x="329" y="335"/>
                      </a:lnTo>
                      <a:lnTo>
                        <a:pt x="335" y="327"/>
                      </a:lnTo>
                      <a:lnTo>
                        <a:pt x="339" y="325"/>
                      </a:lnTo>
                      <a:lnTo>
                        <a:pt x="343" y="325"/>
                      </a:lnTo>
                      <a:lnTo>
                        <a:pt x="345" y="323"/>
                      </a:lnTo>
                      <a:lnTo>
                        <a:pt x="345" y="323"/>
                      </a:lnTo>
                      <a:lnTo>
                        <a:pt x="347" y="321"/>
                      </a:lnTo>
                      <a:lnTo>
                        <a:pt x="347" y="321"/>
                      </a:lnTo>
                      <a:lnTo>
                        <a:pt x="347" y="321"/>
                      </a:lnTo>
                      <a:lnTo>
                        <a:pt x="348" y="321"/>
                      </a:lnTo>
                      <a:lnTo>
                        <a:pt x="352" y="319"/>
                      </a:lnTo>
                      <a:lnTo>
                        <a:pt x="352" y="319"/>
                      </a:lnTo>
                      <a:lnTo>
                        <a:pt x="354" y="318"/>
                      </a:lnTo>
                      <a:lnTo>
                        <a:pt x="354" y="318"/>
                      </a:lnTo>
                      <a:lnTo>
                        <a:pt x="356" y="319"/>
                      </a:lnTo>
                      <a:lnTo>
                        <a:pt x="356" y="318"/>
                      </a:lnTo>
                      <a:lnTo>
                        <a:pt x="358" y="318"/>
                      </a:lnTo>
                      <a:lnTo>
                        <a:pt x="360" y="318"/>
                      </a:lnTo>
                      <a:lnTo>
                        <a:pt x="364" y="318"/>
                      </a:lnTo>
                      <a:lnTo>
                        <a:pt x="364" y="316"/>
                      </a:lnTo>
                      <a:lnTo>
                        <a:pt x="364" y="316"/>
                      </a:lnTo>
                      <a:lnTo>
                        <a:pt x="366" y="316"/>
                      </a:lnTo>
                      <a:lnTo>
                        <a:pt x="366" y="316"/>
                      </a:lnTo>
                      <a:lnTo>
                        <a:pt x="366" y="316"/>
                      </a:lnTo>
                      <a:lnTo>
                        <a:pt x="367" y="316"/>
                      </a:lnTo>
                      <a:lnTo>
                        <a:pt x="371" y="316"/>
                      </a:lnTo>
                      <a:lnTo>
                        <a:pt x="373" y="316"/>
                      </a:lnTo>
                      <a:lnTo>
                        <a:pt x="375" y="318"/>
                      </a:lnTo>
                      <a:lnTo>
                        <a:pt x="377" y="321"/>
                      </a:lnTo>
                      <a:lnTo>
                        <a:pt x="377" y="325"/>
                      </a:lnTo>
                      <a:lnTo>
                        <a:pt x="377" y="333"/>
                      </a:lnTo>
                      <a:lnTo>
                        <a:pt x="379" y="333"/>
                      </a:lnTo>
                      <a:lnTo>
                        <a:pt x="379" y="331"/>
                      </a:lnTo>
                      <a:lnTo>
                        <a:pt x="383" y="323"/>
                      </a:lnTo>
                      <a:lnTo>
                        <a:pt x="385" y="316"/>
                      </a:lnTo>
                      <a:lnTo>
                        <a:pt x="385" y="312"/>
                      </a:lnTo>
                      <a:lnTo>
                        <a:pt x="385" y="308"/>
                      </a:lnTo>
                      <a:lnTo>
                        <a:pt x="383" y="304"/>
                      </a:lnTo>
                      <a:lnTo>
                        <a:pt x="385" y="304"/>
                      </a:lnTo>
                      <a:lnTo>
                        <a:pt x="385" y="306"/>
                      </a:lnTo>
                      <a:lnTo>
                        <a:pt x="385" y="306"/>
                      </a:lnTo>
                      <a:lnTo>
                        <a:pt x="387" y="304"/>
                      </a:lnTo>
                      <a:lnTo>
                        <a:pt x="385" y="304"/>
                      </a:lnTo>
                      <a:lnTo>
                        <a:pt x="387" y="302"/>
                      </a:lnTo>
                      <a:lnTo>
                        <a:pt x="387" y="306"/>
                      </a:lnTo>
                      <a:lnTo>
                        <a:pt x="387" y="308"/>
                      </a:lnTo>
                      <a:lnTo>
                        <a:pt x="387" y="310"/>
                      </a:lnTo>
                      <a:lnTo>
                        <a:pt x="387" y="316"/>
                      </a:lnTo>
                      <a:lnTo>
                        <a:pt x="387" y="318"/>
                      </a:lnTo>
                      <a:lnTo>
                        <a:pt x="387" y="319"/>
                      </a:lnTo>
                      <a:lnTo>
                        <a:pt x="388" y="321"/>
                      </a:lnTo>
                      <a:lnTo>
                        <a:pt x="390" y="321"/>
                      </a:lnTo>
                      <a:lnTo>
                        <a:pt x="390" y="323"/>
                      </a:lnTo>
                      <a:lnTo>
                        <a:pt x="394" y="325"/>
                      </a:lnTo>
                      <a:lnTo>
                        <a:pt x="394" y="327"/>
                      </a:lnTo>
                      <a:lnTo>
                        <a:pt x="394" y="327"/>
                      </a:lnTo>
                      <a:lnTo>
                        <a:pt x="396" y="327"/>
                      </a:lnTo>
                      <a:lnTo>
                        <a:pt x="396" y="327"/>
                      </a:lnTo>
                      <a:lnTo>
                        <a:pt x="396" y="327"/>
                      </a:lnTo>
                      <a:lnTo>
                        <a:pt x="396" y="325"/>
                      </a:lnTo>
                      <a:lnTo>
                        <a:pt x="396" y="323"/>
                      </a:lnTo>
                      <a:lnTo>
                        <a:pt x="396" y="323"/>
                      </a:lnTo>
                      <a:lnTo>
                        <a:pt x="396" y="323"/>
                      </a:lnTo>
                      <a:lnTo>
                        <a:pt x="394" y="321"/>
                      </a:lnTo>
                      <a:lnTo>
                        <a:pt x="394" y="321"/>
                      </a:lnTo>
                      <a:lnTo>
                        <a:pt x="398" y="318"/>
                      </a:lnTo>
                      <a:lnTo>
                        <a:pt x="400" y="316"/>
                      </a:lnTo>
                      <a:lnTo>
                        <a:pt x="404" y="314"/>
                      </a:lnTo>
                      <a:lnTo>
                        <a:pt x="408" y="310"/>
                      </a:lnTo>
                      <a:lnTo>
                        <a:pt x="409" y="310"/>
                      </a:lnTo>
                      <a:lnTo>
                        <a:pt x="409" y="308"/>
                      </a:lnTo>
                      <a:lnTo>
                        <a:pt x="409" y="302"/>
                      </a:lnTo>
                      <a:lnTo>
                        <a:pt x="409" y="300"/>
                      </a:lnTo>
                      <a:lnTo>
                        <a:pt x="411" y="299"/>
                      </a:lnTo>
                      <a:lnTo>
                        <a:pt x="413" y="293"/>
                      </a:lnTo>
                      <a:lnTo>
                        <a:pt x="415" y="287"/>
                      </a:lnTo>
                      <a:lnTo>
                        <a:pt x="417" y="283"/>
                      </a:lnTo>
                      <a:lnTo>
                        <a:pt x="419" y="280"/>
                      </a:lnTo>
                      <a:lnTo>
                        <a:pt x="419" y="278"/>
                      </a:lnTo>
                      <a:lnTo>
                        <a:pt x="419" y="278"/>
                      </a:lnTo>
                      <a:lnTo>
                        <a:pt x="419" y="276"/>
                      </a:lnTo>
                      <a:lnTo>
                        <a:pt x="419" y="276"/>
                      </a:lnTo>
                      <a:lnTo>
                        <a:pt x="419" y="274"/>
                      </a:lnTo>
                      <a:lnTo>
                        <a:pt x="425" y="270"/>
                      </a:lnTo>
                      <a:lnTo>
                        <a:pt x="427" y="270"/>
                      </a:lnTo>
                      <a:lnTo>
                        <a:pt x="427" y="270"/>
                      </a:lnTo>
                      <a:lnTo>
                        <a:pt x="428" y="270"/>
                      </a:lnTo>
                      <a:lnTo>
                        <a:pt x="430" y="270"/>
                      </a:lnTo>
                      <a:lnTo>
                        <a:pt x="430" y="270"/>
                      </a:lnTo>
                      <a:lnTo>
                        <a:pt x="432" y="270"/>
                      </a:lnTo>
                      <a:lnTo>
                        <a:pt x="432" y="270"/>
                      </a:lnTo>
                      <a:lnTo>
                        <a:pt x="434" y="270"/>
                      </a:lnTo>
                      <a:lnTo>
                        <a:pt x="434" y="272"/>
                      </a:lnTo>
                      <a:lnTo>
                        <a:pt x="434" y="272"/>
                      </a:lnTo>
                      <a:lnTo>
                        <a:pt x="434" y="272"/>
                      </a:lnTo>
                      <a:lnTo>
                        <a:pt x="434" y="274"/>
                      </a:lnTo>
                      <a:lnTo>
                        <a:pt x="440" y="272"/>
                      </a:lnTo>
                      <a:lnTo>
                        <a:pt x="442" y="272"/>
                      </a:lnTo>
                      <a:lnTo>
                        <a:pt x="444" y="272"/>
                      </a:lnTo>
                      <a:lnTo>
                        <a:pt x="446" y="272"/>
                      </a:lnTo>
                      <a:lnTo>
                        <a:pt x="446" y="270"/>
                      </a:lnTo>
                      <a:lnTo>
                        <a:pt x="448" y="270"/>
                      </a:lnTo>
                      <a:lnTo>
                        <a:pt x="448" y="270"/>
                      </a:lnTo>
                      <a:lnTo>
                        <a:pt x="448" y="272"/>
                      </a:lnTo>
                      <a:lnTo>
                        <a:pt x="448" y="274"/>
                      </a:lnTo>
                      <a:lnTo>
                        <a:pt x="449" y="274"/>
                      </a:lnTo>
                      <a:lnTo>
                        <a:pt x="453" y="274"/>
                      </a:lnTo>
                      <a:lnTo>
                        <a:pt x="453" y="274"/>
                      </a:lnTo>
                      <a:lnTo>
                        <a:pt x="455" y="274"/>
                      </a:lnTo>
                      <a:lnTo>
                        <a:pt x="457" y="274"/>
                      </a:lnTo>
                      <a:lnTo>
                        <a:pt x="459" y="276"/>
                      </a:lnTo>
                      <a:lnTo>
                        <a:pt x="461" y="276"/>
                      </a:lnTo>
                      <a:lnTo>
                        <a:pt x="461" y="276"/>
                      </a:lnTo>
                      <a:lnTo>
                        <a:pt x="465" y="276"/>
                      </a:lnTo>
                      <a:lnTo>
                        <a:pt x="467" y="274"/>
                      </a:lnTo>
                      <a:lnTo>
                        <a:pt x="474" y="270"/>
                      </a:lnTo>
                      <a:lnTo>
                        <a:pt x="476" y="270"/>
                      </a:lnTo>
                      <a:lnTo>
                        <a:pt x="478" y="270"/>
                      </a:lnTo>
                      <a:lnTo>
                        <a:pt x="482" y="268"/>
                      </a:lnTo>
                      <a:lnTo>
                        <a:pt x="482" y="268"/>
                      </a:lnTo>
                      <a:lnTo>
                        <a:pt x="484" y="266"/>
                      </a:lnTo>
                      <a:lnTo>
                        <a:pt x="484" y="266"/>
                      </a:lnTo>
                      <a:lnTo>
                        <a:pt x="486" y="266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89" y="264"/>
                      </a:lnTo>
                      <a:lnTo>
                        <a:pt x="491" y="262"/>
                      </a:lnTo>
                      <a:lnTo>
                        <a:pt x="493" y="264"/>
                      </a:lnTo>
                      <a:lnTo>
                        <a:pt x="495" y="262"/>
                      </a:lnTo>
                      <a:lnTo>
                        <a:pt x="499" y="261"/>
                      </a:lnTo>
                      <a:lnTo>
                        <a:pt x="503" y="259"/>
                      </a:lnTo>
                      <a:lnTo>
                        <a:pt x="505" y="259"/>
                      </a:lnTo>
                      <a:lnTo>
                        <a:pt x="507" y="257"/>
                      </a:lnTo>
                      <a:lnTo>
                        <a:pt x="512" y="251"/>
                      </a:lnTo>
                      <a:lnTo>
                        <a:pt x="516" y="251"/>
                      </a:lnTo>
                      <a:lnTo>
                        <a:pt x="514" y="249"/>
                      </a:lnTo>
                      <a:lnTo>
                        <a:pt x="514" y="247"/>
                      </a:lnTo>
                      <a:lnTo>
                        <a:pt x="514" y="247"/>
                      </a:lnTo>
                      <a:lnTo>
                        <a:pt x="514" y="245"/>
                      </a:lnTo>
                      <a:lnTo>
                        <a:pt x="514" y="245"/>
                      </a:lnTo>
                      <a:lnTo>
                        <a:pt x="514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5"/>
                      </a:lnTo>
                      <a:lnTo>
                        <a:pt x="518" y="242"/>
                      </a:lnTo>
                      <a:lnTo>
                        <a:pt x="520" y="238"/>
                      </a:lnTo>
                      <a:lnTo>
                        <a:pt x="520" y="234"/>
                      </a:lnTo>
                      <a:lnTo>
                        <a:pt x="522" y="228"/>
                      </a:lnTo>
                      <a:lnTo>
                        <a:pt x="522" y="224"/>
                      </a:lnTo>
                      <a:lnTo>
                        <a:pt x="522" y="219"/>
                      </a:lnTo>
                      <a:lnTo>
                        <a:pt x="520" y="217"/>
                      </a:lnTo>
                      <a:lnTo>
                        <a:pt x="520" y="215"/>
                      </a:lnTo>
                      <a:lnTo>
                        <a:pt x="520" y="217"/>
                      </a:lnTo>
                      <a:lnTo>
                        <a:pt x="520" y="221"/>
                      </a:lnTo>
                      <a:lnTo>
                        <a:pt x="522" y="224"/>
                      </a:lnTo>
                      <a:lnTo>
                        <a:pt x="520" y="224"/>
                      </a:lnTo>
                      <a:lnTo>
                        <a:pt x="518" y="224"/>
                      </a:lnTo>
                      <a:lnTo>
                        <a:pt x="518" y="224"/>
                      </a:lnTo>
                      <a:lnTo>
                        <a:pt x="518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4" y="224"/>
                      </a:lnTo>
                      <a:lnTo>
                        <a:pt x="512" y="222"/>
                      </a:lnTo>
                      <a:lnTo>
                        <a:pt x="510" y="221"/>
                      </a:lnTo>
                      <a:lnTo>
                        <a:pt x="510" y="219"/>
                      </a:lnTo>
                      <a:lnTo>
                        <a:pt x="510" y="217"/>
                      </a:lnTo>
                      <a:lnTo>
                        <a:pt x="514" y="211"/>
                      </a:lnTo>
                      <a:lnTo>
                        <a:pt x="514" y="207"/>
                      </a:lnTo>
                      <a:lnTo>
                        <a:pt x="516" y="205"/>
                      </a:lnTo>
                      <a:lnTo>
                        <a:pt x="520" y="203"/>
                      </a:lnTo>
                      <a:lnTo>
                        <a:pt x="522" y="200"/>
                      </a:lnTo>
                      <a:lnTo>
                        <a:pt x="524" y="198"/>
                      </a:lnTo>
                      <a:lnTo>
                        <a:pt x="526" y="196"/>
                      </a:lnTo>
                      <a:lnTo>
                        <a:pt x="528" y="196"/>
                      </a:lnTo>
                      <a:lnTo>
                        <a:pt x="529" y="192"/>
                      </a:lnTo>
                      <a:lnTo>
                        <a:pt x="531" y="190"/>
                      </a:lnTo>
                      <a:lnTo>
                        <a:pt x="554" y="177"/>
                      </a:lnTo>
                      <a:lnTo>
                        <a:pt x="558" y="175"/>
                      </a:lnTo>
                      <a:lnTo>
                        <a:pt x="562" y="173"/>
                      </a:lnTo>
                      <a:lnTo>
                        <a:pt x="566" y="173"/>
                      </a:lnTo>
                      <a:lnTo>
                        <a:pt x="566" y="171"/>
                      </a:lnTo>
                      <a:lnTo>
                        <a:pt x="568" y="169"/>
                      </a:lnTo>
                      <a:lnTo>
                        <a:pt x="569" y="169"/>
                      </a:lnTo>
                      <a:lnTo>
                        <a:pt x="569" y="171"/>
                      </a:lnTo>
                      <a:lnTo>
                        <a:pt x="569" y="171"/>
                      </a:lnTo>
                      <a:lnTo>
                        <a:pt x="575" y="167"/>
                      </a:lnTo>
                      <a:lnTo>
                        <a:pt x="575" y="167"/>
                      </a:lnTo>
                      <a:lnTo>
                        <a:pt x="577" y="167"/>
                      </a:lnTo>
                      <a:lnTo>
                        <a:pt x="577" y="165"/>
                      </a:lnTo>
                      <a:lnTo>
                        <a:pt x="579" y="164"/>
                      </a:lnTo>
                      <a:lnTo>
                        <a:pt x="581" y="164"/>
                      </a:lnTo>
                      <a:lnTo>
                        <a:pt x="585" y="162"/>
                      </a:lnTo>
                      <a:lnTo>
                        <a:pt x="589" y="160"/>
                      </a:lnTo>
                      <a:lnTo>
                        <a:pt x="596" y="156"/>
                      </a:lnTo>
                      <a:lnTo>
                        <a:pt x="598" y="154"/>
                      </a:lnTo>
                      <a:lnTo>
                        <a:pt x="600" y="154"/>
                      </a:lnTo>
                      <a:lnTo>
                        <a:pt x="600" y="154"/>
                      </a:lnTo>
                      <a:lnTo>
                        <a:pt x="602" y="152"/>
                      </a:lnTo>
                      <a:lnTo>
                        <a:pt x="602" y="152"/>
                      </a:lnTo>
                      <a:lnTo>
                        <a:pt x="600" y="148"/>
                      </a:lnTo>
                      <a:lnTo>
                        <a:pt x="602" y="148"/>
                      </a:lnTo>
                      <a:lnTo>
                        <a:pt x="604" y="148"/>
                      </a:lnTo>
                      <a:lnTo>
                        <a:pt x="604" y="148"/>
                      </a:lnTo>
                      <a:lnTo>
                        <a:pt x="606" y="146"/>
                      </a:lnTo>
                      <a:lnTo>
                        <a:pt x="608" y="146"/>
                      </a:lnTo>
                      <a:lnTo>
                        <a:pt x="608" y="145"/>
                      </a:lnTo>
                      <a:lnTo>
                        <a:pt x="608" y="145"/>
                      </a:lnTo>
                      <a:lnTo>
                        <a:pt x="606" y="145"/>
                      </a:lnTo>
                      <a:lnTo>
                        <a:pt x="604" y="143"/>
                      </a:lnTo>
                      <a:lnTo>
                        <a:pt x="602" y="143"/>
                      </a:lnTo>
                      <a:lnTo>
                        <a:pt x="602" y="141"/>
                      </a:lnTo>
                      <a:lnTo>
                        <a:pt x="604" y="141"/>
                      </a:lnTo>
                      <a:lnTo>
                        <a:pt x="606" y="141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8" y="143"/>
                      </a:lnTo>
                      <a:lnTo>
                        <a:pt x="608" y="143"/>
                      </a:lnTo>
                      <a:lnTo>
                        <a:pt x="608" y="143"/>
                      </a:lnTo>
                      <a:lnTo>
                        <a:pt x="609" y="143"/>
                      </a:lnTo>
                      <a:lnTo>
                        <a:pt x="609" y="143"/>
                      </a:lnTo>
                      <a:lnTo>
                        <a:pt x="611" y="141"/>
                      </a:lnTo>
                      <a:lnTo>
                        <a:pt x="617" y="135"/>
                      </a:lnTo>
                      <a:lnTo>
                        <a:pt x="619" y="133"/>
                      </a:lnTo>
                      <a:lnTo>
                        <a:pt x="619" y="129"/>
                      </a:lnTo>
                      <a:lnTo>
                        <a:pt x="619" y="127"/>
                      </a:lnTo>
                      <a:lnTo>
                        <a:pt x="621" y="125"/>
                      </a:lnTo>
                      <a:lnTo>
                        <a:pt x="621" y="124"/>
                      </a:lnTo>
                      <a:lnTo>
                        <a:pt x="621" y="122"/>
                      </a:lnTo>
                      <a:lnTo>
                        <a:pt x="621" y="122"/>
                      </a:lnTo>
                      <a:lnTo>
                        <a:pt x="623" y="122"/>
                      </a:lnTo>
                      <a:lnTo>
                        <a:pt x="623" y="124"/>
                      </a:lnTo>
                      <a:lnTo>
                        <a:pt x="623" y="124"/>
                      </a:lnTo>
                      <a:lnTo>
                        <a:pt x="625" y="122"/>
                      </a:lnTo>
                      <a:lnTo>
                        <a:pt x="629" y="120"/>
                      </a:lnTo>
                      <a:lnTo>
                        <a:pt x="629" y="118"/>
                      </a:lnTo>
                      <a:lnTo>
                        <a:pt x="630" y="118"/>
                      </a:lnTo>
                      <a:lnTo>
                        <a:pt x="630" y="116"/>
                      </a:lnTo>
                      <a:lnTo>
                        <a:pt x="630" y="116"/>
                      </a:lnTo>
                      <a:lnTo>
                        <a:pt x="632" y="116"/>
                      </a:lnTo>
                      <a:lnTo>
                        <a:pt x="632" y="112"/>
                      </a:lnTo>
                      <a:lnTo>
                        <a:pt x="634" y="112"/>
                      </a:lnTo>
                      <a:lnTo>
                        <a:pt x="636" y="108"/>
                      </a:lnTo>
                      <a:lnTo>
                        <a:pt x="651" y="101"/>
                      </a:lnTo>
                      <a:lnTo>
                        <a:pt x="680" y="87"/>
                      </a:lnTo>
                      <a:lnTo>
                        <a:pt x="682" y="84"/>
                      </a:lnTo>
                      <a:lnTo>
                        <a:pt x="684" y="82"/>
                      </a:lnTo>
                      <a:lnTo>
                        <a:pt x="684" y="80"/>
                      </a:lnTo>
                      <a:lnTo>
                        <a:pt x="684" y="80"/>
                      </a:lnTo>
                      <a:lnTo>
                        <a:pt x="686" y="78"/>
                      </a:lnTo>
                      <a:lnTo>
                        <a:pt x="686" y="78"/>
                      </a:lnTo>
                      <a:lnTo>
                        <a:pt x="686" y="76"/>
                      </a:lnTo>
                      <a:lnTo>
                        <a:pt x="688" y="74"/>
                      </a:lnTo>
                      <a:lnTo>
                        <a:pt x="690" y="72"/>
                      </a:lnTo>
                      <a:lnTo>
                        <a:pt x="693" y="70"/>
                      </a:lnTo>
                      <a:lnTo>
                        <a:pt x="695" y="68"/>
                      </a:lnTo>
                      <a:lnTo>
                        <a:pt x="699" y="65"/>
                      </a:lnTo>
                      <a:lnTo>
                        <a:pt x="703" y="61"/>
                      </a:lnTo>
                      <a:lnTo>
                        <a:pt x="705" y="59"/>
                      </a:lnTo>
                      <a:lnTo>
                        <a:pt x="703" y="61"/>
                      </a:lnTo>
                      <a:lnTo>
                        <a:pt x="699" y="63"/>
                      </a:lnTo>
                      <a:lnTo>
                        <a:pt x="697" y="65"/>
                      </a:lnTo>
                      <a:lnTo>
                        <a:pt x="695" y="65"/>
                      </a:lnTo>
                      <a:lnTo>
                        <a:pt x="693" y="65"/>
                      </a:lnTo>
                      <a:lnTo>
                        <a:pt x="695" y="63"/>
                      </a:lnTo>
                      <a:lnTo>
                        <a:pt x="695" y="63"/>
                      </a:lnTo>
                      <a:lnTo>
                        <a:pt x="697" y="63"/>
                      </a:lnTo>
                      <a:lnTo>
                        <a:pt x="699" y="63"/>
                      </a:lnTo>
                      <a:lnTo>
                        <a:pt x="699" y="63"/>
                      </a:lnTo>
                      <a:lnTo>
                        <a:pt x="701" y="61"/>
                      </a:lnTo>
                      <a:lnTo>
                        <a:pt x="701" y="61"/>
                      </a:lnTo>
                      <a:lnTo>
                        <a:pt x="703" y="59"/>
                      </a:lnTo>
                      <a:lnTo>
                        <a:pt x="705" y="59"/>
                      </a:lnTo>
                      <a:lnTo>
                        <a:pt x="707" y="55"/>
                      </a:lnTo>
                      <a:lnTo>
                        <a:pt x="710" y="51"/>
                      </a:lnTo>
                      <a:lnTo>
                        <a:pt x="712" y="51"/>
                      </a:lnTo>
                      <a:lnTo>
                        <a:pt x="712" y="49"/>
                      </a:lnTo>
                      <a:lnTo>
                        <a:pt x="714" y="48"/>
                      </a:lnTo>
                      <a:lnTo>
                        <a:pt x="722" y="38"/>
                      </a:lnTo>
                      <a:lnTo>
                        <a:pt x="722" y="36"/>
                      </a:lnTo>
                      <a:lnTo>
                        <a:pt x="730" y="25"/>
                      </a:lnTo>
                      <a:lnTo>
                        <a:pt x="733" y="23"/>
                      </a:lnTo>
                      <a:lnTo>
                        <a:pt x="735" y="21"/>
                      </a:lnTo>
                      <a:lnTo>
                        <a:pt x="737" y="19"/>
                      </a:lnTo>
                      <a:lnTo>
                        <a:pt x="741" y="13"/>
                      </a:lnTo>
                      <a:lnTo>
                        <a:pt x="741" y="11"/>
                      </a:lnTo>
                      <a:lnTo>
                        <a:pt x="745" y="8"/>
                      </a:lnTo>
                      <a:lnTo>
                        <a:pt x="745" y="8"/>
                      </a:lnTo>
                      <a:lnTo>
                        <a:pt x="743" y="6"/>
                      </a:lnTo>
                      <a:close/>
                      <a:moveTo>
                        <a:pt x="512" y="238"/>
                      </a:moveTo>
                      <a:lnTo>
                        <a:pt x="512" y="238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6" y="236"/>
                      </a:lnTo>
                      <a:lnTo>
                        <a:pt x="516" y="238"/>
                      </a:lnTo>
                      <a:lnTo>
                        <a:pt x="514" y="238"/>
                      </a:lnTo>
                      <a:lnTo>
                        <a:pt x="514" y="238"/>
                      </a:lnTo>
                      <a:lnTo>
                        <a:pt x="512" y="238"/>
                      </a:lnTo>
                      <a:lnTo>
                        <a:pt x="512" y="238"/>
                      </a:lnTo>
                      <a:lnTo>
                        <a:pt x="512" y="238"/>
                      </a:lnTo>
                      <a:lnTo>
                        <a:pt x="514" y="240"/>
                      </a:lnTo>
                      <a:lnTo>
                        <a:pt x="512" y="240"/>
                      </a:lnTo>
                      <a:lnTo>
                        <a:pt x="512" y="240"/>
                      </a:lnTo>
                      <a:lnTo>
                        <a:pt x="510" y="240"/>
                      </a:lnTo>
                      <a:lnTo>
                        <a:pt x="508" y="238"/>
                      </a:lnTo>
                      <a:lnTo>
                        <a:pt x="507" y="238"/>
                      </a:lnTo>
                      <a:lnTo>
                        <a:pt x="505" y="238"/>
                      </a:lnTo>
                      <a:lnTo>
                        <a:pt x="505" y="238"/>
                      </a:lnTo>
                      <a:lnTo>
                        <a:pt x="505" y="236"/>
                      </a:lnTo>
                      <a:lnTo>
                        <a:pt x="505" y="236"/>
                      </a:lnTo>
                      <a:lnTo>
                        <a:pt x="505" y="236"/>
                      </a:lnTo>
                      <a:lnTo>
                        <a:pt x="507" y="236"/>
                      </a:lnTo>
                      <a:lnTo>
                        <a:pt x="507" y="234"/>
                      </a:lnTo>
                      <a:lnTo>
                        <a:pt x="507" y="234"/>
                      </a:lnTo>
                      <a:lnTo>
                        <a:pt x="508" y="234"/>
                      </a:lnTo>
                      <a:lnTo>
                        <a:pt x="507" y="236"/>
                      </a:lnTo>
                      <a:lnTo>
                        <a:pt x="508" y="236"/>
                      </a:lnTo>
                      <a:lnTo>
                        <a:pt x="508" y="238"/>
                      </a:lnTo>
                      <a:lnTo>
                        <a:pt x="512" y="238"/>
                      </a:lnTo>
                      <a:close/>
                      <a:moveTo>
                        <a:pt x="392" y="325"/>
                      </a:moveTo>
                      <a:lnTo>
                        <a:pt x="388" y="323"/>
                      </a:lnTo>
                      <a:lnTo>
                        <a:pt x="385" y="321"/>
                      </a:lnTo>
                      <a:lnTo>
                        <a:pt x="385" y="321"/>
                      </a:lnTo>
                      <a:lnTo>
                        <a:pt x="383" y="323"/>
                      </a:lnTo>
                      <a:lnTo>
                        <a:pt x="388" y="329"/>
                      </a:lnTo>
                      <a:lnTo>
                        <a:pt x="390" y="331"/>
                      </a:lnTo>
                      <a:lnTo>
                        <a:pt x="390" y="331"/>
                      </a:lnTo>
                      <a:lnTo>
                        <a:pt x="392" y="331"/>
                      </a:lnTo>
                      <a:lnTo>
                        <a:pt x="394" y="329"/>
                      </a:lnTo>
                      <a:lnTo>
                        <a:pt x="394" y="329"/>
                      </a:lnTo>
                      <a:lnTo>
                        <a:pt x="394" y="327"/>
                      </a:lnTo>
                      <a:lnTo>
                        <a:pt x="392" y="32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8" name="Google Shape;438;p13"/>
                <p:cNvSpPr/>
                <p:nvPr/>
              </p:nvSpPr>
              <p:spPr>
                <a:xfrm>
                  <a:off x="5176838" y="3924300"/>
                  <a:ext cx="1182688" cy="99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" h="626" extrusionOk="0">
                      <a:moveTo>
                        <a:pt x="743" y="6"/>
                      </a:moveTo>
                      <a:lnTo>
                        <a:pt x="743" y="6"/>
                      </a:lnTo>
                      <a:lnTo>
                        <a:pt x="743" y="6"/>
                      </a:lnTo>
                      <a:lnTo>
                        <a:pt x="743" y="8"/>
                      </a:lnTo>
                      <a:lnTo>
                        <a:pt x="741" y="9"/>
                      </a:lnTo>
                      <a:lnTo>
                        <a:pt x="739" y="8"/>
                      </a:lnTo>
                      <a:lnTo>
                        <a:pt x="739" y="8"/>
                      </a:lnTo>
                      <a:lnTo>
                        <a:pt x="739" y="6"/>
                      </a:lnTo>
                      <a:lnTo>
                        <a:pt x="739" y="6"/>
                      </a:lnTo>
                      <a:lnTo>
                        <a:pt x="739" y="4"/>
                      </a:lnTo>
                      <a:lnTo>
                        <a:pt x="739" y="2"/>
                      </a:lnTo>
                      <a:lnTo>
                        <a:pt x="741" y="2"/>
                      </a:lnTo>
                      <a:lnTo>
                        <a:pt x="741" y="2"/>
                      </a:lnTo>
                      <a:lnTo>
                        <a:pt x="743" y="4"/>
                      </a:lnTo>
                      <a:lnTo>
                        <a:pt x="743" y="6"/>
                      </a:lnTo>
                      <a:lnTo>
                        <a:pt x="745" y="6"/>
                      </a:lnTo>
                      <a:lnTo>
                        <a:pt x="743" y="2"/>
                      </a:lnTo>
                      <a:lnTo>
                        <a:pt x="743" y="2"/>
                      </a:lnTo>
                      <a:lnTo>
                        <a:pt x="743" y="2"/>
                      </a:lnTo>
                      <a:lnTo>
                        <a:pt x="741" y="0"/>
                      </a:lnTo>
                      <a:lnTo>
                        <a:pt x="741" y="0"/>
                      </a:lnTo>
                      <a:lnTo>
                        <a:pt x="737" y="0"/>
                      </a:lnTo>
                      <a:lnTo>
                        <a:pt x="737" y="0"/>
                      </a:lnTo>
                      <a:lnTo>
                        <a:pt x="735" y="0"/>
                      </a:lnTo>
                      <a:lnTo>
                        <a:pt x="735" y="2"/>
                      </a:lnTo>
                      <a:lnTo>
                        <a:pt x="735" y="2"/>
                      </a:lnTo>
                      <a:lnTo>
                        <a:pt x="735" y="2"/>
                      </a:lnTo>
                      <a:lnTo>
                        <a:pt x="735" y="4"/>
                      </a:lnTo>
                      <a:lnTo>
                        <a:pt x="735" y="4"/>
                      </a:lnTo>
                      <a:lnTo>
                        <a:pt x="735" y="6"/>
                      </a:lnTo>
                      <a:lnTo>
                        <a:pt x="735" y="6"/>
                      </a:lnTo>
                      <a:lnTo>
                        <a:pt x="733" y="8"/>
                      </a:lnTo>
                      <a:lnTo>
                        <a:pt x="733" y="8"/>
                      </a:lnTo>
                      <a:lnTo>
                        <a:pt x="733" y="8"/>
                      </a:lnTo>
                      <a:lnTo>
                        <a:pt x="731" y="8"/>
                      </a:lnTo>
                      <a:lnTo>
                        <a:pt x="731" y="6"/>
                      </a:lnTo>
                      <a:lnTo>
                        <a:pt x="724" y="9"/>
                      </a:lnTo>
                      <a:lnTo>
                        <a:pt x="724" y="11"/>
                      </a:lnTo>
                      <a:lnTo>
                        <a:pt x="720" y="13"/>
                      </a:lnTo>
                      <a:lnTo>
                        <a:pt x="720" y="13"/>
                      </a:lnTo>
                      <a:lnTo>
                        <a:pt x="718" y="13"/>
                      </a:lnTo>
                      <a:lnTo>
                        <a:pt x="718" y="13"/>
                      </a:lnTo>
                      <a:lnTo>
                        <a:pt x="716" y="13"/>
                      </a:lnTo>
                      <a:lnTo>
                        <a:pt x="716" y="13"/>
                      </a:lnTo>
                      <a:lnTo>
                        <a:pt x="716" y="13"/>
                      </a:lnTo>
                      <a:lnTo>
                        <a:pt x="716" y="15"/>
                      </a:lnTo>
                      <a:lnTo>
                        <a:pt x="716" y="15"/>
                      </a:lnTo>
                      <a:lnTo>
                        <a:pt x="716" y="17"/>
                      </a:lnTo>
                      <a:lnTo>
                        <a:pt x="716" y="17"/>
                      </a:lnTo>
                      <a:lnTo>
                        <a:pt x="714" y="17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4" y="19"/>
                      </a:lnTo>
                      <a:lnTo>
                        <a:pt x="716" y="21"/>
                      </a:lnTo>
                      <a:lnTo>
                        <a:pt x="716" y="21"/>
                      </a:lnTo>
                      <a:lnTo>
                        <a:pt x="714" y="21"/>
                      </a:lnTo>
                      <a:lnTo>
                        <a:pt x="712" y="25"/>
                      </a:lnTo>
                      <a:lnTo>
                        <a:pt x="710" y="27"/>
                      </a:lnTo>
                      <a:lnTo>
                        <a:pt x="710" y="27"/>
                      </a:lnTo>
                      <a:lnTo>
                        <a:pt x="709" y="27"/>
                      </a:lnTo>
                      <a:lnTo>
                        <a:pt x="709" y="27"/>
                      </a:lnTo>
                      <a:lnTo>
                        <a:pt x="709" y="27"/>
                      </a:lnTo>
                      <a:lnTo>
                        <a:pt x="707" y="28"/>
                      </a:lnTo>
                      <a:lnTo>
                        <a:pt x="707" y="30"/>
                      </a:lnTo>
                      <a:lnTo>
                        <a:pt x="705" y="32"/>
                      </a:lnTo>
                      <a:lnTo>
                        <a:pt x="703" y="34"/>
                      </a:lnTo>
                      <a:lnTo>
                        <a:pt x="701" y="34"/>
                      </a:lnTo>
                      <a:lnTo>
                        <a:pt x="695" y="36"/>
                      </a:lnTo>
                      <a:lnTo>
                        <a:pt x="690" y="36"/>
                      </a:lnTo>
                      <a:lnTo>
                        <a:pt x="688" y="38"/>
                      </a:lnTo>
                      <a:lnTo>
                        <a:pt x="686" y="36"/>
                      </a:lnTo>
                      <a:lnTo>
                        <a:pt x="686" y="36"/>
                      </a:lnTo>
                      <a:lnTo>
                        <a:pt x="684" y="36"/>
                      </a:lnTo>
                      <a:lnTo>
                        <a:pt x="682" y="36"/>
                      </a:lnTo>
                      <a:lnTo>
                        <a:pt x="680" y="36"/>
                      </a:lnTo>
                      <a:lnTo>
                        <a:pt x="680" y="34"/>
                      </a:lnTo>
                      <a:lnTo>
                        <a:pt x="678" y="34"/>
                      </a:lnTo>
                      <a:lnTo>
                        <a:pt x="678" y="34"/>
                      </a:lnTo>
                      <a:lnTo>
                        <a:pt x="672" y="34"/>
                      </a:lnTo>
                      <a:lnTo>
                        <a:pt x="667" y="34"/>
                      </a:lnTo>
                      <a:lnTo>
                        <a:pt x="663" y="36"/>
                      </a:lnTo>
                      <a:lnTo>
                        <a:pt x="663" y="34"/>
                      </a:lnTo>
                      <a:lnTo>
                        <a:pt x="663" y="34"/>
                      </a:lnTo>
                      <a:lnTo>
                        <a:pt x="661" y="34"/>
                      </a:lnTo>
                      <a:lnTo>
                        <a:pt x="661" y="34"/>
                      </a:lnTo>
                      <a:lnTo>
                        <a:pt x="661" y="34"/>
                      </a:lnTo>
                      <a:lnTo>
                        <a:pt x="661" y="32"/>
                      </a:lnTo>
                      <a:lnTo>
                        <a:pt x="659" y="32"/>
                      </a:lnTo>
                      <a:lnTo>
                        <a:pt x="659" y="30"/>
                      </a:lnTo>
                      <a:lnTo>
                        <a:pt x="659" y="30"/>
                      </a:lnTo>
                      <a:lnTo>
                        <a:pt x="659" y="30"/>
                      </a:lnTo>
                      <a:lnTo>
                        <a:pt x="659" y="28"/>
                      </a:lnTo>
                      <a:lnTo>
                        <a:pt x="657" y="27"/>
                      </a:lnTo>
                      <a:lnTo>
                        <a:pt x="657" y="25"/>
                      </a:lnTo>
                      <a:lnTo>
                        <a:pt x="655" y="25"/>
                      </a:lnTo>
                      <a:lnTo>
                        <a:pt x="655" y="21"/>
                      </a:lnTo>
                      <a:lnTo>
                        <a:pt x="653" y="17"/>
                      </a:lnTo>
                      <a:lnTo>
                        <a:pt x="651" y="15"/>
                      </a:lnTo>
                      <a:lnTo>
                        <a:pt x="651" y="15"/>
                      </a:lnTo>
                      <a:lnTo>
                        <a:pt x="650" y="15"/>
                      </a:lnTo>
                      <a:lnTo>
                        <a:pt x="650" y="15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7"/>
                      </a:lnTo>
                      <a:lnTo>
                        <a:pt x="650" y="19"/>
                      </a:lnTo>
                      <a:lnTo>
                        <a:pt x="650" y="19"/>
                      </a:lnTo>
                      <a:lnTo>
                        <a:pt x="650" y="19"/>
                      </a:lnTo>
                      <a:lnTo>
                        <a:pt x="650" y="21"/>
                      </a:lnTo>
                      <a:lnTo>
                        <a:pt x="650" y="21"/>
                      </a:lnTo>
                      <a:lnTo>
                        <a:pt x="650" y="23"/>
                      </a:lnTo>
                      <a:lnTo>
                        <a:pt x="648" y="23"/>
                      </a:lnTo>
                      <a:lnTo>
                        <a:pt x="648" y="23"/>
                      </a:lnTo>
                      <a:lnTo>
                        <a:pt x="648" y="23"/>
                      </a:lnTo>
                      <a:lnTo>
                        <a:pt x="648" y="21"/>
                      </a:lnTo>
                      <a:lnTo>
                        <a:pt x="646" y="15"/>
                      </a:lnTo>
                      <a:lnTo>
                        <a:pt x="644" y="15"/>
                      </a:lnTo>
                      <a:lnTo>
                        <a:pt x="644" y="13"/>
                      </a:lnTo>
                      <a:lnTo>
                        <a:pt x="640" y="9"/>
                      </a:lnTo>
                      <a:lnTo>
                        <a:pt x="638" y="8"/>
                      </a:lnTo>
                      <a:lnTo>
                        <a:pt x="638" y="6"/>
                      </a:lnTo>
                      <a:lnTo>
                        <a:pt x="636" y="4"/>
                      </a:lnTo>
                      <a:lnTo>
                        <a:pt x="636" y="4"/>
                      </a:lnTo>
                      <a:lnTo>
                        <a:pt x="634" y="4"/>
                      </a:lnTo>
                      <a:lnTo>
                        <a:pt x="634" y="6"/>
                      </a:lnTo>
                      <a:lnTo>
                        <a:pt x="634" y="6"/>
                      </a:lnTo>
                      <a:lnTo>
                        <a:pt x="634" y="8"/>
                      </a:lnTo>
                      <a:lnTo>
                        <a:pt x="634" y="8"/>
                      </a:lnTo>
                      <a:lnTo>
                        <a:pt x="632" y="9"/>
                      </a:lnTo>
                      <a:lnTo>
                        <a:pt x="630" y="9"/>
                      </a:lnTo>
                      <a:lnTo>
                        <a:pt x="630" y="11"/>
                      </a:lnTo>
                      <a:lnTo>
                        <a:pt x="630" y="11"/>
                      </a:lnTo>
                      <a:lnTo>
                        <a:pt x="629" y="13"/>
                      </a:lnTo>
                      <a:lnTo>
                        <a:pt x="629" y="15"/>
                      </a:lnTo>
                      <a:lnTo>
                        <a:pt x="629" y="15"/>
                      </a:lnTo>
                      <a:lnTo>
                        <a:pt x="627" y="15"/>
                      </a:lnTo>
                      <a:lnTo>
                        <a:pt x="627" y="15"/>
                      </a:lnTo>
                      <a:lnTo>
                        <a:pt x="627" y="15"/>
                      </a:lnTo>
                      <a:lnTo>
                        <a:pt x="625" y="13"/>
                      </a:lnTo>
                      <a:lnTo>
                        <a:pt x="625" y="11"/>
                      </a:lnTo>
                      <a:lnTo>
                        <a:pt x="625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9"/>
                      </a:lnTo>
                      <a:lnTo>
                        <a:pt x="623" y="13"/>
                      </a:lnTo>
                      <a:lnTo>
                        <a:pt x="623" y="15"/>
                      </a:lnTo>
                      <a:lnTo>
                        <a:pt x="623" y="15"/>
                      </a:lnTo>
                      <a:lnTo>
                        <a:pt x="621" y="15"/>
                      </a:lnTo>
                      <a:lnTo>
                        <a:pt x="621" y="15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7"/>
                      </a:lnTo>
                      <a:lnTo>
                        <a:pt x="621" y="19"/>
                      </a:lnTo>
                      <a:lnTo>
                        <a:pt x="621" y="19"/>
                      </a:lnTo>
                      <a:lnTo>
                        <a:pt x="621" y="21"/>
                      </a:lnTo>
                      <a:lnTo>
                        <a:pt x="619" y="19"/>
                      </a:lnTo>
                      <a:lnTo>
                        <a:pt x="617" y="19"/>
                      </a:lnTo>
                      <a:lnTo>
                        <a:pt x="615" y="17"/>
                      </a:lnTo>
                      <a:lnTo>
                        <a:pt x="613" y="17"/>
                      </a:lnTo>
                      <a:lnTo>
                        <a:pt x="613" y="17"/>
                      </a:lnTo>
                      <a:lnTo>
                        <a:pt x="613" y="17"/>
                      </a:lnTo>
                      <a:lnTo>
                        <a:pt x="611" y="15"/>
                      </a:lnTo>
                      <a:lnTo>
                        <a:pt x="609" y="15"/>
                      </a:lnTo>
                      <a:lnTo>
                        <a:pt x="609" y="15"/>
                      </a:lnTo>
                      <a:lnTo>
                        <a:pt x="609" y="17"/>
                      </a:lnTo>
                      <a:lnTo>
                        <a:pt x="608" y="17"/>
                      </a:lnTo>
                      <a:lnTo>
                        <a:pt x="608" y="17"/>
                      </a:lnTo>
                      <a:lnTo>
                        <a:pt x="608" y="19"/>
                      </a:lnTo>
                      <a:lnTo>
                        <a:pt x="608" y="19"/>
                      </a:lnTo>
                      <a:lnTo>
                        <a:pt x="608" y="19"/>
                      </a:lnTo>
                      <a:lnTo>
                        <a:pt x="609" y="21"/>
                      </a:lnTo>
                      <a:lnTo>
                        <a:pt x="609" y="21"/>
                      </a:lnTo>
                      <a:lnTo>
                        <a:pt x="609" y="23"/>
                      </a:lnTo>
                      <a:lnTo>
                        <a:pt x="609" y="23"/>
                      </a:lnTo>
                      <a:lnTo>
                        <a:pt x="611" y="25"/>
                      </a:lnTo>
                      <a:lnTo>
                        <a:pt x="611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3" y="27"/>
                      </a:lnTo>
                      <a:lnTo>
                        <a:pt x="615" y="27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5" y="28"/>
                      </a:lnTo>
                      <a:lnTo>
                        <a:pt x="617" y="28"/>
                      </a:lnTo>
                      <a:lnTo>
                        <a:pt x="617" y="30"/>
                      </a:lnTo>
                      <a:lnTo>
                        <a:pt x="615" y="30"/>
                      </a:lnTo>
                      <a:lnTo>
                        <a:pt x="615" y="32"/>
                      </a:lnTo>
                      <a:lnTo>
                        <a:pt x="613" y="32"/>
                      </a:lnTo>
                      <a:lnTo>
                        <a:pt x="611" y="32"/>
                      </a:lnTo>
                      <a:lnTo>
                        <a:pt x="609" y="34"/>
                      </a:lnTo>
                      <a:lnTo>
                        <a:pt x="608" y="36"/>
                      </a:lnTo>
                      <a:lnTo>
                        <a:pt x="606" y="38"/>
                      </a:lnTo>
                      <a:lnTo>
                        <a:pt x="604" y="40"/>
                      </a:lnTo>
                      <a:lnTo>
                        <a:pt x="598" y="42"/>
                      </a:lnTo>
                      <a:lnTo>
                        <a:pt x="598" y="42"/>
                      </a:lnTo>
                      <a:lnTo>
                        <a:pt x="596" y="40"/>
                      </a:lnTo>
                      <a:lnTo>
                        <a:pt x="596" y="40"/>
                      </a:lnTo>
                      <a:lnTo>
                        <a:pt x="594" y="40"/>
                      </a:lnTo>
                      <a:lnTo>
                        <a:pt x="594" y="40"/>
                      </a:lnTo>
                      <a:lnTo>
                        <a:pt x="592" y="40"/>
                      </a:lnTo>
                      <a:lnTo>
                        <a:pt x="592" y="40"/>
                      </a:lnTo>
                      <a:lnTo>
                        <a:pt x="590" y="42"/>
                      </a:lnTo>
                      <a:lnTo>
                        <a:pt x="589" y="44"/>
                      </a:lnTo>
                      <a:lnTo>
                        <a:pt x="587" y="46"/>
                      </a:lnTo>
                      <a:lnTo>
                        <a:pt x="587" y="48"/>
                      </a:lnTo>
                      <a:lnTo>
                        <a:pt x="585" y="49"/>
                      </a:lnTo>
                      <a:lnTo>
                        <a:pt x="583" y="51"/>
                      </a:lnTo>
                      <a:lnTo>
                        <a:pt x="583" y="51"/>
                      </a:lnTo>
                      <a:lnTo>
                        <a:pt x="583" y="53"/>
                      </a:lnTo>
                      <a:lnTo>
                        <a:pt x="583" y="53"/>
                      </a:lnTo>
                      <a:lnTo>
                        <a:pt x="583" y="53"/>
                      </a:lnTo>
                      <a:lnTo>
                        <a:pt x="581" y="55"/>
                      </a:lnTo>
                      <a:lnTo>
                        <a:pt x="581" y="55"/>
                      </a:lnTo>
                      <a:lnTo>
                        <a:pt x="581" y="57"/>
                      </a:lnTo>
                      <a:lnTo>
                        <a:pt x="583" y="59"/>
                      </a:lnTo>
                      <a:lnTo>
                        <a:pt x="585" y="61"/>
                      </a:lnTo>
                      <a:lnTo>
                        <a:pt x="585" y="61"/>
                      </a:lnTo>
                      <a:lnTo>
                        <a:pt x="585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1"/>
                      </a:lnTo>
                      <a:lnTo>
                        <a:pt x="587" y="63"/>
                      </a:lnTo>
                      <a:lnTo>
                        <a:pt x="583" y="68"/>
                      </a:lnTo>
                      <a:lnTo>
                        <a:pt x="583" y="68"/>
                      </a:lnTo>
                      <a:lnTo>
                        <a:pt x="583" y="70"/>
                      </a:lnTo>
                      <a:lnTo>
                        <a:pt x="583" y="70"/>
                      </a:lnTo>
                      <a:lnTo>
                        <a:pt x="583" y="70"/>
                      </a:lnTo>
                      <a:lnTo>
                        <a:pt x="583" y="72"/>
                      </a:lnTo>
                      <a:lnTo>
                        <a:pt x="585" y="72"/>
                      </a:lnTo>
                      <a:lnTo>
                        <a:pt x="583" y="76"/>
                      </a:lnTo>
                      <a:lnTo>
                        <a:pt x="583" y="76"/>
                      </a:lnTo>
                      <a:lnTo>
                        <a:pt x="581" y="76"/>
                      </a:lnTo>
                      <a:lnTo>
                        <a:pt x="581" y="76"/>
                      </a:lnTo>
                      <a:lnTo>
                        <a:pt x="579" y="76"/>
                      </a:lnTo>
                      <a:lnTo>
                        <a:pt x="579" y="78"/>
                      </a:lnTo>
                      <a:lnTo>
                        <a:pt x="575" y="78"/>
                      </a:lnTo>
                      <a:lnTo>
                        <a:pt x="575" y="78"/>
                      </a:lnTo>
                      <a:lnTo>
                        <a:pt x="571" y="80"/>
                      </a:lnTo>
                      <a:lnTo>
                        <a:pt x="569" y="78"/>
                      </a:lnTo>
                      <a:lnTo>
                        <a:pt x="569" y="78"/>
                      </a:lnTo>
                      <a:lnTo>
                        <a:pt x="569" y="78"/>
                      </a:lnTo>
                      <a:lnTo>
                        <a:pt x="569" y="76"/>
                      </a:lnTo>
                      <a:lnTo>
                        <a:pt x="569" y="74"/>
                      </a:lnTo>
                      <a:lnTo>
                        <a:pt x="569" y="74"/>
                      </a:lnTo>
                      <a:lnTo>
                        <a:pt x="569" y="74"/>
                      </a:lnTo>
                      <a:lnTo>
                        <a:pt x="568" y="74"/>
                      </a:lnTo>
                      <a:lnTo>
                        <a:pt x="566" y="74"/>
                      </a:lnTo>
                      <a:lnTo>
                        <a:pt x="566" y="72"/>
                      </a:lnTo>
                      <a:lnTo>
                        <a:pt x="564" y="72"/>
                      </a:lnTo>
                      <a:lnTo>
                        <a:pt x="564" y="72"/>
                      </a:lnTo>
                      <a:lnTo>
                        <a:pt x="562" y="72"/>
                      </a:lnTo>
                      <a:lnTo>
                        <a:pt x="560" y="72"/>
                      </a:lnTo>
                      <a:lnTo>
                        <a:pt x="560" y="72"/>
                      </a:lnTo>
                      <a:lnTo>
                        <a:pt x="560" y="74"/>
                      </a:lnTo>
                      <a:lnTo>
                        <a:pt x="560" y="76"/>
                      </a:lnTo>
                      <a:lnTo>
                        <a:pt x="560" y="78"/>
                      </a:lnTo>
                      <a:lnTo>
                        <a:pt x="560" y="78"/>
                      </a:lnTo>
                      <a:lnTo>
                        <a:pt x="558" y="80"/>
                      </a:lnTo>
                      <a:lnTo>
                        <a:pt x="558" y="80"/>
                      </a:lnTo>
                      <a:lnTo>
                        <a:pt x="554" y="82"/>
                      </a:lnTo>
                      <a:lnTo>
                        <a:pt x="552" y="84"/>
                      </a:lnTo>
                      <a:lnTo>
                        <a:pt x="550" y="86"/>
                      </a:lnTo>
                      <a:lnTo>
                        <a:pt x="549" y="86"/>
                      </a:lnTo>
                      <a:lnTo>
                        <a:pt x="549" y="86"/>
                      </a:lnTo>
                      <a:lnTo>
                        <a:pt x="549" y="87"/>
                      </a:lnTo>
                      <a:lnTo>
                        <a:pt x="549" y="89"/>
                      </a:lnTo>
                      <a:lnTo>
                        <a:pt x="549" y="89"/>
                      </a:lnTo>
                      <a:lnTo>
                        <a:pt x="547" y="91"/>
                      </a:lnTo>
                      <a:lnTo>
                        <a:pt x="547" y="91"/>
                      </a:lnTo>
                      <a:lnTo>
                        <a:pt x="545" y="91"/>
                      </a:lnTo>
                      <a:lnTo>
                        <a:pt x="545" y="91"/>
                      </a:lnTo>
                      <a:lnTo>
                        <a:pt x="543" y="91"/>
                      </a:lnTo>
                      <a:lnTo>
                        <a:pt x="543" y="89"/>
                      </a:lnTo>
                      <a:lnTo>
                        <a:pt x="541" y="89"/>
                      </a:lnTo>
                      <a:lnTo>
                        <a:pt x="541" y="89"/>
                      </a:lnTo>
                      <a:lnTo>
                        <a:pt x="541" y="87"/>
                      </a:lnTo>
                      <a:lnTo>
                        <a:pt x="541" y="87"/>
                      </a:lnTo>
                      <a:lnTo>
                        <a:pt x="541" y="86"/>
                      </a:lnTo>
                      <a:lnTo>
                        <a:pt x="543" y="84"/>
                      </a:lnTo>
                      <a:lnTo>
                        <a:pt x="543" y="82"/>
                      </a:lnTo>
                      <a:lnTo>
                        <a:pt x="543" y="82"/>
                      </a:lnTo>
                      <a:lnTo>
                        <a:pt x="543" y="82"/>
                      </a:lnTo>
                      <a:lnTo>
                        <a:pt x="543" y="80"/>
                      </a:lnTo>
                      <a:lnTo>
                        <a:pt x="541" y="80"/>
                      </a:lnTo>
                      <a:lnTo>
                        <a:pt x="541" y="80"/>
                      </a:lnTo>
                      <a:lnTo>
                        <a:pt x="537" y="74"/>
                      </a:lnTo>
                      <a:lnTo>
                        <a:pt x="535" y="74"/>
                      </a:lnTo>
                      <a:lnTo>
                        <a:pt x="535" y="72"/>
                      </a:lnTo>
                      <a:lnTo>
                        <a:pt x="535" y="72"/>
                      </a:lnTo>
                      <a:lnTo>
                        <a:pt x="535" y="70"/>
                      </a:lnTo>
                      <a:lnTo>
                        <a:pt x="535" y="68"/>
                      </a:lnTo>
                      <a:lnTo>
                        <a:pt x="535" y="68"/>
                      </a:lnTo>
                      <a:lnTo>
                        <a:pt x="535" y="67"/>
                      </a:lnTo>
                      <a:lnTo>
                        <a:pt x="535" y="67"/>
                      </a:lnTo>
                      <a:lnTo>
                        <a:pt x="535" y="67"/>
                      </a:lnTo>
                      <a:lnTo>
                        <a:pt x="535" y="65"/>
                      </a:lnTo>
                      <a:lnTo>
                        <a:pt x="535" y="65"/>
                      </a:lnTo>
                      <a:lnTo>
                        <a:pt x="533" y="65"/>
                      </a:lnTo>
                      <a:lnTo>
                        <a:pt x="533" y="65"/>
                      </a:lnTo>
                      <a:lnTo>
                        <a:pt x="533" y="65"/>
                      </a:lnTo>
                      <a:lnTo>
                        <a:pt x="531" y="65"/>
                      </a:lnTo>
                      <a:lnTo>
                        <a:pt x="531" y="63"/>
                      </a:lnTo>
                      <a:lnTo>
                        <a:pt x="529" y="63"/>
                      </a:lnTo>
                      <a:lnTo>
                        <a:pt x="528" y="63"/>
                      </a:lnTo>
                      <a:lnTo>
                        <a:pt x="528" y="65"/>
                      </a:lnTo>
                      <a:lnTo>
                        <a:pt x="526" y="67"/>
                      </a:lnTo>
                      <a:lnTo>
                        <a:pt x="526" y="68"/>
                      </a:lnTo>
                      <a:lnTo>
                        <a:pt x="522" y="72"/>
                      </a:lnTo>
                      <a:lnTo>
                        <a:pt x="522" y="72"/>
                      </a:lnTo>
                      <a:lnTo>
                        <a:pt x="522" y="74"/>
                      </a:lnTo>
                      <a:lnTo>
                        <a:pt x="522" y="74"/>
                      </a:lnTo>
                      <a:lnTo>
                        <a:pt x="522" y="76"/>
                      </a:lnTo>
                      <a:lnTo>
                        <a:pt x="522" y="78"/>
                      </a:lnTo>
                      <a:lnTo>
                        <a:pt x="520" y="82"/>
                      </a:lnTo>
                      <a:lnTo>
                        <a:pt x="520" y="82"/>
                      </a:lnTo>
                      <a:lnTo>
                        <a:pt x="520" y="82"/>
                      </a:lnTo>
                      <a:lnTo>
                        <a:pt x="520" y="84"/>
                      </a:lnTo>
                      <a:lnTo>
                        <a:pt x="520" y="86"/>
                      </a:lnTo>
                      <a:lnTo>
                        <a:pt x="520" y="86"/>
                      </a:lnTo>
                      <a:lnTo>
                        <a:pt x="520" y="87"/>
                      </a:lnTo>
                      <a:lnTo>
                        <a:pt x="516" y="93"/>
                      </a:lnTo>
                      <a:lnTo>
                        <a:pt x="516" y="93"/>
                      </a:lnTo>
                      <a:lnTo>
                        <a:pt x="516" y="95"/>
                      </a:lnTo>
                      <a:lnTo>
                        <a:pt x="516" y="95"/>
                      </a:lnTo>
                      <a:lnTo>
                        <a:pt x="518" y="97"/>
                      </a:lnTo>
                      <a:lnTo>
                        <a:pt x="520" y="99"/>
                      </a:lnTo>
                      <a:lnTo>
                        <a:pt x="520" y="99"/>
                      </a:lnTo>
                      <a:lnTo>
                        <a:pt x="520" y="101"/>
                      </a:lnTo>
                      <a:lnTo>
                        <a:pt x="520" y="101"/>
                      </a:lnTo>
                      <a:lnTo>
                        <a:pt x="520" y="101"/>
                      </a:lnTo>
                      <a:lnTo>
                        <a:pt x="518" y="103"/>
                      </a:lnTo>
                      <a:lnTo>
                        <a:pt x="518" y="103"/>
                      </a:lnTo>
                      <a:lnTo>
                        <a:pt x="518" y="105"/>
                      </a:lnTo>
                      <a:lnTo>
                        <a:pt x="518" y="106"/>
                      </a:lnTo>
                      <a:lnTo>
                        <a:pt x="518" y="106"/>
                      </a:lnTo>
                      <a:lnTo>
                        <a:pt x="518" y="108"/>
                      </a:lnTo>
                      <a:lnTo>
                        <a:pt x="518" y="108"/>
                      </a:lnTo>
                      <a:lnTo>
                        <a:pt x="516" y="110"/>
                      </a:lnTo>
                      <a:lnTo>
                        <a:pt x="514" y="108"/>
                      </a:lnTo>
                      <a:lnTo>
                        <a:pt x="512" y="110"/>
                      </a:lnTo>
                      <a:lnTo>
                        <a:pt x="512" y="110"/>
                      </a:lnTo>
                      <a:lnTo>
                        <a:pt x="512" y="112"/>
                      </a:lnTo>
                      <a:lnTo>
                        <a:pt x="510" y="112"/>
                      </a:lnTo>
                      <a:lnTo>
                        <a:pt x="510" y="114"/>
                      </a:lnTo>
                      <a:lnTo>
                        <a:pt x="510" y="114"/>
                      </a:lnTo>
                      <a:lnTo>
                        <a:pt x="508" y="114"/>
                      </a:lnTo>
                      <a:lnTo>
                        <a:pt x="508" y="114"/>
                      </a:lnTo>
                      <a:lnTo>
                        <a:pt x="507" y="114"/>
                      </a:lnTo>
                      <a:lnTo>
                        <a:pt x="507" y="114"/>
                      </a:lnTo>
                      <a:lnTo>
                        <a:pt x="505" y="114"/>
                      </a:lnTo>
                      <a:lnTo>
                        <a:pt x="505" y="114"/>
                      </a:lnTo>
                      <a:lnTo>
                        <a:pt x="505" y="114"/>
                      </a:lnTo>
                      <a:lnTo>
                        <a:pt x="503" y="112"/>
                      </a:lnTo>
                      <a:lnTo>
                        <a:pt x="501" y="110"/>
                      </a:lnTo>
                      <a:lnTo>
                        <a:pt x="499" y="110"/>
                      </a:lnTo>
                      <a:lnTo>
                        <a:pt x="495" y="108"/>
                      </a:lnTo>
                      <a:lnTo>
                        <a:pt x="491" y="108"/>
                      </a:lnTo>
                      <a:lnTo>
                        <a:pt x="488" y="112"/>
                      </a:lnTo>
                      <a:lnTo>
                        <a:pt x="484" y="114"/>
                      </a:lnTo>
                      <a:lnTo>
                        <a:pt x="480" y="114"/>
                      </a:lnTo>
                      <a:lnTo>
                        <a:pt x="472" y="120"/>
                      </a:lnTo>
                      <a:lnTo>
                        <a:pt x="465" y="122"/>
                      </a:lnTo>
                      <a:lnTo>
                        <a:pt x="465" y="122"/>
                      </a:lnTo>
                      <a:lnTo>
                        <a:pt x="467" y="124"/>
                      </a:lnTo>
                      <a:lnTo>
                        <a:pt x="467" y="125"/>
                      </a:lnTo>
                      <a:lnTo>
                        <a:pt x="467" y="125"/>
                      </a:lnTo>
                      <a:lnTo>
                        <a:pt x="468" y="127"/>
                      </a:lnTo>
                      <a:lnTo>
                        <a:pt x="468" y="127"/>
                      </a:lnTo>
                      <a:lnTo>
                        <a:pt x="468" y="129"/>
                      </a:lnTo>
                      <a:lnTo>
                        <a:pt x="468" y="129"/>
                      </a:lnTo>
                      <a:lnTo>
                        <a:pt x="467" y="129"/>
                      </a:lnTo>
                      <a:lnTo>
                        <a:pt x="467" y="129"/>
                      </a:lnTo>
                      <a:lnTo>
                        <a:pt x="465" y="131"/>
                      </a:lnTo>
                      <a:lnTo>
                        <a:pt x="463" y="131"/>
                      </a:lnTo>
                      <a:lnTo>
                        <a:pt x="463" y="131"/>
                      </a:lnTo>
                      <a:lnTo>
                        <a:pt x="463" y="131"/>
                      </a:lnTo>
                      <a:lnTo>
                        <a:pt x="461" y="133"/>
                      </a:lnTo>
                      <a:lnTo>
                        <a:pt x="461" y="133"/>
                      </a:lnTo>
                      <a:lnTo>
                        <a:pt x="459" y="135"/>
                      </a:lnTo>
                      <a:lnTo>
                        <a:pt x="459" y="135"/>
                      </a:lnTo>
                      <a:lnTo>
                        <a:pt x="459" y="135"/>
                      </a:lnTo>
                      <a:lnTo>
                        <a:pt x="457" y="137"/>
                      </a:lnTo>
                      <a:lnTo>
                        <a:pt x="455" y="137"/>
                      </a:lnTo>
                      <a:lnTo>
                        <a:pt x="455" y="137"/>
                      </a:lnTo>
                      <a:lnTo>
                        <a:pt x="453" y="137"/>
                      </a:lnTo>
                      <a:lnTo>
                        <a:pt x="451" y="137"/>
                      </a:lnTo>
                      <a:lnTo>
                        <a:pt x="451" y="139"/>
                      </a:lnTo>
                      <a:lnTo>
                        <a:pt x="451" y="139"/>
                      </a:lnTo>
                      <a:lnTo>
                        <a:pt x="449" y="139"/>
                      </a:lnTo>
                      <a:lnTo>
                        <a:pt x="448" y="141"/>
                      </a:lnTo>
                      <a:lnTo>
                        <a:pt x="448" y="141"/>
                      </a:lnTo>
                      <a:lnTo>
                        <a:pt x="448" y="141"/>
                      </a:lnTo>
                      <a:lnTo>
                        <a:pt x="448" y="143"/>
                      </a:lnTo>
                      <a:lnTo>
                        <a:pt x="448" y="145"/>
                      </a:lnTo>
                      <a:lnTo>
                        <a:pt x="448" y="145"/>
                      </a:lnTo>
                      <a:lnTo>
                        <a:pt x="448" y="145"/>
                      </a:lnTo>
                      <a:lnTo>
                        <a:pt x="446" y="146"/>
                      </a:lnTo>
                      <a:lnTo>
                        <a:pt x="446" y="146"/>
                      </a:lnTo>
                      <a:lnTo>
                        <a:pt x="446" y="148"/>
                      </a:lnTo>
                      <a:lnTo>
                        <a:pt x="444" y="148"/>
                      </a:lnTo>
                      <a:lnTo>
                        <a:pt x="444" y="150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2"/>
                      </a:lnTo>
                      <a:lnTo>
                        <a:pt x="442" y="154"/>
                      </a:lnTo>
                      <a:lnTo>
                        <a:pt x="442" y="154"/>
                      </a:lnTo>
                      <a:lnTo>
                        <a:pt x="444" y="154"/>
                      </a:lnTo>
                      <a:lnTo>
                        <a:pt x="444" y="154"/>
                      </a:lnTo>
                      <a:lnTo>
                        <a:pt x="444" y="156"/>
                      </a:lnTo>
                      <a:lnTo>
                        <a:pt x="444" y="156"/>
                      </a:lnTo>
                      <a:lnTo>
                        <a:pt x="442" y="156"/>
                      </a:lnTo>
                      <a:lnTo>
                        <a:pt x="442" y="158"/>
                      </a:lnTo>
                      <a:lnTo>
                        <a:pt x="442" y="158"/>
                      </a:lnTo>
                      <a:lnTo>
                        <a:pt x="442" y="158"/>
                      </a:lnTo>
                      <a:lnTo>
                        <a:pt x="442" y="162"/>
                      </a:lnTo>
                      <a:lnTo>
                        <a:pt x="442" y="162"/>
                      </a:lnTo>
                      <a:lnTo>
                        <a:pt x="442" y="164"/>
                      </a:lnTo>
                      <a:lnTo>
                        <a:pt x="440" y="164"/>
                      </a:lnTo>
                      <a:lnTo>
                        <a:pt x="440" y="165"/>
                      </a:lnTo>
                      <a:lnTo>
                        <a:pt x="442" y="165"/>
                      </a:lnTo>
                      <a:lnTo>
                        <a:pt x="442" y="165"/>
                      </a:lnTo>
                      <a:lnTo>
                        <a:pt x="440" y="167"/>
                      </a:lnTo>
                      <a:lnTo>
                        <a:pt x="440" y="169"/>
                      </a:lnTo>
                      <a:lnTo>
                        <a:pt x="438" y="169"/>
                      </a:lnTo>
                      <a:lnTo>
                        <a:pt x="438" y="171"/>
                      </a:lnTo>
                      <a:lnTo>
                        <a:pt x="436" y="171"/>
                      </a:lnTo>
                      <a:lnTo>
                        <a:pt x="436" y="173"/>
                      </a:lnTo>
                      <a:lnTo>
                        <a:pt x="436" y="173"/>
                      </a:lnTo>
                      <a:lnTo>
                        <a:pt x="436" y="173"/>
                      </a:lnTo>
                      <a:lnTo>
                        <a:pt x="434" y="175"/>
                      </a:lnTo>
                      <a:lnTo>
                        <a:pt x="434" y="175"/>
                      </a:lnTo>
                      <a:lnTo>
                        <a:pt x="434" y="175"/>
                      </a:lnTo>
                      <a:lnTo>
                        <a:pt x="432" y="175"/>
                      </a:lnTo>
                      <a:lnTo>
                        <a:pt x="430" y="175"/>
                      </a:lnTo>
                      <a:lnTo>
                        <a:pt x="430" y="175"/>
                      </a:lnTo>
                      <a:lnTo>
                        <a:pt x="430" y="175"/>
                      </a:lnTo>
                      <a:lnTo>
                        <a:pt x="428" y="175"/>
                      </a:lnTo>
                      <a:lnTo>
                        <a:pt x="427" y="175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7" y="173"/>
                      </a:lnTo>
                      <a:lnTo>
                        <a:pt x="425" y="173"/>
                      </a:lnTo>
                      <a:lnTo>
                        <a:pt x="425" y="173"/>
                      </a:lnTo>
                      <a:lnTo>
                        <a:pt x="425" y="173"/>
                      </a:lnTo>
                      <a:lnTo>
                        <a:pt x="423" y="175"/>
                      </a:lnTo>
                      <a:lnTo>
                        <a:pt x="423" y="177"/>
                      </a:lnTo>
                      <a:lnTo>
                        <a:pt x="423" y="177"/>
                      </a:lnTo>
                      <a:lnTo>
                        <a:pt x="421" y="179"/>
                      </a:lnTo>
                      <a:lnTo>
                        <a:pt x="419" y="179"/>
                      </a:lnTo>
                      <a:lnTo>
                        <a:pt x="419" y="179"/>
                      </a:lnTo>
                      <a:lnTo>
                        <a:pt x="419" y="179"/>
                      </a:lnTo>
                      <a:lnTo>
                        <a:pt x="417" y="179"/>
                      </a:lnTo>
                      <a:lnTo>
                        <a:pt x="415" y="179"/>
                      </a:lnTo>
                      <a:lnTo>
                        <a:pt x="413" y="179"/>
                      </a:lnTo>
                      <a:lnTo>
                        <a:pt x="411" y="179"/>
                      </a:lnTo>
                      <a:lnTo>
                        <a:pt x="411" y="181"/>
                      </a:lnTo>
                      <a:lnTo>
                        <a:pt x="411" y="181"/>
                      </a:lnTo>
                      <a:lnTo>
                        <a:pt x="411" y="181"/>
                      </a:lnTo>
                      <a:lnTo>
                        <a:pt x="411" y="184"/>
                      </a:lnTo>
                      <a:lnTo>
                        <a:pt x="411" y="184"/>
                      </a:lnTo>
                      <a:lnTo>
                        <a:pt x="411" y="186"/>
                      </a:lnTo>
                      <a:lnTo>
                        <a:pt x="411" y="186"/>
                      </a:lnTo>
                      <a:lnTo>
                        <a:pt x="409" y="188"/>
                      </a:lnTo>
                      <a:lnTo>
                        <a:pt x="409" y="188"/>
                      </a:lnTo>
                      <a:lnTo>
                        <a:pt x="406" y="188"/>
                      </a:lnTo>
                      <a:lnTo>
                        <a:pt x="404" y="190"/>
                      </a:lnTo>
                      <a:lnTo>
                        <a:pt x="402" y="190"/>
                      </a:lnTo>
                      <a:lnTo>
                        <a:pt x="400" y="190"/>
                      </a:lnTo>
                      <a:lnTo>
                        <a:pt x="400" y="190"/>
                      </a:lnTo>
                      <a:lnTo>
                        <a:pt x="400" y="190"/>
                      </a:lnTo>
                      <a:lnTo>
                        <a:pt x="398" y="190"/>
                      </a:lnTo>
                      <a:lnTo>
                        <a:pt x="398" y="190"/>
                      </a:lnTo>
                      <a:lnTo>
                        <a:pt x="398" y="192"/>
                      </a:lnTo>
                      <a:lnTo>
                        <a:pt x="398" y="192"/>
                      </a:lnTo>
                      <a:lnTo>
                        <a:pt x="396" y="192"/>
                      </a:lnTo>
                      <a:lnTo>
                        <a:pt x="394" y="192"/>
                      </a:lnTo>
                      <a:lnTo>
                        <a:pt x="394" y="192"/>
                      </a:lnTo>
                      <a:lnTo>
                        <a:pt x="394" y="192"/>
                      </a:lnTo>
                      <a:lnTo>
                        <a:pt x="392" y="192"/>
                      </a:lnTo>
                      <a:lnTo>
                        <a:pt x="390" y="192"/>
                      </a:lnTo>
                      <a:lnTo>
                        <a:pt x="390" y="192"/>
                      </a:lnTo>
                      <a:lnTo>
                        <a:pt x="390" y="190"/>
                      </a:lnTo>
                      <a:lnTo>
                        <a:pt x="388" y="190"/>
                      </a:lnTo>
                      <a:lnTo>
                        <a:pt x="388" y="190"/>
                      </a:lnTo>
                      <a:lnTo>
                        <a:pt x="387" y="190"/>
                      </a:lnTo>
                      <a:lnTo>
                        <a:pt x="387" y="190"/>
                      </a:lnTo>
                      <a:lnTo>
                        <a:pt x="387" y="192"/>
                      </a:lnTo>
                      <a:lnTo>
                        <a:pt x="387" y="192"/>
                      </a:lnTo>
                      <a:lnTo>
                        <a:pt x="387" y="192"/>
                      </a:lnTo>
                      <a:lnTo>
                        <a:pt x="387" y="194"/>
                      </a:lnTo>
                      <a:lnTo>
                        <a:pt x="387" y="194"/>
                      </a:lnTo>
                      <a:lnTo>
                        <a:pt x="387" y="194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7" y="196"/>
                      </a:lnTo>
                      <a:lnTo>
                        <a:pt x="385" y="196"/>
                      </a:lnTo>
                      <a:lnTo>
                        <a:pt x="385" y="196"/>
                      </a:lnTo>
                      <a:lnTo>
                        <a:pt x="385" y="196"/>
                      </a:lnTo>
                      <a:lnTo>
                        <a:pt x="383" y="196"/>
                      </a:lnTo>
                      <a:lnTo>
                        <a:pt x="383" y="198"/>
                      </a:lnTo>
                      <a:lnTo>
                        <a:pt x="383" y="198"/>
                      </a:lnTo>
                      <a:lnTo>
                        <a:pt x="381" y="200"/>
                      </a:lnTo>
                      <a:lnTo>
                        <a:pt x="383" y="202"/>
                      </a:lnTo>
                      <a:lnTo>
                        <a:pt x="383" y="202"/>
                      </a:lnTo>
                      <a:lnTo>
                        <a:pt x="383" y="202"/>
                      </a:lnTo>
                      <a:lnTo>
                        <a:pt x="383" y="203"/>
                      </a:lnTo>
                      <a:lnTo>
                        <a:pt x="383" y="205"/>
                      </a:lnTo>
                      <a:lnTo>
                        <a:pt x="381" y="205"/>
                      </a:lnTo>
                      <a:lnTo>
                        <a:pt x="381" y="205"/>
                      </a:lnTo>
                      <a:lnTo>
                        <a:pt x="381" y="207"/>
                      </a:lnTo>
                      <a:lnTo>
                        <a:pt x="379" y="207"/>
                      </a:lnTo>
                      <a:lnTo>
                        <a:pt x="379" y="207"/>
                      </a:lnTo>
                      <a:lnTo>
                        <a:pt x="379" y="207"/>
                      </a:lnTo>
                      <a:lnTo>
                        <a:pt x="377" y="205"/>
                      </a:lnTo>
                      <a:lnTo>
                        <a:pt x="375" y="205"/>
                      </a:lnTo>
                      <a:lnTo>
                        <a:pt x="375" y="205"/>
                      </a:lnTo>
                      <a:lnTo>
                        <a:pt x="375" y="205"/>
                      </a:lnTo>
                      <a:lnTo>
                        <a:pt x="373" y="205"/>
                      </a:lnTo>
                      <a:lnTo>
                        <a:pt x="371" y="205"/>
                      </a:lnTo>
                      <a:lnTo>
                        <a:pt x="369" y="203"/>
                      </a:lnTo>
                      <a:lnTo>
                        <a:pt x="369" y="203"/>
                      </a:lnTo>
                      <a:lnTo>
                        <a:pt x="367" y="203"/>
                      </a:lnTo>
                      <a:lnTo>
                        <a:pt x="366" y="203"/>
                      </a:lnTo>
                      <a:lnTo>
                        <a:pt x="366" y="203"/>
                      </a:lnTo>
                      <a:lnTo>
                        <a:pt x="366" y="203"/>
                      </a:lnTo>
                      <a:lnTo>
                        <a:pt x="364" y="203"/>
                      </a:lnTo>
                      <a:lnTo>
                        <a:pt x="364" y="205"/>
                      </a:lnTo>
                      <a:lnTo>
                        <a:pt x="364" y="205"/>
                      </a:lnTo>
                      <a:lnTo>
                        <a:pt x="362" y="205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2" y="203"/>
                      </a:lnTo>
                      <a:lnTo>
                        <a:pt x="364" y="202"/>
                      </a:lnTo>
                      <a:lnTo>
                        <a:pt x="364" y="202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0" y="200"/>
                      </a:lnTo>
                      <a:lnTo>
                        <a:pt x="362" y="200"/>
                      </a:lnTo>
                      <a:lnTo>
                        <a:pt x="360" y="200"/>
                      </a:lnTo>
                      <a:lnTo>
                        <a:pt x="360" y="200"/>
                      </a:lnTo>
                      <a:lnTo>
                        <a:pt x="360" y="200"/>
                      </a:lnTo>
                      <a:lnTo>
                        <a:pt x="358" y="200"/>
                      </a:lnTo>
                      <a:lnTo>
                        <a:pt x="358" y="198"/>
                      </a:lnTo>
                      <a:lnTo>
                        <a:pt x="356" y="198"/>
                      </a:lnTo>
                      <a:lnTo>
                        <a:pt x="356" y="198"/>
                      </a:lnTo>
                      <a:lnTo>
                        <a:pt x="354" y="196"/>
                      </a:lnTo>
                      <a:lnTo>
                        <a:pt x="354" y="198"/>
                      </a:lnTo>
                      <a:lnTo>
                        <a:pt x="352" y="198"/>
                      </a:lnTo>
                      <a:lnTo>
                        <a:pt x="352" y="198"/>
                      </a:lnTo>
                      <a:lnTo>
                        <a:pt x="352" y="200"/>
                      </a:lnTo>
                      <a:lnTo>
                        <a:pt x="350" y="200"/>
                      </a:lnTo>
                      <a:lnTo>
                        <a:pt x="350" y="200"/>
                      </a:lnTo>
                      <a:lnTo>
                        <a:pt x="348" y="200"/>
                      </a:lnTo>
                      <a:lnTo>
                        <a:pt x="348" y="200"/>
                      </a:lnTo>
                      <a:lnTo>
                        <a:pt x="348" y="202"/>
                      </a:lnTo>
                      <a:lnTo>
                        <a:pt x="348" y="202"/>
                      </a:lnTo>
                      <a:lnTo>
                        <a:pt x="348" y="202"/>
                      </a:lnTo>
                      <a:lnTo>
                        <a:pt x="348" y="203"/>
                      </a:lnTo>
                      <a:lnTo>
                        <a:pt x="348" y="205"/>
                      </a:lnTo>
                      <a:lnTo>
                        <a:pt x="347" y="205"/>
                      </a:lnTo>
                      <a:lnTo>
                        <a:pt x="347" y="205"/>
                      </a:lnTo>
                      <a:lnTo>
                        <a:pt x="347" y="207"/>
                      </a:lnTo>
                      <a:lnTo>
                        <a:pt x="347" y="207"/>
                      </a:lnTo>
                      <a:lnTo>
                        <a:pt x="345" y="207"/>
                      </a:lnTo>
                      <a:lnTo>
                        <a:pt x="345" y="209"/>
                      </a:lnTo>
                      <a:lnTo>
                        <a:pt x="343" y="207"/>
                      </a:lnTo>
                      <a:lnTo>
                        <a:pt x="341" y="207"/>
                      </a:lnTo>
                      <a:lnTo>
                        <a:pt x="341" y="207"/>
                      </a:lnTo>
                      <a:lnTo>
                        <a:pt x="341" y="205"/>
                      </a:lnTo>
                      <a:lnTo>
                        <a:pt x="339" y="205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9" y="203"/>
                      </a:lnTo>
                      <a:lnTo>
                        <a:pt x="337" y="203"/>
                      </a:lnTo>
                      <a:lnTo>
                        <a:pt x="337" y="203"/>
                      </a:lnTo>
                      <a:lnTo>
                        <a:pt x="337" y="205"/>
                      </a:lnTo>
                      <a:lnTo>
                        <a:pt x="337" y="205"/>
                      </a:lnTo>
                      <a:lnTo>
                        <a:pt x="337" y="205"/>
                      </a:lnTo>
                      <a:lnTo>
                        <a:pt x="337" y="207"/>
                      </a:lnTo>
                      <a:lnTo>
                        <a:pt x="337" y="207"/>
                      </a:lnTo>
                      <a:lnTo>
                        <a:pt x="337" y="207"/>
                      </a:lnTo>
                      <a:lnTo>
                        <a:pt x="339" y="207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9" y="209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1"/>
                      </a:lnTo>
                      <a:lnTo>
                        <a:pt x="337" y="213"/>
                      </a:lnTo>
                      <a:lnTo>
                        <a:pt x="335" y="213"/>
                      </a:lnTo>
                      <a:lnTo>
                        <a:pt x="337" y="213"/>
                      </a:lnTo>
                      <a:lnTo>
                        <a:pt x="339" y="213"/>
                      </a:lnTo>
                      <a:lnTo>
                        <a:pt x="339" y="215"/>
                      </a:lnTo>
                      <a:lnTo>
                        <a:pt x="341" y="215"/>
                      </a:lnTo>
                      <a:lnTo>
                        <a:pt x="345" y="215"/>
                      </a:lnTo>
                      <a:lnTo>
                        <a:pt x="345" y="217"/>
                      </a:lnTo>
                      <a:lnTo>
                        <a:pt x="347" y="217"/>
                      </a:lnTo>
                      <a:lnTo>
                        <a:pt x="347" y="217"/>
                      </a:lnTo>
                      <a:lnTo>
                        <a:pt x="347" y="217"/>
                      </a:lnTo>
                      <a:lnTo>
                        <a:pt x="348" y="219"/>
                      </a:lnTo>
                      <a:lnTo>
                        <a:pt x="348" y="217"/>
                      </a:lnTo>
                      <a:lnTo>
                        <a:pt x="348" y="217"/>
                      </a:lnTo>
                      <a:lnTo>
                        <a:pt x="348" y="215"/>
                      </a:lnTo>
                      <a:lnTo>
                        <a:pt x="350" y="215"/>
                      </a:lnTo>
                      <a:lnTo>
                        <a:pt x="350" y="217"/>
                      </a:lnTo>
                      <a:lnTo>
                        <a:pt x="352" y="215"/>
                      </a:lnTo>
                      <a:lnTo>
                        <a:pt x="356" y="217"/>
                      </a:lnTo>
                      <a:lnTo>
                        <a:pt x="356" y="217"/>
                      </a:lnTo>
                      <a:lnTo>
                        <a:pt x="358" y="219"/>
                      </a:lnTo>
                      <a:lnTo>
                        <a:pt x="358" y="219"/>
                      </a:lnTo>
                      <a:lnTo>
                        <a:pt x="358" y="219"/>
                      </a:lnTo>
                      <a:lnTo>
                        <a:pt x="356" y="219"/>
                      </a:lnTo>
                      <a:lnTo>
                        <a:pt x="356" y="219"/>
                      </a:lnTo>
                      <a:lnTo>
                        <a:pt x="356" y="221"/>
                      </a:lnTo>
                      <a:lnTo>
                        <a:pt x="356" y="221"/>
                      </a:lnTo>
                      <a:lnTo>
                        <a:pt x="356" y="221"/>
                      </a:lnTo>
                      <a:lnTo>
                        <a:pt x="358" y="222"/>
                      </a:lnTo>
                      <a:lnTo>
                        <a:pt x="356" y="222"/>
                      </a:lnTo>
                      <a:lnTo>
                        <a:pt x="354" y="222"/>
                      </a:lnTo>
                      <a:lnTo>
                        <a:pt x="354" y="224"/>
                      </a:lnTo>
                      <a:lnTo>
                        <a:pt x="354" y="224"/>
                      </a:lnTo>
                      <a:lnTo>
                        <a:pt x="354" y="226"/>
                      </a:lnTo>
                      <a:lnTo>
                        <a:pt x="354" y="226"/>
                      </a:lnTo>
                      <a:lnTo>
                        <a:pt x="354" y="228"/>
                      </a:lnTo>
                      <a:lnTo>
                        <a:pt x="354" y="228"/>
                      </a:lnTo>
                      <a:lnTo>
                        <a:pt x="356" y="228"/>
                      </a:lnTo>
                      <a:lnTo>
                        <a:pt x="356" y="228"/>
                      </a:lnTo>
                      <a:lnTo>
                        <a:pt x="356" y="228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8" y="230"/>
                      </a:lnTo>
                      <a:lnTo>
                        <a:pt x="356" y="232"/>
                      </a:lnTo>
                      <a:lnTo>
                        <a:pt x="354" y="232"/>
                      </a:lnTo>
                      <a:lnTo>
                        <a:pt x="354" y="232"/>
                      </a:lnTo>
                      <a:lnTo>
                        <a:pt x="352" y="232"/>
                      </a:lnTo>
                      <a:lnTo>
                        <a:pt x="350" y="232"/>
                      </a:lnTo>
                      <a:lnTo>
                        <a:pt x="350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7" y="230"/>
                      </a:lnTo>
                      <a:lnTo>
                        <a:pt x="347" y="230"/>
                      </a:lnTo>
                      <a:lnTo>
                        <a:pt x="345" y="230"/>
                      </a:lnTo>
                      <a:lnTo>
                        <a:pt x="345" y="228"/>
                      </a:lnTo>
                      <a:lnTo>
                        <a:pt x="345" y="228"/>
                      </a:lnTo>
                      <a:lnTo>
                        <a:pt x="345" y="228"/>
                      </a:lnTo>
                      <a:lnTo>
                        <a:pt x="343" y="226"/>
                      </a:lnTo>
                      <a:lnTo>
                        <a:pt x="343" y="226"/>
                      </a:lnTo>
                      <a:lnTo>
                        <a:pt x="343" y="226"/>
                      </a:lnTo>
                      <a:lnTo>
                        <a:pt x="341" y="226"/>
                      </a:lnTo>
                      <a:lnTo>
                        <a:pt x="341" y="224"/>
                      </a:lnTo>
                      <a:lnTo>
                        <a:pt x="339" y="224"/>
                      </a:lnTo>
                      <a:lnTo>
                        <a:pt x="339" y="226"/>
                      </a:lnTo>
                      <a:lnTo>
                        <a:pt x="339" y="226"/>
                      </a:lnTo>
                      <a:lnTo>
                        <a:pt x="339" y="226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8"/>
                      </a:lnTo>
                      <a:lnTo>
                        <a:pt x="337" y="226"/>
                      </a:lnTo>
                      <a:lnTo>
                        <a:pt x="337" y="226"/>
                      </a:lnTo>
                      <a:lnTo>
                        <a:pt x="337" y="224"/>
                      </a:lnTo>
                      <a:lnTo>
                        <a:pt x="335" y="224"/>
                      </a:lnTo>
                      <a:lnTo>
                        <a:pt x="335" y="224"/>
                      </a:lnTo>
                      <a:lnTo>
                        <a:pt x="333" y="224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3" y="222"/>
                      </a:lnTo>
                      <a:lnTo>
                        <a:pt x="331" y="221"/>
                      </a:lnTo>
                      <a:lnTo>
                        <a:pt x="331" y="221"/>
                      </a:lnTo>
                      <a:lnTo>
                        <a:pt x="331" y="219"/>
                      </a:lnTo>
                      <a:lnTo>
                        <a:pt x="331" y="219"/>
                      </a:lnTo>
                      <a:lnTo>
                        <a:pt x="331" y="217"/>
                      </a:lnTo>
                      <a:lnTo>
                        <a:pt x="331" y="217"/>
                      </a:lnTo>
                      <a:lnTo>
                        <a:pt x="331" y="215"/>
                      </a:lnTo>
                      <a:lnTo>
                        <a:pt x="329" y="213"/>
                      </a:lnTo>
                      <a:lnTo>
                        <a:pt x="327" y="211"/>
                      </a:lnTo>
                      <a:lnTo>
                        <a:pt x="327" y="209"/>
                      </a:lnTo>
                      <a:lnTo>
                        <a:pt x="326" y="209"/>
                      </a:lnTo>
                      <a:lnTo>
                        <a:pt x="326" y="209"/>
                      </a:lnTo>
                      <a:lnTo>
                        <a:pt x="324" y="209"/>
                      </a:lnTo>
                      <a:lnTo>
                        <a:pt x="324" y="209"/>
                      </a:lnTo>
                      <a:lnTo>
                        <a:pt x="324" y="207"/>
                      </a:lnTo>
                      <a:lnTo>
                        <a:pt x="322" y="207"/>
                      </a:lnTo>
                      <a:lnTo>
                        <a:pt x="322" y="209"/>
                      </a:lnTo>
                      <a:lnTo>
                        <a:pt x="322" y="209"/>
                      </a:lnTo>
                      <a:lnTo>
                        <a:pt x="322" y="207"/>
                      </a:lnTo>
                      <a:lnTo>
                        <a:pt x="320" y="205"/>
                      </a:lnTo>
                      <a:lnTo>
                        <a:pt x="320" y="205"/>
                      </a:lnTo>
                      <a:lnTo>
                        <a:pt x="318" y="207"/>
                      </a:lnTo>
                      <a:lnTo>
                        <a:pt x="318" y="207"/>
                      </a:lnTo>
                      <a:lnTo>
                        <a:pt x="316" y="209"/>
                      </a:lnTo>
                      <a:lnTo>
                        <a:pt x="316" y="209"/>
                      </a:lnTo>
                      <a:lnTo>
                        <a:pt x="316" y="211"/>
                      </a:lnTo>
                      <a:lnTo>
                        <a:pt x="316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4" y="211"/>
                      </a:lnTo>
                      <a:lnTo>
                        <a:pt x="312" y="211"/>
                      </a:lnTo>
                      <a:lnTo>
                        <a:pt x="312" y="211"/>
                      </a:lnTo>
                      <a:lnTo>
                        <a:pt x="310" y="211"/>
                      </a:lnTo>
                      <a:lnTo>
                        <a:pt x="310" y="213"/>
                      </a:lnTo>
                      <a:lnTo>
                        <a:pt x="310" y="213"/>
                      </a:lnTo>
                      <a:lnTo>
                        <a:pt x="307" y="213"/>
                      </a:lnTo>
                      <a:lnTo>
                        <a:pt x="307" y="217"/>
                      </a:lnTo>
                      <a:lnTo>
                        <a:pt x="305" y="217"/>
                      </a:lnTo>
                      <a:lnTo>
                        <a:pt x="305" y="219"/>
                      </a:lnTo>
                      <a:lnTo>
                        <a:pt x="305" y="219"/>
                      </a:lnTo>
                      <a:lnTo>
                        <a:pt x="303" y="221"/>
                      </a:lnTo>
                      <a:lnTo>
                        <a:pt x="303" y="222"/>
                      </a:lnTo>
                      <a:lnTo>
                        <a:pt x="303" y="222"/>
                      </a:lnTo>
                      <a:lnTo>
                        <a:pt x="303" y="222"/>
                      </a:lnTo>
                      <a:lnTo>
                        <a:pt x="305" y="224"/>
                      </a:lnTo>
                      <a:lnTo>
                        <a:pt x="307" y="224"/>
                      </a:lnTo>
                      <a:lnTo>
                        <a:pt x="307" y="224"/>
                      </a:lnTo>
                      <a:lnTo>
                        <a:pt x="307" y="226"/>
                      </a:lnTo>
                      <a:lnTo>
                        <a:pt x="307" y="226"/>
                      </a:lnTo>
                      <a:lnTo>
                        <a:pt x="307" y="226"/>
                      </a:lnTo>
                      <a:lnTo>
                        <a:pt x="308" y="228"/>
                      </a:lnTo>
                      <a:lnTo>
                        <a:pt x="308" y="228"/>
                      </a:lnTo>
                      <a:lnTo>
                        <a:pt x="308" y="232"/>
                      </a:lnTo>
                      <a:lnTo>
                        <a:pt x="308" y="232"/>
                      </a:lnTo>
                      <a:lnTo>
                        <a:pt x="307" y="234"/>
                      </a:lnTo>
                      <a:lnTo>
                        <a:pt x="307" y="236"/>
                      </a:lnTo>
                      <a:lnTo>
                        <a:pt x="307" y="236"/>
                      </a:lnTo>
                      <a:lnTo>
                        <a:pt x="305" y="238"/>
                      </a:lnTo>
                      <a:lnTo>
                        <a:pt x="305" y="238"/>
                      </a:lnTo>
                      <a:lnTo>
                        <a:pt x="303" y="238"/>
                      </a:lnTo>
                      <a:lnTo>
                        <a:pt x="303" y="240"/>
                      </a:lnTo>
                      <a:lnTo>
                        <a:pt x="303" y="240"/>
                      </a:lnTo>
                      <a:lnTo>
                        <a:pt x="301" y="243"/>
                      </a:lnTo>
                      <a:lnTo>
                        <a:pt x="299" y="245"/>
                      </a:lnTo>
                      <a:lnTo>
                        <a:pt x="297" y="245"/>
                      </a:lnTo>
                      <a:lnTo>
                        <a:pt x="295" y="245"/>
                      </a:lnTo>
                      <a:lnTo>
                        <a:pt x="295" y="245"/>
                      </a:lnTo>
                      <a:lnTo>
                        <a:pt x="293" y="245"/>
                      </a:lnTo>
                      <a:lnTo>
                        <a:pt x="293" y="243"/>
                      </a:lnTo>
                      <a:lnTo>
                        <a:pt x="291" y="242"/>
                      </a:lnTo>
                      <a:lnTo>
                        <a:pt x="291" y="240"/>
                      </a:lnTo>
                      <a:lnTo>
                        <a:pt x="289" y="240"/>
                      </a:lnTo>
                      <a:lnTo>
                        <a:pt x="289" y="240"/>
                      </a:lnTo>
                      <a:lnTo>
                        <a:pt x="287" y="240"/>
                      </a:lnTo>
                      <a:lnTo>
                        <a:pt x="286" y="240"/>
                      </a:lnTo>
                      <a:lnTo>
                        <a:pt x="284" y="236"/>
                      </a:lnTo>
                      <a:lnTo>
                        <a:pt x="282" y="236"/>
                      </a:lnTo>
                      <a:lnTo>
                        <a:pt x="282" y="236"/>
                      </a:lnTo>
                      <a:lnTo>
                        <a:pt x="280" y="238"/>
                      </a:lnTo>
                      <a:lnTo>
                        <a:pt x="278" y="240"/>
                      </a:lnTo>
                      <a:lnTo>
                        <a:pt x="278" y="240"/>
                      </a:lnTo>
                      <a:lnTo>
                        <a:pt x="274" y="240"/>
                      </a:lnTo>
                      <a:lnTo>
                        <a:pt x="272" y="240"/>
                      </a:lnTo>
                      <a:lnTo>
                        <a:pt x="270" y="242"/>
                      </a:lnTo>
                      <a:lnTo>
                        <a:pt x="270" y="243"/>
                      </a:lnTo>
                      <a:lnTo>
                        <a:pt x="268" y="243"/>
                      </a:lnTo>
                      <a:lnTo>
                        <a:pt x="268" y="242"/>
                      </a:lnTo>
                      <a:lnTo>
                        <a:pt x="266" y="243"/>
                      </a:lnTo>
                      <a:lnTo>
                        <a:pt x="265" y="243"/>
                      </a:lnTo>
                      <a:lnTo>
                        <a:pt x="263" y="245"/>
                      </a:lnTo>
                      <a:lnTo>
                        <a:pt x="263" y="245"/>
                      </a:lnTo>
                      <a:lnTo>
                        <a:pt x="261" y="245"/>
                      </a:lnTo>
                      <a:lnTo>
                        <a:pt x="261" y="245"/>
                      </a:lnTo>
                      <a:lnTo>
                        <a:pt x="257" y="245"/>
                      </a:lnTo>
                      <a:lnTo>
                        <a:pt x="257" y="245"/>
                      </a:lnTo>
                      <a:lnTo>
                        <a:pt x="253" y="247"/>
                      </a:lnTo>
                      <a:lnTo>
                        <a:pt x="251" y="247"/>
                      </a:lnTo>
                      <a:lnTo>
                        <a:pt x="251" y="249"/>
                      </a:lnTo>
                      <a:lnTo>
                        <a:pt x="251" y="249"/>
                      </a:lnTo>
                      <a:lnTo>
                        <a:pt x="249" y="251"/>
                      </a:lnTo>
                      <a:lnTo>
                        <a:pt x="247" y="251"/>
                      </a:lnTo>
                      <a:lnTo>
                        <a:pt x="242" y="251"/>
                      </a:lnTo>
                      <a:lnTo>
                        <a:pt x="242" y="251"/>
                      </a:lnTo>
                      <a:lnTo>
                        <a:pt x="240" y="251"/>
                      </a:lnTo>
                      <a:lnTo>
                        <a:pt x="238" y="251"/>
                      </a:lnTo>
                      <a:lnTo>
                        <a:pt x="236" y="251"/>
                      </a:lnTo>
                      <a:lnTo>
                        <a:pt x="236" y="253"/>
                      </a:lnTo>
                      <a:lnTo>
                        <a:pt x="234" y="253"/>
                      </a:lnTo>
                      <a:lnTo>
                        <a:pt x="232" y="257"/>
                      </a:lnTo>
                      <a:lnTo>
                        <a:pt x="232" y="257"/>
                      </a:lnTo>
                      <a:lnTo>
                        <a:pt x="230" y="259"/>
                      </a:lnTo>
                      <a:lnTo>
                        <a:pt x="232" y="261"/>
                      </a:lnTo>
                      <a:lnTo>
                        <a:pt x="232" y="261"/>
                      </a:lnTo>
                      <a:lnTo>
                        <a:pt x="232" y="262"/>
                      </a:lnTo>
                      <a:lnTo>
                        <a:pt x="232" y="262"/>
                      </a:lnTo>
                      <a:lnTo>
                        <a:pt x="230" y="264"/>
                      </a:lnTo>
                      <a:lnTo>
                        <a:pt x="230" y="266"/>
                      </a:lnTo>
                      <a:lnTo>
                        <a:pt x="230" y="268"/>
                      </a:lnTo>
                      <a:lnTo>
                        <a:pt x="230" y="270"/>
                      </a:lnTo>
                      <a:lnTo>
                        <a:pt x="230" y="272"/>
                      </a:lnTo>
                      <a:lnTo>
                        <a:pt x="230" y="272"/>
                      </a:lnTo>
                      <a:lnTo>
                        <a:pt x="232" y="274"/>
                      </a:lnTo>
                      <a:lnTo>
                        <a:pt x="232" y="278"/>
                      </a:lnTo>
                      <a:lnTo>
                        <a:pt x="232" y="281"/>
                      </a:lnTo>
                      <a:lnTo>
                        <a:pt x="230" y="283"/>
                      </a:lnTo>
                      <a:lnTo>
                        <a:pt x="230" y="283"/>
                      </a:lnTo>
                      <a:lnTo>
                        <a:pt x="228" y="285"/>
                      </a:lnTo>
                      <a:lnTo>
                        <a:pt x="226" y="285"/>
                      </a:lnTo>
                      <a:lnTo>
                        <a:pt x="226" y="285"/>
                      </a:lnTo>
                      <a:lnTo>
                        <a:pt x="225" y="285"/>
                      </a:lnTo>
                      <a:lnTo>
                        <a:pt x="225" y="283"/>
                      </a:lnTo>
                      <a:lnTo>
                        <a:pt x="223" y="283"/>
                      </a:lnTo>
                      <a:lnTo>
                        <a:pt x="223" y="283"/>
                      </a:lnTo>
                      <a:lnTo>
                        <a:pt x="217" y="283"/>
                      </a:lnTo>
                      <a:lnTo>
                        <a:pt x="215" y="283"/>
                      </a:lnTo>
                      <a:lnTo>
                        <a:pt x="215" y="283"/>
                      </a:lnTo>
                      <a:lnTo>
                        <a:pt x="213" y="283"/>
                      </a:lnTo>
                      <a:lnTo>
                        <a:pt x="213" y="283"/>
                      </a:lnTo>
                      <a:lnTo>
                        <a:pt x="211" y="283"/>
                      </a:lnTo>
                      <a:lnTo>
                        <a:pt x="209" y="283"/>
                      </a:lnTo>
                      <a:lnTo>
                        <a:pt x="209" y="285"/>
                      </a:lnTo>
                      <a:lnTo>
                        <a:pt x="207" y="285"/>
                      </a:lnTo>
                      <a:lnTo>
                        <a:pt x="206" y="285"/>
                      </a:lnTo>
                      <a:lnTo>
                        <a:pt x="204" y="287"/>
                      </a:lnTo>
                      <a:lnTo>
                        <a:pt x="202" y="287"/>
                      </a:lnTo>
                      <a:lnTo>
                        <a:pt x="202" y="289"/>
                      </a:lnTo>
                      <a:lnTo>
                        <a:pt x="202" y="291"/>
                      </a:lnTo>
                      <a:lnTo>
                        <a:pt x="204" y="293"/>
                      </a:lnTo>
                      <a:lnTo>
                        <a:pt x="204" y="295"/>
                      </a:lnTo>
                      <a:lnTo>
                        <a:pt x="204" y="295"/>
                      </a:lnTo>
                      <a:lnTo>
                        <a:pt x="202" y="297"/>
                      </a:lnTo>
                      <a:lnTo>
                        <a:pt x="202" y="297"/>
                      </a:lnTo>
                      <a:lnTo>
                        <a:pt x="202" y="297"/>
                      </a:lnTo>
                      <a:lnTo>
                        <a:pt x="200" y="297"/>
                      </a:lnTo>
                      <a:lnTo>
                        <a:pt x="198" y="295"/>
                      </a:lnTo>
                      <a:lnTo>
                        <a:pt x="198" y="295"/>
                      </a:lnTo>
                      <a:lnTo>
                        <a:pt x="198" y="293"/>
                      </a:lnTo>
                      <a:lnTo>
                        <a:pt x="198" y="293"/>
                      </a:lnTo>
                      <a:lnTo>
                        <a:pt x="198" y="291"/>
                      </a:lnTo>
                      <a:lnTo>
                        <a:pt x="198" y="291"/>
                      </a:lnTo>
                      <a:lnTo>
                        <a:pt x="196" y="291"/>
                      </a:lnTo>
                      <a:lnTo>
                        <a:pt x="196" y="291"/>
                      </a:lnTo>
                      <a:lnTo>
                        <a:pt x="194" y="291"/>
                      </a:lnTo>
                      <a:lnTo>
                        <a:pt x="194" y="293"/>
                      </a:lnTo>
                      <a:lnTo>
                        <a:pt x="194" y="293"/>
                      </a:lnTo>
                      <a:lnTo>
                        <a:pt x="196" y="295"/>
                      </a:lnTo>
                      <a:lnTo>
                        <a:pt x="196" y="295"/>
                      </a:lnTo>
                      <a:lnTo>
                        <a:pt x="196" y="297"/>
                      </a:lnTo>
                      <a:lnTo>
                        <a:pt x="196" y="297"/>
                      </a:lnTo>
                      <a:lnTo>
                        <a:pt x="196" y="299"/>
                      </a:lnTo>
                      <a:lnTo>
                        <a:pt x="194" y="300"/>
                      </a:lnTo>
                      <a:lnTo>
                        <a:pt x="194" y="300"/>
                      </a:lnTo>
                      <a:lnTo>
                        <a:pt x="192" y="302"/>
                      </a:lnTo>
                      <a:lnTo>
                        <a:pt x="190" y="302"/>
                      </a:lnTo>
                      <a:lnTo>
                        <a:pt x="190" y="304"/>
                      </a:lnTo>
                      <a:lnTo>
                        <a:pt x="188" y="304"/>
                      </a:lnTo>
                      <a:lnTo>
                        <a:pt x="186" y="304"/>
                      </a:lnTo>
                      <a:lnTo>
                        <a:pt x="185" y="304"/>
                      </a:lnTo>
                      <a:lnTo>
                        <a:pt x="185" y="304"/>
                      </a:lnTo>
                      <a:lnTo>
                        <a:pt x="181" y="302"/>
                      </a:lnTo>
                      <a:lnTo>
                        <a:pt x="181" y="302"/>
                      </a:lnTo>
                      <a:lnTo>
                        <a:pt x="181" y="300"/>
                      </a:lnTo>
                      <a:lnTo>
                        <a:pt x="179" y="299"/>
                      </a:lnTo>
                      <a:lnTo>
                        <a:pt x="179" y="299"/>
                      </a:lnTo>
                      <a:lnTo>
                        <a:pt x="177" y="297"/>
                      </a:lnTo>
                      <a:lnTo>
                        <a:pt x="175" y="297"/>
                      </a:lnTo>
                      <a:lnTo>
                        <a:pt x="173" y="297"/>
                      </a:lnTo>
                      <a:lnTo>
                        <a:pt x="173" y="299"/>
                      </a:lnTo>
                      <a:lnTo>
                        <a:pt x="171" y="299"/>
                      </a:lnTo>
                      <a:lnTo>
                        <a:pt x="171" y="300"/>
                      </a:lnTo>
                      <a:lnTo>
                        <a:pt x="169" y="300"/>
                      </a:lnTo>
                      <a:lnTo>
                        <a:pt x="169" y="300"/>
                      </a:lnTo>
                      <a:lnTo>
                        <a:pt x="167" y="300"/>
                      </a:lnTo>
                      <a:lnTo>
                        <a:pt x="165" y="300"/>
                      </a:lnTo>
                      <a:lnTo>
                        <a:pt x="164" y="299"/>
                      </a:lnTo>
                      <a:lnTo>
                        <a:pt x="160" y="299"/>
                      </a:lnTo>
                      <a:lnTo>
                        <a:pt x="158" y="299"/>
                      </a:lnTo>
                      <a:lnTo>
                        <a:pt x="156" y="299"/>
                      </a:lnTo>
                      <a:lnTo>
                        <a:pt x="154" y="299"/>
                      </a:lnTo>
                      <a:lnTo>
                        <a:pt x="152" y="300"/>
                      </a:lnTo>
                      <a:lnTo>
                        <a:pt x="150" y="300"/>
                      </a:lnTo>
                      <a:lnTo>
                        <a:pt x="150" y="300"/>
                      </a:lnTo>
                      <a:lnTo>
                        <a:pt x="148" y="302"/>
                      </a:lnTo>
                      <a:lnTo>
                        <a:pt x="148" y="302"/>
                      </a:lnTo>
                      <a:lnTo>
                        <a:pt x="146" y="304"/>
                      </a:lnTo>
                      <a:lnTo>
                        <a:pt x="145" y="304"/>
                      </a:lnTo>
                      <a:lnTo>
                        <a:pt x="145" y="302"/>
                      </a:lnTo>
                      <a:lnTo>
                        <a:pt x="143" y="302"/>
                      </a:lnTo>
                      <a:lnTo>
                        <a:pt x="143" y="302"/>
                      </a:lnTo>
                      <a:lnTo>
                        <a:pt x="141" y="304"/>
                      </a:lnTo>
                      <a:lnTo>
                        <a:pt x="143" y="306"/>
                      </a:lnTo>
                      <a:lnTo>
                        <a:pt x="143" y="306"/>
                      </a:lnTo>
                      <a:lnTo>
                        <a:pt x="141" y="308"/>
                      </a:lnTo>
                      <a:lnTo>
                        <a:pt x="141" y="308"/>
                      </a:lnTo>
                      <a:lnTo>
                        <a:pt x="141" y="310"/>
                      </a:lnTo>
                      <a:lnTo>
                        <a:pt x="141" y="310"/>
                      </a:lnTo>
                      <a:lnTo>
                        <a:pt x="141" y="312"/>
                      </a:lnTo>
                      <a:lnTo>
                        <a:pt x="141" y="312"/>
                      </a:lnTo>
                      <a:lnTo>
                        <a:pt x="141" y="314"/>
                      </a:lnTo>
                      <a:lnTo>
                        <a:pt x="139" y="314"/>
                      </a:lnTo>
                      <a:lnTo>
                        <a:pt x="137" y="314"/>
                      </a:lnTo>
                      <a:lnTo>
                        <a:pt x="137" y="314"/>
                      </a:lnTo>
                      <a:lnTo>
                        <a:pt x="135" y="316"/>
                      </a:lnTo>
                      <a:lnTo>
                        <a:pt x="135" y="316"/>
                      </a:lnTo>
                      <a:lnTo>
                        <a:pt x="135" y="318"/>
                      </a:lnTo>
                      <a:lnTo>
                        <a:pt x="135" y="318"/>
                      </a:lnTo>
                      <a:lnTo>
                        <a:pt x="135" y="318"/>
                      </a:lnTo>
                      <a:lnTo>
                        <a:pt x="133" y="319"/>
                      </a:lnTo>
                      <a:lnTo>
                        <a:pt x="133" y="319"/>
                      </a:lnTo>
                      <a:lnTo>
                        <a:pt x="133" y="321"/>
                      </a:lnTo>
                      <a:lnTo>
                        <a:pt x="131" y="321"/>
                      </a:lnTo>
                      <a:lnTo>
                        <a:pt x="131" y="321"/>
                      </a:lnTo>
                      <a:lnTo>
                        <a:pt x="131" y="321"/>
                      </a:lnTo>
                      <a:lnTo>
                        <a:pt x="129" y="321"/>
                      </a:lnTo>
                      <a:lnTo>
                        <a:pt x="129" y="321"/>
                      </a:lnTo>
                      <a:lnTo>
                        <a:pt x="129" y="323"/>
                      </a:lnTo>
                      <a:lnTo>
                        <a:pt x="127" y="323"/>
                      </a:lnTo>
                      <a:lnTo>
                        <a:pt x="127" y="323"/>
                      </a:lnTo>
                      <a:lnTo>
                        <a:pt x="124" y="321"/>
                      </a:lnTo>
                      <a:lnTo>
                        <a:pt x="124" y="321"/>
                      </a:lnTo>
                      <a:lnTo>
                        <a:pt x="124" y="319"/>
                      </a:lnTo>
                      <a:lnTo>
                        <a:pt x="122" y="318"/>
                      </a:lnTo>
                      <a:lnTo>
                        <a:pt x="122" y="316"/>
                      </a:lnTo>
                      <a:lnTo>
                        <a:pt x="122" y="316"/>
                      </a:lnTo>
                      <a:lnTo>
                        <a:pt x="122" y="316"/>
                      </a:lnTo>
                      <a:lnTo>
                        <a:pt x="120" y="316"/>
                      </a:lnTo>
                      <a:lnTo>
                        <a:pt x="120" y="316"/>
                      </a:lnTo>
                      <a:lnTo>
                        <a:pt x="120" y="318"/>
                      </a:lnTo>
                      <a:lnTo>
                        <a:pt x="118" y="318"/>
                      </a:lnTo>
                      <a:lnTo>
                        <a:pt x="118" y="319"/>
                      </a:lnTo>
                      <a:lnTo>
                        <a:pt x="118" y="319"/>
                      </a:lnTo>
                      <a:lnTo>
                        <a:pt x="116" y="318"/>
                      </a:lnTo>
                      <a:lnTo>
                        <a:pt x="114" y="318"/>
                      </a:lnTo>
                      <a:lnTo>
                        <a:pt x="112" y="318"/>
                      </a:lnTo>
                      <a:lnTo>
                        <a:pt x="112" y="318"/>
                      </a:lnTo>
                      <a:lnTo>
                        <a:pt x="110" y="318"/>
                      </a:lnTo>
                      <a:lnTo>
                        <a:pt x="108" y="316"/>
                      </a:lnTo>
                      <a:lnTo>
                        <a:pt x="106" y="316"/>
                      </a:lnTo>
                      <a:lnTo>
                        <a:pt x="106" y="316"/>
                      </a:lnTo>
                      <a:lnTo>
                        <a:pt x="105" y="318"/>
                      </a:lnTo>
                      <a:lnTo>
                        <a:pt x="105" y="318"/>
                      </a:lnTo>
                      <a:lnTo>
                        <a:pt x="103" y="318"/>
                      </a:lnTo>
                      <a:lnTo>
                        <a:pt x="103" y="318"/>
                      </a:lnTo>
                      <a:lnTo>
                        <a:pt x="103" y="318"/>
                      </a:lnTo>
                      <a:lnTo>
                        <a:pt x="101" y="319"/>
                      </a:lnTo>
                      <a:lnTo>
                        <a:pt x="101" y="319"/>
                      </a:lnTo>
                      <a:lnTo>
                        <a:pt x="99" y="319"/>
                      </a:lnTo>
                      <a:lnTo>
                        <a:pt x="99" y="319"/>
                      </a:lnTo>
                      <a:lnTo>
                        <a:pt x="97" y="319"/>
                      </a:lnTo>
                      <a:lnTo>
                        <a:pt x="97" y="318"/>
                      </a:lnTo>
                      <a:lnTo>
                        <a:pt x="97" y="318"/>
                      </a:lnTo>
                      <a:lnTo>
                        <a:pt x="95" y="318"/>
                      </a:lnTo>
                      <a:lnTo>
                        <a:pt x="95" y="318"/>
                      </a:lnTo>
                      <a:lnTo>
                        <a:pt x="93" y="318"/>
                      </a:lnTo>
                      <a:lnTo>
                        <a:pt x="93" y="318"/>
                      </a:lnTo>
                      <a:lnTo>
                        <a:pt x="91" y="318"/>
                      </a:lnTo>
                      <a:lnTo>
                        <a:pt x="91" y="318"/>
                      </a:lnTo>
                      <a:lnTo>
                        <a:pt x="91" y="318"/>
                      </a:lnTo>
                      <a:lnTo>
                        <a:pt x="89" y="318"/>
                      </a:lnTo>
                      <a:lnTo>
                        <a:pt x="89" y="318"/>
                      </a:lnTo>
                      <a:lnTo>
                        <a:pt x="87" y="318"/>
                      </a:lnTo>
                      <a:lnTo>
                        <a:pt x="85" y="318"/>
                      </a:lnTo>
                      <a:lnTo>
                        <a:pt x="85" y="318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4" y="316"/>
                      </a:lnTo>
                      <a:lnTo>
                        <a:pt x="82" y="316"/>
                      </a:lnTo>
                      <a:lnTo>
                        <a:pt x="82" y="314"/>
                      </a:lnTo>
                      <a:lnTo>
                        <a:pt x="82" y="316"/>
                      </a:lnTo>
                      <a:lnTo>
                        <a:pt x="80" y="316"/>
                      </a:lnTo>
                      <a:lnTo>
                        <a:pt x="80" y="316"/>
                      </a:lnTo>
                      <a:lnTo>
                        <a:pt x="78" y="316"/>
                      </a:lnTo>
                      <a:lnTo>
                        <a:pt x="76" y="314"/>
                      </a:lnTo>
                      <a:lnTo>
                        <a:pt x="70" y="314"/>
                      </a:lnTo>
                      <a:lnTo>
                        <a:pt x="66" y="310"/>
                      </a:lnTo>
                      <a:lnTo>
                        <a:pt x="66" y="310"/>
                      </a:lnTo>
                      <a:lnTo>
                        <a:pt x="66" y="310"/>
                      </a:lnTo>
                      <a:lnTo>
                        <a:pt x="55" y="310"/>
                      </a:lnTo>
                      <a:lnTo>
                        <a:pt x="51" y="310"/>
                      </a:lnTo>
                      <a:lnTo>
                        <a:pt x="49" y="310"/>
                      </a:lnTo>
                      <a:lnTo>
                        <a:pt x="47" y="308"/>
                      </a:lnTo>
                      <a:lnTo>
                        <a:pt x="47" y="308"/>
                      </a:lnTo>
                      <a:lnTo>
                        <a:pt x="42" y="310"/>
                      </a:lnTo>
                      <a:lnTo>
                        <a:pt x="40" y="310"/>
                      </a:lnTo>
                      <a:lnTo>
                        <a:pt x="32" y="314"/>
                      </a:lnTo>
                      <a:lnTo>
                        <a:pt x="28" y="318"/>
                      </a:lnTo>
                      <a:lnTo>
                        <a:pt x="28" y="319"/>
                      </a:lnTo>
                      <a:lnTo>
                        <a:pt x="28" y="321"/>
                      </a:lnTo>
                      <a:lnTo>
                        <a:pt x="28" y="323"/>
                      </a:lnTo>
                      <a:lnTo>
                        <a:pt x="28" y="327"/>
                      </a:lnTo>
                      <a:lnTo>
                        <a:pt x="28" y="329"/>
                      </a:lnTo>
                      <a:lnTo>
                        <a:pt x="28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0" y="331"/>
                      </a:lnTo>
                      <a:lnTo>
                        <a:pt x="32" y="333"/>
                      </a:lnTo>
                      <a:lnTo>
                        <a:pt x="32" y="337"/>
                      </a:lnTo>
                      <a:lnTo>
                        <a:pt x="34" y="338"/>
                      </a:lnTo>
                      <a:lnTo>
                        <a:pt x="34" y="338"/>
                      </a:lnTo>
                      <a:lnTo>
                        <a:pt x="32" y="338"/>
                      </a:lnTo>
                      <a:lnTo>
                        <a:pt x="32" y="338"/>
                      </a:lnTo>
                      <a:lnTo>
                        <a:pt x="30" y="338"/>
                      </a:lnTo>
                      <a:lnTo>
                        <a:pt x="30" y="338"/>
                      </a:lnTo>
                      <a:lnTo>
                        <a:pt x="30" y="338"/>
                      </a:lnTo>
                      <a:lnTo>
                        <a:pt x="28" y="338"/>
                      </a:lnTo>
                      <a:lnTo>
                        <a:pt x="28" y="338"/>
                      </a:lnTo>
                      <a:lnTo>
                        <a:pt x="26" y="340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2"/>
                      </a:lnTo>
                      <a:lnTo>
                        <a:pt x="26" y="348"/>
                      </a:lnTo>
                      <a:lnTo>
                        <a:pt x="26" y="352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6" y="354"/>
                      </a:lnTo>
                      <a:lnTo>
                        <a:pt x="24" y="352"/>
                      </a:lnTo>
                      <a:lnTo>
                        <a:pt x="23" y="352"/>
                      </a:lnTo>
                      <a:lnTo>
                        <a:pt x="23" y="352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3" y="354"/>
                      </a:lnTo>
                      <a:lnTo>
                        <a:pt x="24" y="356"/>
                      </a:lnTo>
                      <a:lnTo>
                        <a:pt x="24" y="358"/>
                      </a:lnTo>
                      <a:lnTo>
                        <a:pt x="24" y="359"/>
                      </a:lnTo>
                      <a:lnTo>
                        <a:pt x="26" y="359"/>
                      </a:lnTo>
                      <a:lnTo>
                        <a:pt x="26" y="359"/>
                      </a:lnTo>
                      <a:lnTo>
                        <a:pt x="26" y="361"/>
                      </a:lnTo>
                      <a:lnTo>
                        <a:pt x="26" y="361"/>
                      </a:lnTo>
                      <a:lnTo>
                        <a:pt x="28" y="367"/>
                      </a:lnTo>
                      <a:lnTo>
                        <a:pt x="28" y="369"/>
                      </a:lnTo>
                      <a:lnTo>
                        <a:pt x="28" y="369"/>
                      </a:lnTo>
                      <a:lnTo>
                        <a:pt x="30" y="369"/>
                      </a:lnTo>
                      <a:lnTo>
                        <a:pt x="32" y="371"/>
                      </a:lnTo>
                      <a:lnTo>
                        <a:pt x="34" y="371"/>
                      </a:lnTo>
                      <a:lnTo>
                        <a:pt x="34" y="371"/>
                      </a:lnTo>
                      <a:lnTo>
                        <a:pt x="36" y="373"/>
                      </a:lnTo>
                      <a:lnTo>
                        <a:pt x="36" y="378"/>
                      </a:lnTo>
                      <a:lnTo>
                        <a:pt x="38" y="384"/>
                      </a:lnTo>
                      <a:lnTo>
                        <a:pt x="38" y="384"/>
                      </a:lnTo>
                      <a:lnTo>
                        <a:pt x="38" y="388"/>
                      </a:lnTo>
                      <a:lnTo>
                        <a:pt x="38" y="388"/>
                      </a:lnTo>
                      <a:lnTo>
                        <a:pt x="38" y="390"/>
                      </a:lnTo>
                      <a:lnTo>
                        <a:pt x="38" y="390"/>
                      </a:lnTo>
                      <a:lnTo>
                        <a:pt x="38" y="392"/>
                      </a:lnTo>
                      <a:lnTo>
                        <a:pt x="36" y="392"/>
                      </a:lnTo>
                      <a:lnTo>
                        <a:pt x="36" y="392"/>
                      </a:lnTo>
                      <a:lnTo>
                        <a:pt x="36" y="394"/>
                      </a:lnTo>
                      <a:lnTo>
                        <a:pt x="34" y="396"/>
                      </a:lnTo>
                      <a:lnTo>
                        <a:pt x="34" y="397"/>
                      </a:lnTo>
                      <a:lnTo>
                        <a:pt x="34" y="397"/>
                      </a:lnTo>
                      <a:lnTo>
                        <a:pt x="30" y="401"/>
                      </a:lnTo>
                      <a:lnTo>
                        <a:pt x="30" y="401"/>
                      </a:lnTo>
                      <a:lnTo>
                        <a:pt x="30" y="401"/>
                      </a:lnTo>
                      <a:lnTo>
                        <a:pt x="28" y="401"/>
                      </a:lnTo>
                      <a:lnTo>
                        <a:pt x="28" y="401"/>
                      </a:lnTo>
                      <a:lnTo>
                        <a:pt x="28" y="401"/>
                      </a:lnTo>
                      <a:lnTo>
                        <a:pt x="28" y="399"/>
                      </a:lnTo>
                      <a:lnTo>
                        <a:pt x="26" y="399"/>
                      </a:lnTo>
                      <a:lnTo>
                        <a:pt x="26" y="399"/>
                      </a:lnTo>
                      <a:lnTo>
                        <a:pt x="26" y="399"/>
                      </a:lnTo>
                      <a:lnTo>
                        <a:pt x="24" y="399"/>
                      </a:lnTo>
                      <a:lnTo>
                        <a:pt x="24" y="399"/>
                      </a:lnTo>
                      <a:lnTo>
                        <a:pt x="23" y="399"/>
                      </a:lnTo>
                      <a:lnTo>
                        <a:pt x="23" y="399"/>
                      </a:lnTo>
                      <a:lnTo>
                        <a:pt x="21" y="399"/>
                      </a:lnTo>
                      <a:lnTo>
                        <a:pt x="21" y="399"/>
                      </a:lnTo>
                      <a:lnTo>
                        <a:pt x="19" y="399"/>
                      </a:lnTo>
                      <a:lnTo>
                        <a:pt x="17" y="397"/>
                      </a:lnTo>
                      <a:lnTo>
                        <a:pt x="15" y="397"/>
                      </a:lnTo>
                      <a:lnTo>
                        <a:pt x="13" y="397"/>
                      </a:lnTo>
                      <a:lnTo>
                        <a:pt x="5" y="394"/>
                      </a:lnTo>
                      <a:lnTo>
                        <a:pt x="4" y="394"/>
                      </a:lnTo>
                      <a:lnTo>
                        <a:pt x="2" y="396"/>
                      </a:lnTo>
                      <a:lnTo>
                        <a:pt x="2" y="397"/>
                      </a:lnTo>
                      <a:lnTo>
                        <a:pt x="2" y="399"/>
                      </a:lnTo>
                      <a:lnTo>
                        <a:pt x="2" y="399"/>
                      </a:lnTo>
                      <a:lnTo>
                        <a:pt x="2" y="401"/>
                      </a:lnTo>
                      <a:lnTo>
                        <a:pt x="2" y="401"/>
                      </a:lnTo>
                      <a:lnTo>
                        <a:pt x="0" y="401"/>
                      </a:lnTo>
                      <a:lnTo>
                        <a:pt x="0" y="403"/>
                      </a:lnTo>
                      <a:lnTo>
                        <a:pt x="0" y="403"/>
                      </a:lnTo>
                      <a:lnTo>
                        <a:pt x="0" y="403"/>
                      </a:lnTo>
                      <a:lnTo>
                        <a:pt x="2" y="403"/>
                      </a:lnTo>
                      <a:lnTo>
                        <a:pt x="4" y="405"/>
                      </a:lnTo>
                      <a:lnTo>
                        <a:pt x="4" y="405"/>
                      </a:lnTo>
                      <a:lnTo>
                        <a:pt x="5" y="405"/>
                      </a:lnTo>
                      <a:lnTo>
                        <a:pt x="7" y="405"/>
                      </a:lnTo>
                      <a:lnTo>
                        <a:pt x="7" y="407"/>
                      </a:lnTo>
                      <a:lnTo>
                        <a:pt x="7" y="407"/>
                      </a:lnTo>
                      <a:lnTo>
                        <a:pt x="9" y="407"/>
                      </a:lnTo>
                      <a:lnTo>
                        <a:pt x="9" y="407"/>
                      </a:lnTo>
                      <a:lnTo>
                        <a:pt x="9" y="409"/>
                      </a:lnTo>
                      <a:lnTo>
                        <a:pt x="9" y="409"/>
                      </a:lnTo>
                      <a:lnTo>
                        <a:pt x="9" y="411"/>
                      </a:lnTo>
                      <a:lnTo>
                        <a:pt x="9" y="413"/>
                      </a:lnTo>
                      <a:lnTo>
                        <a:pt x="9" y="415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7" y="422"/>
                      </a:lnTo>
                      <a:lnTo>
                        <a:pt x="5" y="424"/>
                      </a:lnTo>
                      <a:lnTo>
                        <a:pt x="4" y="424"/>
                      </a:lnTo>
                      <a:lnTo>
                        <a:pt x="4" y="424"/>
                      </a:lnTo>
                      <a:lnTo>
                        <a:pt x="4" y="428"/>
                      </a:lnTo>
                      <a:lnTo>
                        <a:pt x="4" y="428"/>
                      </a:lnTo>
                      <a:lnTo>
                        <a:pt x="4" y="430"/>
                      </a:lnTo>
                      <a:lnTo>
                        <a:pt x="4" y="432"/>
                      </a:lnTo>
                      <a:lnTo>
                        <a:pt x="2" y="434"/>
                      </a:lnTo>
                      <a:lnTo>
                        <a:pt x="2" y="435"/>
                      </a:lnTo>
                      <a:lnTo>
                        <a:pt x="2" y="437"/>
                      </a:lnTo>
                      <a:lnTo>
                        <a:pt x="2" y="439"/>
                      </a:lnTo>
                      <a:lnTo>
                        <a:pt x="4" y="443"/>
                      </a:lnTo>
                      <a:lnTo>
                        <a:pt x="4" y="443"/>
                      </a:lnTo>
                      <a:lnTo>
                        <a:pt x="4" y="445"/>
                      </a:lnTo>
                      <a:lnTo>
                        <a:pt x="5" y="445"/>
                      </a:lnTo>
                      <a:lnTo>
                        <a:pt x="5" y="445"/>
                      </a:lnTo>
                      <a:lnTo>
                        <a:pt x="7" y="445"/>
                      </a:lnTo>
                      <a:lnTo>
                        <a:pt x="7" y="447"/>
                      </a:lnTo>
                      <a:lnTo>
                        <a:pt x="7" y="447"/>
                      </a:lnTo>
                      <a:lnTo>
                        <a:pt x="9" y="449"/>
                      </a:lnTo>
                      <a:lnTo>
                        <a:pt x="9" y="451"/>
                      </a:lnTo>
                      <a:lnTo>
                        <a:pt x="9" y="451"/>
                      </a:lnTo>
                      <a:lnTo>
                        <a:pt x="9" y="451"/>
                      </a:lnTo>
                      <a:lnTo>
                        <a:pt x="11" y="451"/>
                      </a:lnTo>
                      <a:lnTo>
                        <a:pt x="11" y="451"/>
                      </a:lnTo>
                      <a:lnTo>
                        <a:pt x="13" y="451"/>
                      </a:lnTo>
                      <a:lnTo>
                        <a:pt x="13" y="451"/>
                      </a:lnTo>
                      <a:lnTo>
                        <a:pt x="13" y="451"/>
                      </a:lnTo>
                      <a:lnTo>
                        <a:pt x="15" y="451"/>
                      </a:lnTo>
                      <a:lnTo>
                        <a:pt x="17" y="451"/>
                      </a:lnTo>
                      <a:lnTo>
                        <a:pt x="19" y="451"/>
                      </a:lnTo>
                      <a:lnTo>
                        <a:pt x="19" y="451"/>
                      </a:lnTo>
                      <a:lnTo>
                        <a:pt x="19" y="453"/>
                      </a:lnTo>
                      <a:lnTo>
                        <a:pt x="19" y="453"/>
                      </a:lnTo>
                      <a:lnTo>
                        <a:pt x="19" y="455"/>
                      </a:lnTo>
                      <a:lnTo>
                        <a:pt x="19" y="455"/>
                      </a:lnTo>
                      <a:lnTo>
                        <a:pt x="19" y="456"/>
                      </a:lnTo>
                      <a:lnTo>
                        <a:pt x="19" y="456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7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5" y="458"/>
                      </a:lnTo>
                      <a:lnTo>
                        <a:pt x="13" y="458"/>
                      </a:lnTo>
                      <a:lnTo>
                        <a:pt x="13" y="458"/>
                      </a:lnTo>
                      <a:lnTo>
                        <a:pt x="13" y="460"/>
                      </a:lnTo>
                      <a:lnTo>
                        <a:pt x="13" y="460"/>
                      </a:lnTo>
                      <a:lnTo>
                        <a:pt x="13" y="462"/>
                      </a:lnTo>
                      <a:lnTo>
                        <a:pt x="13" y="462"/>
                      </a:lnTo>
                      <a:lnTo>
                        <a:pt x="13" y="464"/>
                      </a:lnTo>
                      <a:lnTo>
                        <a:pt x="13" y="464"/>
                      </a:lnTo>
                      <a:lnTo>
                        <a:pt x="15" y="466"/>
                      </a:lnTo>
                      <a:lnTo>
                        <a:pt x="15" y="466"/>
                      </a:lnTo>
                      <a:lnTo>
                        <a:pt x="19" y="468"/>
                      </a:lnTo>
                      <a:lnTo>
                        <a:pt x="19" y="468"/>
                      </a:lnTo>
                      <a:lnTo>
                        <a:pt x="19" y="468"/>
                      </a:lnTo>
                      <a:lnTo>
                        <a:pt x="19" y="470"/>
                      </a:lnTo>
                      <a:lnTo>
                        <a:pt x="19" y="470"/>
                      </a:lnTo>
                      <a:lnTo>
                        <a:pt x="17" y="470"/>
                      </a:lnTo>
                      <a:lnTo>
                        <a:pt x="17" y="472"/>
                      </a:lnTo>
                      <a:lnTo>
                        <a:pt x="17" y="472"/>
                      </a:lnTo>
                      <a:lnTo>
                        <a:pt x="23" y="474"/>
                      </a:lnTo>
                      <a:lnTo>
                        <a:pt x="26" y="474"/>
                      </a:lnTo>
                      <a:lnTo>
                        <a:pt x="28" y="474"/>
                      </a:lnTo>
                      <a:lnTo>
                        <a:pt x="30" y="475"/>
                      </a:lnTo>
                      <a:lnTo>
                        <a:pt x="32" y="475"/>
                      </a:lnTo>
                      <a:lnTo>
                        <a:pt x="32" y="475"/>
                      </a:lnTo>
                      <a:lnTo>
                        <a:pt x="34" y="474"/>
                      </a:lnTo>
                      <a:lnTo>
                        <a:pt x="34" y="474"/>
                      </a:lnTo>
                      <a:lnTo>
                        <a:pt x="34" y="474"/>
                      </a:lnTo>
                      <a:lnTo>
                        <a:pt x="34" y="470"/>
                      </a:lnTo>
                      <a:lnTo>
                        <a:pt x="34" y="470"/>
                      </a:lnTo>
                      <a:lnTo>
                        <a:pt x="34" y="470"/>
                      </a:lnTo>
                      <a:lnTo>
                        <a:pt x="36" y="468"/>
                      </a:lnTo>
                      <a:lnTo>
                        <a:pt x="36" y="466"/>
                      </a:lnTo>
                      <a:lnTo>
                        <a:pt x="38" y="464"/>
                      </a:lnTo>
                      <a:lnTo>
                        <a:pt x="38" y="464"/>
                      </a:lnTo>
                      <a:lnTo>
                        <a:pt x="40" y="464"/>
                      </a:lnTo>
                      <a:lnTo>
                        <a:pt x="40" y="466"/>
                      </a:lnTo>
                      <a:lnTo>
                        <a:pt x="42" y="466"/>
                      </a:lnTo>
                      <a:lnTo>
                        <a:pt x="44" y="466"/>
                      </a:lnTo>
                      <a:lnTo>
                        <a:pt x="45" y="466"/>
                      </a:lnTo>
                      <a:lnTo>
                        <a:pt x="47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6"/>
                      </a:lnTo>
                      <a:lnTo>
                        <a:pt x="49" y="468"/>
                      </a:lnTo>
                      <a:lnTo>
                        <a:pt x="51" y="468"/>
                      </a:lnTo>
                      <a:lnTo>
                        <a:pt x="51" y="470"/>
                      </a:lnTo>
                      <a:lnTo>
                        <a:pt x="55" y="470"/>
                      </a:lnTo>
                      <a:lnTo>
                        <a:pt x="55" y="470"/>
                      </a:lnTo>
                      <a:lnTo>
                        <a:pt x="57" y="470"/>
                      </a:lnTo>
                      <a:lnTo>
                        <a:pt x="57" y="472"/>
                      </a:lnTo>
                      <a:lnTo>
                        <a:pt x="59" y="474"/>
                      </a:lnTo>
                      <a:lnTo>
                        <a:pt x="61" y="474"/>
                      </a:lnTo>
                      <a:lnTo>
                        <a:pt x="61" y="474"/>
                      </a:lnTo>
                      <a:lnTo>
                        <a:pt x="61" y="474"/>
                      </a:lnTo>
                      <a:lnTo>
                        <a:pt x="63" y="474"/>
                      </a:lnTo>
                      <a:lnTo>
                        <a:pt x="61" y="472"/>
                      </a:lnTo>
                      <a:lnTo>
                        <a:pt x="59" y="470"/>
                      </a:lnTo>
                      <a:lnTo>
                        <a:pt x="59" y="470"/>
                      </a:lnTo>
                      <a:lnTo>
                        <a:pt x="59" y="468"/>
                      </a:lnTo>
                      <a:lnTo>
                        <a:pt x="59" y="468"/>
                      </a:lnTo>
                      <a:lnTo>
                        <a:pt x="59" y="466"/>
                      </a:lnTo>
                      <a:lnTo>
                        <a:pt x="59" y="466"/>
                      </a:lnTo>
                      <a:lnTo>
                        <a:pt x="61" y="466"/>
                      </a:lnTo>
                      <a:lnTo>
                        <a:pt x="61" y="466"/>
                      </a:lnTo>
                      <a:lnTo>
                        <a:pt x="63" y="466"/>
                      </a:lnTo>
                      <a:lnTo>
                        <a:pt x="63" y="466"/>
                      </a:lnTo>
                      <a:lnTo>
                        <a:pt x="63" y="466"/>
                      </a:lnTo>
                      <a:lnTo>
                        <a:pt x="65" y="466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5" y="468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0"/>
                      </a:lnTo>
                      <a:lnTo>
                        <a:pt x="68" y="472"/>
                      </a:lnTo>
                      <a:lnTo>
                        <a:pt x="68" y="474"/>
                      </a:lnTo>
                      <a:lnTo>
                        <a:pt x="68" y="474"/>
                      </a:lnTo>
                      <a:lnTo>
                        <a:pt x="68" y="475"/>
                      </a:lnTo>
                      <a:lnTo>
                        <a:pt x="68" y="477"/>
                      </a:lnTo>
                      <a:lnTo>
                        <a:pt x="68" y="477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8" y="479"/>
                      </a:lnTo>
                      <a:lnTo>
                        <a:pt x="66" y="481"/>
                      </a:lnTo>
                      <a:lnTo>
                        <a:pt x="63" y="481"/>
                      </a:lnTo>
                      <a:lnTo>
                        <a:pt x="61" y="481"/>
                      </a:lnTo>
                      <a:lnTo>
                        <a:pt x="61" y="481"/>
                      </a:lnTo>
                      <a:lnTo>
                        <a:pt x="61" y="481"/>
                      </a:lnTo>
                      <a:lnTo>
                        <a:pt x="59" y="483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7" y="485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7"/>
                      </a:lnTo>
                      <a:lnTo>
                        <a:pt x="59" y="489"/>
                      </a:lnTo>
                      <a:lnTo>
                        <a:pt x="57" y="491"/>
                      </a:lnTo>
                      <a:lnTo>
                        <a:pt x="57" y="491"/>
                      </a:lnTo>
                      <a:lnTo>
                        <a:pt x="57" y="493"/>
                      </a:lnTo>
                      <a:lnTo>
                        <a:pt x="57" y="493"/>
                      </a:lnTo>
                      <a:lnTo>
                        <a:pt x="57" y="493"/>
                      </a:lnTo>
                      <a:lnTo>
                        <a:pt x="59" y="494"/>
                      </a:lnTo>
                      <a:lnTo>
                        <a:pt x="59" y="494"/>
                      </a:lnTo>
                      <a:lnTo>
                        <a:pt x="59" y="496"/>
                      </a:lnTo>
                      <a:lnTo>
                        <a:pt x="59" y="496"/>
                      </a:lnTo>
                      <a:lnTo>
                        <a:pt x="59" y="498"/>
                      </a:lnTo>
                      <a:lnTo>
                        <a:pt x="59" y="498"/>
                      </a:lnTo>
                      <a:lnTo>
                        <a:pt x="61" y="498"/>
                      </a:lnTo>
                      <a:lnTo>
                        <a:pt x="61" y="500"/>
                      </a:lnTo>
                      <a:lnTo>
                        <a:pt x="61" y="500"/>
                      </a:lnTo>
                      <a:lnTo>
                        <a:pt x="63" y="500"/>
                      </a:lnTo>
                      <a:lnTo>
                        <a:pt x="61" y="502"/>
                      </a:lnTo>
                      <a:lnTo>
                        <a:pt x="61" y="502"/>
                      </a:lnTo>
                      <a:lnTo>
                        <a:pt x="61" y="504"/>
                      </a:lnTo>
                      <a:lnTo>
                        <a:pt x="63" y="506"/>
                      </a:lnTo>
                      <a:lnTo>
                        <a:pt x="63" y="506"/>
                      </a:lnTo>
                      <a:lnTo>
                        <a:pt x="63" y="506"/>
                      </a:lnTo>
                      <a:lnTo>
                        <a:pt x="63" y="508"/>
                      </a:lnTo>
                      <a:lnTo>
                        <a:pt x="61" y="508"/>
                      </a:lnTo>
                      <a:lnTo>
                        <a:pt x="61" y="508"/>
                      </a:lnTo>
                      <a:lnTo>
                        <a:pt x="59" y="506"/>
                      </a:lnTo>
                      <a:lnTo>
                        <a:pt x="57" y="506"/>
                      </a:lnTo>
                      <a:lnTo>
                        <a:pt x="57" y="506"/>
                      </a:lnTo>
                      <a:lnTo>
                        <a:pt x="57" y="506"/>
                      </a:lnTo>
                      <a:lnTo>
                        <a:pt x="57" y="504"/>
                      </a:lnTo>
                      <a:lnTo>
                        <a:pt x="57" y="504"/>
                      </a:lnTo>
                      <a:lnTo>
                        <a:pt x="57" y="502"/>
                      </a:lnTo>
                      <a:lnTo>
                        <a:pt x="57" y="502"/>
                      </a:lnTo>
                      <a:lnTo>
                        <a:pt x="55" y="500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3" y="496"/>
                      </a:lnTo>
                      <a:lnTo>
                        <a:pt x="51" y="496"/>
                      </a:lnTo>
                      <a:lnTo>
                        <a:pt x="51" y="494"/>
                      </a:lnTo>
                      <a:lnTo>
                        <a:pt x="49" y="494"/>
                      </a:lnTo>
                      <a:lnTo>
                        <a:pt x="49" y="494"/>
                      </a:lnTo>
                      <a:lnTo>
                        <a:pt x="49" y="494"/>
                      </a:lnTo>
                      <a:lnTo>
                        <a:pt x="42" y="496"/>
                      </a:lnTo>
                      <a:lnTo>
                        <a:pt x="42" y="496"/>
                      </a:lnTo>
                      <a:lnTo>
                        <a:pt x="40" y="496"/>
                      </a:lnTo>
                      <a:lnTo>
                        <a:pt x="38" y="496"/>
                      </a:lnTo>
                      <a:lnTo>
                        <a:pt x="36" y="496"/>
                      </a:lnTo>
                      <a:lnTo>
                        <a:pt x="36" y="496"/>
                      </a:lnTo>
                      <a:lnTo>
                        <a:pt x="34" y="496"/>
                      </a:lnTo>
                      <a:lnTo>
                        <a:pt x="34" y="494"/>
                      </a:lnTo>
                      <a:lnTo>
                        <a:pt x="34" y="494"/>
                      </a:lnTo>
                      <a:lnTo>
                        <a:pt x="32" y="493"/>
                      </a:lnTo>
                      <a:lnTo>
                        <a:pt x="32" y="493"/>
                      </a:lnTo>
                      <a:lnTo>
                        <a:pt x="28" y="493"/>
                      </a:lnTo>
                      <a:lnTo>
                        <a:pt x="28" y="493"/>
                      </a:lnTo>
                      <a:lnTo>
                        <a:pt x="26" y="491"/>
                      </a:lnTo>
                      <a:lnTo>
                        <a:pt x="26" y="491"/>
                      </a:lnTo>
                      <a:lnTo>
                        <a:pt x="26" y="491"/>
                      </a:lnTo>
                      <a:lnTo>
                        <a:pt x="24" y="491"/>
                      </a:lnTo>
                      <a:lnTo>
                        <a:pt x="24" y="489"/>
                      </a:lnTo>
                      <a:lnTo>
                        <a:pt x="24" y="487"/>
                      </a:lnTo>
                      <a:lnTo>
                        <a:pt x="23" y="483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3" y="481"/>
                      </a:lnTo>
                      <a:lnTo>
                        <a:pt x="21" y="481"/>
                      </a:lnTo>
                      <a:lnTo>
                        <a:pt x="21" y="481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9" y="479"/>
                      </a:lnTo>
                      <a:lnTo>
                        <a:pt x="17" y="479"/>
                      </a:lnTo>
                      <a:lnTo>
                        <a:pt x="17" y="479"/>
                      </a:lnTo>
                      <a:lnTo>
                        <a:pt x="17" y="481"/>
                      </a:lnTo>
                      <a:lnTo>
                        <a:pt x="17" y="481"/>
                      </a:lnTo>
                      <a:lnTo>
                        <a:pt x="15" y="481"/>
                      </a:lnTo>
                      <a:lnTo>
                        <a:pt x="15" y="481"/>
                      </a:lnTo>
                      <a:lnTo>
                        <a:pt x="13" y="483"/>
                      </a:lnTo>
                      <a:lnTo>
                        <a:pt x="13" y="483"/>
                      </a:lnTo>
                      <a:lnTo>
                        <a:pt x="15" y="483"/>
                      </a:lnTo>
                      <a:lnTo>
                        <a:pt x="19" y="489"/>
                      </a:lnTo>
                      <a:lnTo>
                        <a:pt x="21" y="491"/>
                      </a:lnTo>
                      <a:lnTo>
                        <a:pt x="21" y="491"/>
                      </a:lnTo>
                      <a:lnTo>
                        <a:pt x="21" y="491"/>
                      </a:lnTo>
                      <a:lnTo>
                        <a:pt x="21" y="493"/>
                      </a:lnTo>
                      <a:lnTo>
                        <a:pt x="21" y="493"/>
                      </a:lnTo>
                      <a:lnTo>
                        <a:pt x="19" y="494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6"/>
                      </a:lnTo>
                      <a:lnTo>
                        <a:pt x="21" y="498"/>
                      </a:lnTo>
                      <a:lnTo>
                        <a:pt x="23" y="498"/>
                      </a:lnTo>
                      <a:lnTo>
                        <a:pt x="24" y="500"/>
                      </a:lnTo>
                      <a:lnTo>
                        <a:pt x="24" y="502"/>
                      </a:lnTo>
                      <a:lnTo>
                        <a:pt x="26" y="504"/>
                      </a:lnTo>
                      <a:lnTo>
                        <a:pt x="26" y="504"/>
                      </a:lnTo>
                      <a:lnTo>
                        <a:pt x="26" y="506"/>
                      </a:lnTo>
                      <a:lnTo>
                        <a:pt x="26" y="506"/>
                      </a:lnTo>
                      <a:lnTo>
                        <a:pt x="26" y="506"/>
                      </a:lnTo>
                      <a:lnTo>
                        <a:pt x="26" y="508"/>
                      </a:lnTo>
                      <a:lnTo>
                        <a:pt x="26" y="508"/>
                      </a:lnTo>
                      <a:lnTo>
                        <a:pt x="26" y="508"/>
                      </a:lnTo>
                      <a:lnTo>
                        <a:pt x="24" y="508"/>
                      </a:lnTo>
                      <a:lnTo>
                        <a:pt x="24" y="510"/>
                      </a:lnTo>
                      <a:lnTo>
                        <a:pt x="24" y="510"/>
                      </a:lnTo>
                      <a:lnTo>
                        <a:pt x="24" y="510"/>
                      </a:lnTo>
                      <a:lnTo>
                        <a:pt x="24" y="512"/>
                      </a:lnTo>
                      <a:lnTo>
                        <a:pt x="23" y="512"/>
                      </a:lnTo>
                      <a:lnTo>
                        <a:pt x="23" y="513"/>
                      </a:lnTo>
                      <a:lnTo>
                        <a:pt x="23" y="513"/>
                      </a:lnTo>
                      <a:lnTo>
                        <a:pt x="23" y="515"/>
                      </a:lnTo>
                      <a:lnTo>
                        <a:pt x="23" y="517"/>
                      </a:lnTo>
                      <a:lnTo>
                        <a:pt x="23" y="519"/>
                      </a:lnTo>
                      <a:lnTo>
                        <a:pt x="23" y="521"/>
                      </a:lnTo>
                      <a:lnTo>
                        <a:pt x="23" y="521"/>
                      </a:lnTo>
                      <a:lnTo>
                        <a:pt x="24" y="521"/>
                      </a:lnTo>
                      <a:lnTo>
                        <a:pt x="24" y="519"/>
                      </a:lnTo>
                      <a:lnTo>
                        <a:pt x="24" y="519"/>
                      </a:lnTo>
                      <a:lnTo>
                        <a:pt x="24" y="517"/>
                      </a:lnTo>
                      <a:lnTo>
                        <a:pt x="24" y="517"/>
                      </a:lnTo>
                      <a:lnTo>
                        <a:pt x="24" y="517"/>
                      </a:lnTo>
                      <a:lnTo>
                        <a:pt x="26" y="517"/>
                      </a:lnTo>
                      <a:lnTo>
                        <a:pt x="26" y="517"/>
                      </a:lnTo>
                      <a:lnTo>
                        <a:pt x="26" y="519"/>
                      </a:lnTo>
                      <a:lnTo>
                        <a:pt x="26" y="519"/>
                      </a:lnTo>
                      <a:lnTo>
                        <a:pt x="28" y="521"/>
                      </a:lnTo>
                      <a:lnTo>
                        <a:pt x="28" y="521"/>
                      </a:lnTo>
                      <a:lnTo>
                        <a:pt x="30" y="521"/>
                      </a:lnTo>
                      <a:lnTo>
                        <a:pt x="30" y="521"/>
                      </a:lnTo>
                      <a:lnTo>
                        <a:pt x="30" y="521"/>
                      </a:lnTo>
                      <a:lnTo>
                        <a:pt x="30" y="519"/>
                      </a:lnTo>
                      <a:lnTo>
                        <a:pt x="32" y="519"/>
                      </a:lnTo>
                      <a:lnTo>
                        <a:pt x="32" y="519"/>
                      </a:lnTo>
                      <a:lnTo>
                        <a:pt x="32" y="519"/>
                      </a:lnTo>
                      <a:lnTo>
                        <a:pt x="34" y="519"/>
                      </a:lnTo>
                      <a:lnTo>
                        <a:pt x="36" y="519"/>
                      </a:lnTo>
                      <a:lnTo>
                        <a:pt x="36" y="519"/>
                      </a:lnTo>
                      <a:lnTo>
                        <a:pt x="38" y="519"/>
                      </a:lnTo>
                      <a:lnTo>
                        <a:pt x="38" y="519"/>
                      </a:lnTo>
                      <a:lnTo>
                        <a:pt x="38" y="517"/>
                      </a:lnTo>
                      <a:lnTo>
                        <a:pt x="38" y="517"/>
                      </a:lnTo>
                      <a:lnTo>
                        <a:pt x="38" y="515"/>
                      </a:lnTo>
                      <a:lnTo>
                        <a:pt x="38" y="515"/>
                      </a:lnTo>
                      <a:lnTo>
                        <a:pt x="38" y="513"/>
                      </a:lnTo>
                      <a:lnTo>
                        <a:pt x="38" y="513"/>
                      </a:lnTo>
                      <a:lnTo>
                        <a:pt x="38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2"/>
                      </a:lnTo>
                      <a:lnTo>
                        <a:pt x="36" y="510"/>
                      </a:lnTo>
                      <a:lnTo>
                        <a:pt x="36" y="510"/>
                      </a:lnTo>
                      <a:lnTo>
                        <a:pt x="38" y="510"/>
                      </a:lnTo>
                      <a:lnTo>
                        <a:pt x="38" y="510"/>
                      </a:lnTo>
                      <a:lnTo>
                        <a:pt x="38" y="510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8"/>
                      </a:lnTo>
                      <a:lnTo>
                        <a:pt x="38" y="506"/>
                      </a:lnTo>
                      <a:lnTo>
                        <a:pt x="38" y="506"/>
                      </a:lnTo>
                      <a:lnTo>
                        <a:pt x="38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6"/>
                      </a:lnTo>
                      <a:lnTo>
                        <a:pt x="40" y="508"/>
                      </a:lnTo>
                      <a:lnTo>
                        <a:pt x="40" y="508"/>
                      </a:lnTo>
                      <a:lnTo>
                        <a:pt x="40" y="510"/>
                      </a:lnTo>
                      <a:lnTo>
                        <a:pt x="42" y="510"/>
                      </a:lnTo>
                      <a:lnTo>
                        <a:pt x="44" y="508"/>
                      </a:lnTo>
                      <a:lnTo>
                        <a:pt x="44" y="508"/>
                      </a:lnTo>
                      <a:lnTo>
                        <a:pt x="44" y="508"/>
                      </a:lnTo>
                      <a:lnTo>
                        <a:pt x="45" y="508"/>
                      </a:lnTo>
                      <a:lnTo>
                        <a:pt x="45" y="510"/>
                      </a:lnTo>
                      <a:lnTo>
                        <a:pt x="47" y="510"/>
                      </a:lnTo>
                      <a:lnTo>
                        <a:pt x="49" y="510"/>
                      </a:lnTo>
                      <a:lnTo>
                        <a:pt x="49" y="510"/>
                      </a:lnTo>
                      <a:lnTo>
                        <a:pt x="51" y="510"/>
                      </a:lnTo>
                      <a:lnTo>
                        <a:pt x="51" y="512"/>
                      </a:lnTo>
                      <a:lnTo>
                        <a:pt x="53" y="512"/>
                      </a:lnTo>
                      <a:lnTo>
                        <a:pt x="53" y="512"/>
                      </a:lnTo>
                      <a:lnTo>
                        <a:pt x="55" y="512"/>
                      </a:lnTo>
                      <a:lnTo>
                        <a:pt x="55" y="512"/>
                      </a:lnTo>
                      <a:lnTo>
                        <a:pt x="57" y="512"/>
                      </a:lnTo>
                      <a:lnTo>
                        <a:pt x="59" y="512"/>
                      </a:lnTo>
                      <a:lnTo>
                        <a:pt x="61" y="512"/>
                      </a:lnTo>
                      <a:lnTo>
                        <a:pt x="63" y="512"/>
                      </a:lnTo>
                      <a:lnTo>
                        <a:pt x="63" y="512"/>
                      </a:lnTo>
                      <a:lnTo>
                        <a:pt x="63" y="513"/>
                      </a:lnTo>
                      <a:lnTo>
                        <a:pt x="63" y="513"/>
                      </a:lnTo>
                      <a:lnTo>
                        <a:pt x="63" y="515"/>
                      </a:lnTo>
                      <a:lnTo>
                        <a:pt x="65" y="515"/>
                      </a:lnTo>
                      <a:lnTo>
                        <a:pt x="65" y="515"/>
                      </a:lnTo>
                      <a:lnTo>
                        <a:pt x="65" y="517"/>
                      </a:lnTo>
                      <a:lnTo>
                        <a:pt x="66" y="517"/>
                      </a:lnTo>
                      <a:lnTo>
                        <a:pt x="66" y="521"/>
                      </a:lnTo>
                      <a:lnTo>
                        <a:pt x="66" y="521"/>
                      </a:lnTo>
                      <a:lnTo>
                        <a:pt x="66" y="523"/>
                      </a:lnTo>
                      <a:lnTo>
                        <a:pt x="66" y="525"/>
                      </a:lnTo>
                      <a:lnTo>
                        <a:pt x="66" y="525"/>
                      </a:lnTo>
                      <a:lnTo>
                        <a:pt x="68" y="525"/>
                      </a:lnTo>
                      <a:lnTo>
                        <a:pt x="68" y="525"/>
                      </a:lnTo>
                      <a:lnTo>
                        <a:pt x="68" y="525"/>
                      </a:lnTo>
                      <a:lnTo>
                        <a:pt x="70" y="525"/>
                      </a:lnTo>
                      <a:lnTo>
                        <a:pt x="72" y="525"/>
                      </a:lnTo>
                      <a:lnTo>
                        <a:pt x="72" y="525"/>
                      </a:lnTo>
                      <a:lnTo>
                        <a:pt x="74" y="523"/>
                      </a:lnTo>
                      <a:lnTo>
                        <a:pt x="76" y="521"/>
                      </a:lnTo>
                      <a:lnTo>
                        <a:pt x="78" y="521"/>
                      </a:lnTo>
                      <a:lnTo>
                        <a:pt x="80" y="521"/>
                      </a:lnTo>
                      <a:lnTo>
                        <a:pt x="80" y="521"/>
                      </a:lnTo>
                      <a:lnTo>
                        <a:pt x="82" y="521"/>
                      </a:lnTo>
                      <a:lnTo>
                        <a:pt x="80" y="521"/>
                      </a:lnTo>
                      <a:lnTo>
                        <a:pt x="80" y="519"/>
                      </a:lnTo>
                      <a:lnTo>
                        <a:pt x="80" y="519"/>
                      </a:lnTo>
                      <a:lnTo>
                        <a:pt x="82" y="519"/>
                      </a:lnTo>
                      <a:lnTo>
                        <a:pt x="82" y="517"/>
                      </a:lnTo>
                      <a:lnTo>
                        <a:pt x="82" y="517"/>
                      </a:lnTo>
                      <a:lnTo>
                        <a:pt x="84" y="517"/>
                      </a:lnTo>
                      <a:lnTo>
                        <a:pt x="85" y="517"/>
                      </a:lnTo>
                      <a:lnTo>
                        <a:pt x="85" y="517"/>
                      </a:lnTo>
                      <a:lnTo>
                        <a:pt x="85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7" y="519"/>
                      </a:lnTo>
                      <a:lnTo>
                        <a:pt x="89" y="517"/>
                      </a:lnTo>
                      <a:lnTo>
                        <a:pt x="89" y="517"/>
                      </a:lnTo>
                      <a:lnTo>
                        <a:pt x="89" y="515"/>
                      </a:lnTo>
                      <a:lnTo>
                        <a:pt x="89" y="515"/>
                      </a:lnTo>
                      <a:lnTo>
                        <a:pt x="91" y="515"/>
                      </a:lnTo>
                      <a:lnTo>
                        <a:pt x="93" y="513"/>
                      </a:lnTo>
                      <a:lnTo>
                        <a:pt x="93" y="513"/>
                      </a:lnTo>
                      <a:lnTo>
                        <a:pt x="93" y="513"/>
                      </a:lnTo>
                      <a:lnTo>
                        <a:pt x="95" y="512"/>
                      </a:lnTo>
                      <a:lnTo>
                        <a:pt x="95" y="512"/>
                      </a:lnTo>
                      <a:lnTo>
                        <a:pt x="97" y="510"/>
                      </a:lnTo>
                      <a:lnTo>
                        <a:pt x="99" y="510"/>
                      </a:lnTo>
                      <a:lnTo>
                        <a:pt x="99" y="510"/>
                      </a:lnTo>
                      <a:lnTo>
                        <a:pt x="99" y="508"/>
                      </a:lnTo>
                      <a:lnTo>
                        <a:pt x="99" y="508"/>
                      </a:lnTo>
                      <a:lnTo>
                        <a:pt x="99" y="508"/>
                      </a:lnTo>
                      <a:lnTo>
                        <a:pt x="99" y="506"/>
                      </a:lnTo>
                      <a:lnTo>
                        <a:pt x="97" y="506"/>
                      </a:lnTo>
                      <a:lnTo>
                        <a:pt x="97" y="506"/>
                      </a:lnTo>
                      <a:lnTo>
                        <a:pt x="97" y="504"/>
                      </a:lnTo>
                      <a:lnTo>
                        <a:pt x="97" y="504"/>
                      </a:lnTo>
                      <a:lnTo>
                        <a:pt x="97" y="504"/>
                      </a:lnTo>
                      <a:lnTo>
                        <a:pt x="99" y="502"/>
                      </a:lnTo>
                      <a:lnTo>
                        <a:pt x="99" y="502"/>
                      </a:lnTo>
                      <a:lnTo>
                        <a:pt x="99" y="502"/>
                      </a:lnTo>
                      <a:lnTo>
                        <a:pt x="101" y="504"/>
                      </a:lnTo>
                      <a:lnTo>
                        <a:pt x="103" y="504"/>
                      </a:lnTo>
                      <a:lnTo>
                        <a:pt x="105" y="504"/>
                      </a:lnTo>
                      <a:lnTo>
                        <a:pt x="105" y="504"/>
                      </a:lnTo>
                      <a:lnTo>
                        <a:pt x="105" y="504"/>
                      </a:lnTo>
                      <a:lnTo>
                        <a:pt x="106" y="504"/>
                      </a:lnTo>
                      <a:lnTo>
                        <a:pt x="106" y="504"/>
                      </a:lnTo>
                      <a:lnTo>
                        <a:pt x="108" y="504"/>
                      </a:lnTo>
                      <a:lnTo>
                        <a:pt x="108" y="504"/>
                      </a:lnTo>
                      <a:lnTo>
                        <a:pt x="108" y="504"/>
                      </a:lnTo>
                      <a:lnTo>
                        <a:pt x="110" y="502"/>
                      </a:lnTo>
                      <a:lnTo>
                        <a:pt x="110" y="502"/>
                      </a:lnTo>
                      <a:lnTo>
                        <a:pt x="110" y="502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0"/>
                      </a:lnTo>
                      <a:lnTo>
                        <a:pt x="112" y="502"/>
                      </a:lnTo>
                      <a:lnTo>
                        <a:pt x="112" y="502"/>
                      </a:lnTo>
                      <a:lnTo>
                        <a:pt x="112" y="504"/>
                      </a:lnTo>
                      <a:lnTo>
                        <a:pt x="112" y="504"/>
                      </a:lnTo>
                      <a:lnTo>
                        <a:pt x="112" y="506"/>
                      </a:lnTo>
                      <a:lnTo>
                        <a:pt x="112" y="506"/>
                      </a:lnTo>
                      <a:lnTo>
                        <a:pt x="110" y="508"/>
                      </a:lnTo>
                      <a:lnTo>
                        <a:pt x="110" y="508"/>
                      </a:lnTo>
                      <a:lnTo>
                        <a:pt x="110" y="508"/>
                      </a:lnTo>
                      <a:lnTo>
                        <a:pt x="110" y="510"/>
                      </a:lnTo>
                      <a:lnTo>
                        <a:pt x="110" y="512"/>
                      </a:lnTo>
                      <a:lnTo>
                        <a:pt x="110" y="512"/>
                      </a:lnTo>
                      <a:lnTo>
                        <a:pt x="110" y="513"/>
                      </a:lnTo>
                      <a:lnTo>
                        <a:pt x="110" y="513"/>
                      </a:lnTo>
                      <a:lnTo>
                        <a:pt x="112" y="513"/>
                      </a:lnTo>
                      <a:lnTo>
                        <a:pt x="112" y="512"/>
                      </a:lnTo>
                      <a:lnTo>
                        <a:pt x="114" y="510"/>
                      </a:lnTo>
                      <a:lnTo>
                        <a:pt x="114" y="510"/>
                      </a:lnTo>
                      <a:lnTo>
                        <a:pt x="116" y="510"/>
                      </a:lnTo>
                      <a:lnTo>
                        <a:pt x="116" y="510"/>
                      </a:lnTo>
                      <a:lnTo>
                        <a:pt x="118" y="510"/>
                      </a:lnTo>
                      <a:lnTo>
                        <a:pt x="118" y="510"/>
                      </a:lnTo>
                      <a:lnTo>
                        <a:pt x="118" y="510"/>
                      </a:lnTo>
                      <a:lnTo>
                        <a:pt x="122" y="508"/>
                      </a:lnTo>
                      <a:lnTo>
                        <a:pt x="125" y="510"/>
                      </a:lnTo>
                      <a:lnTo>
                        <a:pt x="127" y="513"/>
                      </a:lnTo>
                      <a:lnTo>
                        <a:pt x="127" y="515"/>
                      </a:lnTo>
                      <a:lnTo>
                        <a:pt x="127" y="515"/>
                      </a:lnTo>
                      <a:lnTo>
                        <a:pt x="127" y="517"/>
                      </a:lnTo>
                      <a:lnTo>
                        <a:pt x="125" y="519"/>
                      </a:lnTo>
                      <a:lnTo>
                        <a:pt x="125" y="521"/>
                      </a:lnTo>
                      <a:lnTo>
                        <a:pt x="125" y="521"/>
                      </a:lnTo>
                      <a:lnTo>
                        <a:pt x="127" y="523"/>
                      </a:lnTo>
                      <a:lnTo>
                        <a:pt x="127" y="523"/>
                      </a:lnTo>
                      <a:lnTo>
                        <a:pt x="127" y="525"/>
                      </a:lnTo>
                      <a:lnTo>
                        <a:pt x="127" y="525"/>
                      </a:lnTo>
                      <a:lnTo>
                        <a:pt x="127" y="525"/>
                      </a:lnTo>
                      <a:lnTo>
                        <a:pt x="127" y="527"/>
                      </a:lnTo>
                      <a:lnTo>
                        <a:pt x="125" y="527"/>
                      </a:lnTo>
                      <a:lnTo>
                        <a:pt x="124" y="525"/>
                      </a:lnTo>
                      <a:lnTo>
                        <a:pt x="124" y="525"/>
                      </a:lnTo>
                      <a:lnTo>
                        <a:pt x="124" y="527"/>
                      </a:lnTo>
                      <a:lnTo>
                        <a:pt x="124" y="527"/>
                      </a:lnTo>
                      <a:lnTo>
                        <a:pt x="124" y="529"/>
                      </a:lnTo>
                      <a:lnTo>
                        <a:pt x="124" y="529"/>
                      </a:lnTo>
                      <a:lnTo>
                        <a:pt x="125" y="531"/>
                      </a:lnTo>
                      <a:lnTo>
                        <a:pt x="125" y="531"/>
                      </a:lnTo>
                      <a:lnTo>
                        <a:pt x="127" y="529"/>
                      </a:lnTo>
                      <a:lnTo>
                        <a:pt x="127" y="529"/>
                      </a:lnTo>
                      <a:lnTo>
                        <a:pt x="129" y="529"/>
                      </a:lnTo>
                      <a:lnTo>
                        <a:pt x="129" y="529"/>
                      </a:lnTo>
                      <a:lnTo>
                        <a:pt x="131" y="531"/>
                      </a:lnTo>
                      <a:lnTo>
                        <a:pt x="133" y="534"/>
                      </a:lnTo>
                      <a:lnTo>
                        <a:pt x="135" y="534"/>
                      </a:lnTo>
                      <a:lnTo>
                        <a:pt x="135" y="534"/>
                      </a:lnTo>
                      <a:lnTo>
                        <a:pt x="135" y="534"/>
                      </a:lnTo>
                      <a:lnTo>
                        <a:pt x="137" y="534"/>
                      </a:lnTo>
                      <a:lnTo>
                        <a:pt x="137" y="534"/>
                      </a:lnTo>
                      <a:lnTo>
                        <a:pt x="139" y="536"/>
                      </a:lnTo>
                      <a:lnTo>
                        <a:pt x="141" y="536"/>
                      </a:lnTo>
                      <a:lnTo>
                        <a:pt x="143" y="536"/>
                      </a:lnTo>
                      <a:lnTo>
                        <a:pt x="143" y="536"/>
                      </a:lnTo>
                      <a:lnTo>
                        <a:pt x="145" y="536"/>
                      </a:lnTo>
                      <a:lnTo>
                        <a:pt x="145" y="534"/>
                      </a:lnTo>
                      <a:lnTo>
                        <a:pt x="146" y="534"/>
                      </a:lnTo>
                      <a:lnTo>
                        <a:pt x="146" y="534"/>
                      </a:lnTo>
                      <a:lnTo>
                        <a:pt x="146" y="534"/>
                      </a:lnTo>
                      <a:lnTo>
                        <a:pt x="148" y="536"/>
                      </a:lnTo>
                      <a:lnTo>
                        <a:pt x="148" y="536"/>
                      </a:lnTo>
                      <a:lnTo>
                        <a:pt x="148" y="536"/>
                      </a:lnTo>
                      <a:lnTo>
                        <a:pt x="150" y="536"/>
                      </a:lnTo>
                      <a:lnTo>
                        <a:pt x="150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6"/>
                      </a:lnTo>
                      <a:lnTo>
                        <a:pt x="152" y="538"/>
                      </a:lnTo>
                      <a:lnTo>
                        <a:pt x="152" y="540"/>
                      </a:lnTo>
                      <a:lnTo>
                        <a:pt x="152" y="540"/>
                      </a:lnTo>
                      <a:lnTo>
                        <a:pt x="152" y="542"/>
                      </a:lnTo>
                      <a:lnTo>
                        <a:pt x="152" y="544"/>
                      </a:lnTo>
                      <a:lnTo>
                        <a:pt x="152" y="544"/>
                      </a:lnTo>
                      <a:lnTo>
                        <a:pt x="152" y="546"/>
                      </a:lnTo>
                      <a:lnTo>
                        <a:pt x="152" y="546"/>
                      </a:lnTo>
                      <a:lnTo>
                        <a:pt x="152" y="548"/>
                      </a:lnTo>
                      <a:lnTo>
                        <a:pt x="152" y="548"/>
                      </a:lnTo>
                      <a:lnTo>
                        <a:pt x="152" y="553"/>
                      </a:lnTo>
                      <a:lnTo>
                        <a:pt x="152" y="553"/>
                      </a:lnTo>
                      <a:lnTo>
                        <a:pt x="152" y="553"/>
                      </a:lnTo>
                      <a:lnTo>
                        <a:pt x="150" y="553"/>
                      </a:lnTo>
                      <a:lnTo>
                        <a:pt x="150" y="555"/>
                      </a:lnTo>
                      <a:lnTo>
                        <a:pt x="150" y="555"/>
                      </a:lnTo>
                      <a:lnTo>
                        <a:pt x="150" y="555"/>
                      </a:lnTo>
                      <a:lnTo>
                        <a:pt x="150" y="557"/>
                      </a:lnTo>
                      <a:lnTo>
                        <a:pt x="152" y="557"/>
                      </a:lnTo>
                      <a:lnTo>
                        <a:pt x="152" y="557"/>
                      </a:lnTo>
                      <a:lnTo>
                        <a:pt x="152" y="559"/>
                      </a:lnTo>
                      <a:lnTo>
                        <a:pt x="152" y="559"/>
                      </a:lnTo>
                      <a:lnTo>
                        <a:pt x="154" y="561"/>
                      </a:lnTo>
                      <a:lnTo>
                        <a:pt x="154" y="561"/>
                      </a:lnTo>
                      <a:lnTo>
                        <a:pt x="154" y="561"/>
                      </a:lnTo>
                      <a:lnTo>
                        <a:pt x="156" y="561"/>
                      </a:lnTo>
                      <a:lnTo>
                        <a:pt x="156" y="561"/>
                      </a:lnTo>
                      <a:lnTo>
                        <a:pt x="158" y="561"/>
                      </a:lnTo>
                      <a:lnTo>
                        <a:pt x="158" y="561"/>
                      </a:lnTo>
                      <a:lnTo>
                        <a:pt x="158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0" y="561"/>
                      </a:lnTo>
                      <a:lnTo>
                        <a:pt x="162" y="563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5" y="565"/>
                      </a:lnTo>
                      <a:lnTo>
                        <a:pt x="167" y="565"/>
                      </a:lnTo>
                      <a:lnTo>
                        <a:pt x="167" y="565"/>
                      </a:lnTo>
                      <a:lnTo>
                        <a:pt x="167" y="565"/>
                      </a:lnTo>
                      <a:lnTo>
                        <a:pt x="169" y="563"/>
                      </a:lnTo>
                      <a:lnTo>
                        <a:pt x="169" y="563"/>
                      </a:lnTo>
                      <a:lnTo>
                        <a:pt x="169" y="565"/>
                      </a:lnTo>
                      <a:lnTo>
                        <a:pt x="171" y="565"/>
                      </a:lnTo>
                      <a:lnTo>
                        <a:pt x="171" y="565"/>
                      </a:lnTo>
                      <a:lnTo>
                        <a:pt x="171" y="567"/>
                      </a:lnTo>
                      <a:lnTo>
                        <a:pt x="171" y="567"/>
                      </a:lnTo>
                      <a:lnTo>
                        <a:pt x="171" y="569"/>
                      </a:lnTo>
                      <a:lnTo>
                        <a:pt x="171" y="571"/>
                      </a:lnTo>
                      <a:lnTo>
                        <a:pt x="171" y="571"/>
                      </a:lnTo>
                      <a:lnTo>
                        <a:pt x="171" y="571"/>
                      </a:lnTo>
                      <a:lnTo>
                        <a:pt x="169" y="572"/>
                      </a:lnTo>
                      <a:lnTo>
                        <a:pt x="169" y="572"/>
                      </a:lnTo>
                      <a:lnTo>
                        <a:pt x="169" y="574"/>
                      </a:lnTo>
                      <a:lnTo>
                        <a:pt x="169" y="574"/>
                      </a:lnTo>
                      <a:lnTo>
                        <a:pt x="169" y="576"/>
                      </a:lnTo>
                      <a:lnTo>
                        <a:pt x="167" y="578"/>
                      </a:lnTo>
                      <a:lnTo>
                        <a:pt x="167" y="578"/>
                      </a:lnTo>
                      <a:lnTo>
                        <a:pt x="165" y="580"/>
                      </a:lnTo>
                      <a:lnTo>
                        <a:pt x="165" y="582"/>
                      </a:lnTo>
                      <a:lnTo>
                        <a:pt x="165" y="584"/>
                      </a:lnTo>
                      <a:lnTo>
                        <a:pt x="165" y="584"/>
                      </a:lnTo>
                      <a:lnTo>
                        <a:pt x="165" y="586"/>
                      </a:lnTo>
                      <a:lnTo>
                        <a:pt x="164" y="586"/>
                      </a:lnTo>
                      <a:lnTo>
                        <a:pt x="162" y="588"/>
                      </a:lnTo>
                      <a:lnTo>
                        <a:pt x="162" y="588"/>
                      </a:lnTo>
                      <a:lnTo>
                        <a:pt x="162" y="588"/>
                      </a:lnTo>
                      <a:lnTo>
                        <a:pt x="162" y="590"/>
                      </a:lnTo>
                      <a:lnTo>
                        <a:pt x="160" y="591"/>
                      </a:lnTo>
                      <a:lnTo>
                        <a:pt x="160" y="591"/>
                      </a:lnTo>
                      <a:lnTo>
                        <a:pt x="160" y="591"/>
                      </a:lnTo>
                      <a:lnTo>
                        <a:pt x="160" y="593"/>
                      </a:lnTo>
                      <a:lnTo>
                        <a:pt x="156" y="597"/>
                      </a:lnTo>
                      <a:lnTo>
                        <a:pt x="156" y="597"/>
                      </a:lnTo>
                      <a:lnTo>
                        <a:pt x="156" y="599"/>
                      </a:lnTo>
                      <a:lnTo>
                        <a:pt x="156" y="599"/>
                      </a:lnTo>
                      <a:lnTo>
                        <a:pt x="158" y="599"/>
                      </a:lnTo>
                      <a:lnTo>
                        <a:pt x="158" y="599"/>
                      </a:lnTo>
                      <a:lnTo>
                        <a:pt x="160" y="601"/>
                      </a:lnTo>
                      <a:lnTo>
                        <a:pt x="162" y="603"/>
                      </a:lnTo>
                      <a:lnTo>
                        <a:pt x="162" y="603"/>
                      </a:lnTo>
                      <a:lnTo>
                        <a:pt x="162" y="605"/>
                      </a:lnTo>
                      <a:lnTo>
                        <a:pt x="162" y="605"/>
                      </a:lnTo>
                      <a:lnTo>
                        <a:pt x="160" y="605"/>
                      </a:lnTo>
                      <a:lnTo>
                        <a:pt x="158" y="605"/>
                      </a:lnTo>
                      <a:lnTo>
                        <a:pt x="152" y="601"/>
                      </a:lnTo>
                      <a:lnTo>
                        <a:pt x="152" y="599"/>
                      </a:lnTo>
                      <a:lnTo>
                        <a:pt x="152" y="599"/>
                      </a:lnTo>
                      <a:lnTo>
                        <a:pt x="152" y="599"/>
                      </a:lnTo>
                      <a:lnTo>
                        <a:pt x="150" y="599"/>
                      </a:lnTo>
                      <a:lnTo>
                        <a:pt x="150" y="599"/>
                      </a:lnTo>
                      <a:lnTo>
                        <a:pt x="150" y="601"/>
                      </a:lnTo>
                      <a:lnTo>
                        <a:pt x="150" y="601"/>
                      </a:lnTo>
                      <a:lnTo>
                        <a:pt x="150" y="603"/>
                      </a:lnTo>
                      <a:lnTo>
                        <a:pt x="150" y="605"/>
                      </a:lnTo>
                      <a:lnTo>
                        <a:pt x="148" y="605"/>
                      </a:lnTo>
                      <a:lnTo>
                        <a:pt x="148" y="605"/>
                      </a:lnTo>
                      <a:lnTo>
                        <a:pt x="148" y="605"/>
                      </a:lnTo>
                      <a:lnTo>
                        <a:pt x="146" y="605"/>
                      </a:lnTo>
                      <a:lnTo>
                        <a:pt x="146" y="605"/>
                      </a:lnTo>
                      <a:lnTo>
                        <a:pt x="146" y="605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5" y="607"/>
                      </a:lnTo>
                      <a:lnTo>
                        <a:pt x="143" y="607"/>
                      </a:lnTo>
                      <a:lnTo>
                        <a:pt x="143" y="605"/>
                      </a:lnTo>
                      <a:lnTo>
                        <a:pt x="143" y="605"/>
                      </a:lnTo>
                      <a:lnTo>
                        <a:pt x="141" y="605"/>
                      </a:lnTo>
                      <a:lnTo>
                        <a:pt x="141" y="605"/>
                      </a:lnTo>
                      <a:lnTo>
                        <a:pt x="141" y="605"/>
                      </a:lnTo>
                      <a:lnTo>
                        <a:pt x="141" y="607"/>
                      </a:lnTo>
                      <a:lnTo>
                        <a:pt x="141" y="607"/>
                      </a:lnTo>
                      <a:lnTo>
                        <a:pt x="141" y="609"/>
                      </a:lnTo>
                      <a:lnTo>
                        <a:pt x="141" y="610"/>
                      </a:lnTo>
                      <a:lnTo>
                        <a:pt x="141" y="610"/>
                      </a:lnTo>
                      <a:lnTo>
                        <a:pt x="141" y="612"/>
                      </a:lnTo>
                      <a:lnTo>
                        <a:pt x="141" y="614"/>
                      </a:lnTo>
                      <a:lnTo>
                        <a:pt x="139" y="614"/>
                      </a:lnTo>
                      <a:lnTo>
                        <a:pt x="143" y="620"/>
                      </a:lnTo>
                      <a:lnTo>
                        <a:pt x="146" y="622"/>
                      </a:lnTo>
                      <a:lnTo>
                        <a:pt x="150" y="626"/>
                      </a:lnTo>
                      <a:lnTo>
                        <a:pt x="154" y="626"/>
                      </a:lnTo>
                      <a:lnTo>
                        <a:pt x="154" y="626"/>
                      </a:lnTo>
                      <a:lnTo>
                        <a:pt x="154" y="626"/>
                      </a:lnTo>
                      <a:lnTo>
                        <a:pt x="156" y="626"/>
                      </a:lnTo>
                      <a:lnTo>
                        <a:pt x="158" y="626"/>
                      </a:lnTo>
                      <a:lnTo>
                        <a:pt x="158" y="626"/>
                      </a:lnTo>
                      <a:lnTo>
                        <a:pt x="160" y="626"/>
                      </a:lnTo>
                      <a:lnTo>
                        <a:pt x="164" y="622"/>
                      </a:lnTo>
                      <a:lnTo>
                        <a:pt x="164" y="620"/>
                      </a:lnTo>
                      <a:lnTo>
                        <a:pt x="164" y="618"/>
                      </a:lnTo>
                      <a:lnTo>
                        <a:pt x="164" y="618"/>
                      </a:lnTo>
                      <a:lnTo>
                        <a:pt x="164" y="616"/>
                      </a:lnTo>
                      <a:lnTo>
                        <a:pt x="164" y="616"/>
                      </a:lnTo>
                      <a:lnTo>
                        <a:pt x="165" y="616"/>
                      </a:lnTo>
                      <a:lnTo>
                        <a:pt x="165" y="616"/>
                      </a:lnTo>
                      <a:lnTo>
                        <a:pt x="165" y="616"/>
                      </a:lnTo>
                      <a:lnTo>
                        <a:pt x="167" y="616"/>
                      </a:lnTo>
                      <a:lnTo>
                        <a:pt x="167" y="616"/>
                      </a:lnTo>
                      <a:lnTo>
                        <a:pt x="171" y="614"/>
                      </a:lnTo>
                      <a:lnTo>
                        <a:pt x="171" y="614"/>
                      </a:lnTo>
                      <a:lnTo>
                        <a:pt x="171" y="612"/>
                      </a:lnTo>
                      <a:lnTo>
                        <a:pt x="175" y="607"/>
                      </a:lnTo>
                      <a:lnTo>
                        <a:pt x="177" y="599"/>
                      </a:lnTo>
                      <a:lnTo>
                        <a:pt x="177" y="597"/>
                      </a:lnTo>
                      <a:lnTo>
                        <a:pt x="177" y="597"/>
                      </a:lnTo>
                      <a:lnTo>
                        <a:pt x="177" y="595"/>
                      </a:lnTo>
                      <a:lnTo>
                        <a:pt x="177" y="593"/>
                      </a:lnTo>
                      <a:lnTo>
                        <a:pt x="177" y="593"/>
                      </a:lnTo>
                      <a:lnTo>
                        <a:pt x="179" y="591"/>
                      </a:lnTo>
                      <a:lnTo>
                        <a:pt x="179" y="590"/>
                      </a:lnTo>
                      <a:lnTo>
                        <a:pt x="181" y="590"/>
                      </a:lnTo>
                      <a:lnTo>
                        <a:pt x="181" y="590"/>
                      </a:lnTo>
                      <a:lnTo>
                        <a:pt x="183" y="590"/>
                      </a:lnTo>
                      <a:lnTo>
                        <a:pt x="183" y="590"/>
                      </a:lnTo>
                      <a:lnTo>
                        <a:pt x="185" y="588"/>
                      </a:lnTo>
                      <a:lnTo>
                        <a:pt x="185" y="588"/>
                      </a:lnTo>
                      <a:lnTo>
                        <a:pt x="185" y="586"/>
                      </a:lnTo>
                      <a:lnTo>
                        <a:pt x="186" y="586"/>
                      </a:lnTo>
                      <a:lnTo>
                        <a:pt x="190" y="586"/>
                      </a:lnTo>
                      <a:lnTo>
                        <a:pt x="192" y="586"/>
                      </a:lnTo>
                      <a:lnTo>
                        <a:pt x="194" y="584"/>
                      </a:lnTo>
                      <a:lnTo>
                        <a:pt x="198" y="584"/>
                      </a:lnTo>
                      <a:lnTo>
                        <a:pt x="198" y="584"/>
                      </a:lnTo>
                      <a:lnTo>
                        <a:pt x="200" y="586"/>
                      </a:lnTo>
                      <a:lnTo>
                        <a:pt x="200" y="588"/>
                      </a:lnTo>
                      <a:lnTo>
                        <a:pt x="200" y="588"/>
                      </a:lnTo>
                      <a:lnTo>
                        <a:pt x="200" y="588"/>
                      </a:lnTo>
                      <a:lnTo>
                        <a:pt x="202" y="588"/>
                      </a:lnTo>
                      <a:lnTo>
                        <a:pt x="204" y="588"/>
                      </a:lnTo>
                      <a:lnTo>
                        <a:pt x="204" y="586"/>
                      </a:lnTo>
                      <a:lnTo>
                        <a:pt x="204" y="586"/>
                      </a:lnTo>
                      <a:lnTo>
                        <a:pt x="204" y="586"/>
                      </a:lnTo>
                      <a:lnTo>
                        <a:pt x="204" y="584"/>
                      </a:lnTo>
                      <a:lnTo>
                        <a:pt x="206" y="584"/>
                      </a:lnTo>
                      <a:lnTo>
                        <a:pt x="206" y="582"/>
                      </a:lnTo>
                      <a:lnTo>
                        <a:pt x="207" y="584"/>
                      </a:lnTo>
                      <a:lnTo>
                        <a:pt x="209" y="584"/>
                      </a:lnTo>
                      <a:lnTo>
                        <a:pt x="209" y="584"/>
                      </a:lnTo>
                      <a:lnTo>
                        <a:pt x="211" y="584"/>
                      </a:lnTo>
                      <a:lnTo>
                        <a:pt x="211" y="584"/>
                      </a:lnTo>
                      <a:lnTo>
                        <a:pt x="211" y="584"/>
                      </a:lnTo>
                      <a:lnTo>
                        <a:pt x="211" y="586"/>
                      </a:lnTo>
                      <a:lnTo>
                        <a:pt x="211" y="586"/>
                      </a:lnTo>
                      <a:lnTo>
                        <a:pt x="213" y="588"/>
                      </a:lnTo>
                      <a:lnTo>
                        <a:pt x="215" y="588"/>
                      </a:lnTo>
                      <a:lnTo>
                        <a:pt x="215" y="588"/>
                      </a:lnTo>
                      <a:lnTo>
                        <a:pt x="217" y="588"/>
                      </a:lnTo>
                      <a:lnTo>
                        <a:pt x="217" y="588"/>
                      </a:lnTo>
                      <a:lnTo>
                        <a:pt x="219" y="588"/>
                      </a:lnTo>
                      <a:lnTo>
                        <a:pt x="221" y="588"/>
                      </a:lnTo>
                      <a:lnTo>
                        <a:pt x="225" y="588"/>
                      </a:lnTo>
                      <a:lnTo>
                        <a:pt x="225" y="588"/>
                      </a:lnTo>
                      <a:lnTo>
                        <a:pt x="226" y="588"/>
                      </a:lnTo>
                      <a:lnTo>
                        <a:pt x="226" y="586"/>
                      </a:lnTo>
                      <a:lnTo>
                        <a:pt x="230" y="584"/>
                      </a:lnTo>
                      <a:lnTo>
                        <a:pt x="232" y="578"/>
                      </a:lnTo>
                      <a:lnTo>
                        <a:pt x="234" y="578"/>
                      </a:lnTo>
                      <a:lnTo>
                        <a:pt x="234" y="578"/>
                      </a:lnTo>
                      <a:lnTo>
                        <a:pt x="236" y="578"/>
                      </a:lnTo>
                      <a:lnTo>
                        <a:pt x="238" y="578"/>
                      </a:lnTo>
                      <a:lnTo>
                        <a:pt x="238" y="580"/>
                      </a:lnTo>
                      <a:lnTo>
                        <a:pt x="238" y="580"/>
                      </a:lnTo>
                      <a:lnTo>
                        <a:pt x="240" y="580"/>
                      </a:lnTo>
                      <a:lnTo>
                        <a:pt x="242" y="578"/>
                      </a:lnTo>
                      <a:lnTo>
                        <a:pt x="244" y="576"/>
                      </a:lnTo>
                      <a:lnTo>
                        <a:pt x="246" y="574"/>
                      </a:lnTo>
                      <a:lnTo>
                        <a:pt x="246" y="572"/>
                      </a:lnTo>
                      <a:lnTo>
                        <a:pt x="246" y="572"/>
                      </a:lnTo>
                      <a:lnTo>
                        <a:pt x="249" y="571"/>
                      </a:lnTo>
                      <a:lnTo>
                        <a:pt x="249" y="571"/>
                      </a:lnTo>
                      <a:lnTo>
                        <a:pt x="249" y="569"/>
                      </a:lnTo>
                      <a:lnTo>
                        <a:pt x="249" y="569"/>
                      </a:lnTo>
                      <a:lnTo>
                        <a:pt x="249" y="567"/>
                      </a:lnTo>
                      <a:lnTo>
                        <a:pt x="249" y="567"/>
                      </a:lnTo>
                      <a:lnTo>
                        <a:pt x="251" y="565"/>
                      </a:lnTo>
                      <a:lnTo>
                        <a:pt x="251" y="563"/>
                      </a:lnTo>
                      <a:lnTo>
                        <a:pt x="251" y="563"/>
                      </a:lnTo>
                      <a:lnTo>
                        <a:pt x="251" y="561"/>
                      </a:lnTo>
                      <a:lnTo>
                        <a:pt x="251" y="561"/>
                      </a:lnTo>
                      <a:lnTo>
                        <a:pt x="251" y="561"/>
                      </a:lnTo>
                      <a:lnTo>
                        <a:pt x="253" y="559"/>
                      </a:lnTo>
                      <a:lnTo>
                        <a:pt x="255" y="559"/>
                      </a:lnTo>
                      <a:lnTo>
                        <a:pt x="257" y="559"/>
                      </a:lnTo>
                      <a:lnTo>
                        <a:pt x="259" y="559"/>
                      </a:lnTo>
                      <a:lnTo>
                        <a:pt x="259" y="561"/>
                      </a:lnTo>
                      <a:lnTo>
                        <a:pt x="261" y="561"/>
                      </a:lnTo>
                      <a:lnTo>
                        <a:pt x="263" y="563"/>
                      </a:lnTo>
                      <a:lnTo>
                        <a:pt x="263" y="565"/>
                      </a:lnTo>
                      <a:lnTo>
                        <a:pt x="263" y="565"/>
                      </a:lnTo>
                      <a:lnTo>
                        <a:pt x="265" y="565"/>
                      </a:lnTo>
                      <a:lnTo>
                        <a:pt x="266" y="565"/>
                      </a:lnTo>
                      <a:lnTo>
                        <a:pt x="272" y="565"/>
                      </a:lnTo>
                      <a:lnTo>
                        <a:pt x="274" y="565"/>
                      </a:lnTo>
                      <a:lnTo>
                        <a:pt x="274" y="565"/>
                      </a:lnTo>
                      <a:lnTo>
                        <a:pt x="274" y="567"/>
                      </a:lnTo>
                      <a:lnTo>
                        <a:pt x="274" y="567"/>
                      </a:lnTo>
                      <a:lnTo>
                        <a:pt x="274" y="569"/>
                      </a:lnTo>
                      <a:lnTo>
                        <a:pt x="274" y="569"/>
                      </a:lnTo>
                      <a:lnTo>
                        <a:pt x="274" y="569"/>
                      </a:lnTo>
                      <a:lnTo>
                        <a:pt x="278" y="571"/>
                      </a:lnTo>
                      <a:lnTo>
                        <a:pt x="278" y="571"/>
                      </a:lnTo>
                      <a:lnTo>
                        <a:pt x="280" y="571"/>
                      </a:lnTo>
                      <a:lnTo>
                        <a:pt x="282" y="571"/>
                      </a:lnTo>
                      <a:lnTo>
                        <a:pt x="282" y="571"/>
                      </a:lnTo>
                      <a:lnTo>
                        <a:pt x="284" y="571"/>
                      </a:lnTo>
                      <a:lnTo>
                        <a:pt x="284" y="569"/>
                      </a:lnTo>
                      <a:lnTo>
                        <a:pt x="284" y="569"/>
                      </a:lnTo>
                      <a:lnTo>
                        <a:pt x="284" y="569"/>
                      </a:lnTo>
                      <a:lnTo>
                        <a:pt x="282" y="569"/>
                      </a:lnTo>
                      <a:lnTo>
                        <a:pt x="282" y="567"/>
                      </a:lnTo>
                      <a:lnTo>
                        <a:pt x="282" y="567"/>
                      </a:lnTo>
                      <a:lnTo>
                        <a:pt x="280" y="567"/>
                      </a:lnTo>
                      <a:lnTo>
                        <a:pt x="280" y="567"/>
                      </a:lnTo>
                      <a:lnTo>
                        <a:pt x="280" y="565"/>
                      </a:lnTo>
                      <a:lnTo>
                        <a:pt x="280" y="565"/>
                      </a:lnTo>
                      <a:lnTo>
                        <a:pt x="280" y="565"/>
                      </a:lnTo>
                      <a:lnTo>
                        <a:pt x="282" y="563"/>
                      </a:lnTo>
                      <a:lnTo>
                        <a:pt x="282" y="563"/>
                      </a:lnTo>
                      <a:lnTo>
                        <a:pt x="284" y="565"/>
                      </a:lnTo>
                      <a:lnTo>
                        <a:pt x="284" y="565"/>
                      </a:lnTo>
                      <a:lnTo>
                        <a:pt x="286" y="563"/>
                      </a:lnTo>
                      <a:lnTo>
                        <a:pt x="291" y="561"/>
                      </a:lnTo>
                      <a:lnTo>
                        <a:pt x="299" y="557"/>
                      </a:lnTo>
                      <a:lnTo>
                        <a:pt x="299" y="555"/>
                      </a:lnTo>
                      <a:lnTo>
                        <a:pt x="299" y="555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9" y="553"/>
                      </a:lnTo>
                      <a:lnTo>
                        <a:pt x="299" y="552"/>
                      </a:lnTo>
                      <a:lnTo>
                        <a:pt x="301" y="552"/>
                      </a:lnTo>
                      <a:lnTo>
                        <a:pt x="301" y="550"/>
                      </a:lnTo>
                      <a:lnTo>
                        <a:pt x="303" y="548"/>
                      </a:lnTo>
                      <a:lnTo>
                        <a:pt x="305" y="548"/>
                      </a:lnTo>
                      <a:lnTo>
                        <a:pt x="307" y="548"/>
                      </a:lnTo>
                      <a:lnTo>
                        <a:pt x="307" y="546"/>
                      </a:lnTo>
                      <a:lnTo>
                        <a:pt x="308" y="546"/>
                      </a:lnTo>
                      <a:lnTo>
                        <a:pt x="308" y="546"/>
                      </a:lnTo>
                      <a:lnTo>
                        <a:pt x="308" y="544"/>
                      </a:lnTo>
                      <a:lnTo>
                        <a:pt x="307" y="544"/>
                      </a:lnTo>
                      <a:lnTo>
                        <a:pt x="307" y="544"/>
                      </a:lnTo>
                      <a:lnTo>
                        <a:pt x="307" y="544"/>
                      </a:lnTo>
                      <a:lnTo>
                        <a:pt x="307" y="542"/>
                      </a:lnTo>
                      <a:lnTo>
                        <a:pt x="305" y="542"/>
                      </a:lnTo>
                      <a:lnTo>
                        <a:pt x="307" y="542"/>
                      </a:lnTo>
                      <a:lnTo>
                        <a:pt x="307" y="542"/>
                      </a:lnTo>
                      <a:lnTo>
                        <a:pt x="307" y="540"/>
                      </a:lnTo>
                      <a:lnTo>
                        <a:pt x="307" y="542"/>
                      </a:lnTo>
                      <a:lnTo>
                        <a:pt x="308" y="542"/>
                      </a:lnTo>
                      <a:lnTo>
                        <a:pt x="310" y="544"/>
                      </a:lnTo>
                      <a:lnTo>
                        <a:pt x="312" y="544"/>
                      </a:lnTo>
                      <a:lnTo>
                        <a:pt x="312" y="544"/>
                      </a:lnTo>
                      <a:lnTo>
                        <a:pt x="312" y="544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6"/>
                      </a:lnTo>
                      <a:lnTo>
                        <a:pt x="312" y="548"/>
                      </a:lnTo>
                      <a:lnTo>
                        <a:pt x="312" y="548"/>
                      </a:lnTo>
                      <a:lnTo>
                        <a:pt x="312" y="548"/>
                      </a:lnTo>
                      <a:lnTo>
                        <a:pt x="314" y="548"/>
                      </a:lnTo>
                      <a:lnTo>
                        <a:pt x="316" y="548"/>
                      </a:lnTo>
                      <a:lnTo>
                        <a:pt x="316" y="548"/>
                      </a:lnTo>
                      <a:lnTo>
                        <a:pt x="322" y="550"/>
                      </a:lnTo>
                      <a:lnTo>
                        <a:pt x="324" y="550"/>
                      </a:lnTo>
                      <a:lnTo>
                        <a:pt x="327" y="548"/>
                      </a:lnTo>
                      <a:lnTo>
                        <a:pt x="327" y="548"/>
                      </a:lnTo>
                      <a:lnTo>
                        <a:pt x="327" y="548"/>
                      </a:lnTo>
                      <a:lnTo>
                        <a:pt x="326" y="548"/>
                      </a:lnTo>
                      <a:lnTo>
                        <a:pt x="326" y="548"/>
                      </a:lnTo>
                      <a:lnTo>
                        <a:pt x="324" y="546"/>
                      </a:lnTo>
                      <a:lnTo>
                        <a:pt x="324" y="546"/>
                      </a:lnTo>
                      <a:lnTo>
                        <a:pt x="324" y="546"/>
                      </a:lnTo>
                      <a:lnTo>
                        <a:pt x="320" y="546"/>
                      </a:lnTo>
                      <a:lnTo>
                        <a:pt x="316" y="546"/>
                      </a:lnTo>
                      <a:lnTo>
                        <a:pt x="314" y="544"/>
                      </a:lnTo>
                      <a:lnTo>
                        <a:pt x="314" y="544"/>
                      </a:lnTo>
                      <a:lnTo>
                        <a:pt x="314" y="544"/>
                      </a:lnTo>
                      <a:lnTo>
                        <a:pt x="312" y="540"/>
                      </a:lnTo>
                      <a:lnTo>
                        <a:pt x="308" y="538"/>
                      </a:lnTo>
                      <a:lnTo>
                        <a:pt x="308" y="536"/>
                      </a:lnTo>
                      <a:lnTo>
                        <a:pt x="308" y="532"/>
                      </a:lnTo>
                      <a:lnTo>
                        <a:pt x="310" y="531"/>
                      </a:lnTo>
                      <a:lnTo>
                        <a:pt x="310" y="529"/>
                      </a:lnTo>
                      <a:lnTo>
                        <a:pt x="312" y="529"/>
                      </a:lnTo>
                      <a:lnTo>
                        <a:pt x="312" y="527"/>
                      </a:lnTo>
                      <a:lnTo>
                        <a:pt x="312" y="527"/>
                      </a:lnTo>
                      <a:lnTo>
                        <a:pt x="312" y="527"/>
                      </a:lnTo>
                      <a:lnTo>
                        <a:pt x="314" y="529"/>
                      </a:lnTo>
                      <a:lnTo>
                        <a:pt x="314" y="529"/>
                      </a:lnTo>
                      <a:lnTo>
                        <a:pt x="314" y="531"/>
                      </a:lnTo>
                      <a:lnTo>
                        <a:pt x="314" y="532"/>
                      </a:lnTo>
                      <a:lnTo>
                        <a:pt x="316" y="532"/>
                      </a:lnTo>
                      <a:lnTo>
                        <a:pt x="316" y="531"/>
                      </a:lnTo>
                      <a:lnTo>
                        <a:pt x="316" y="523"/>
                      </a:lnTo>
                      <a:lnTo>
                        <a:pt x="316" y="523"/>
                      </a:lnTo>
                      <a:lnTo>
                        <a:pt x="320" y="527"/>
                      </a:lnTo>
                      <a:lnTo>
                        <a:pt x="322" y="531"/>
                      </a:lnTo>
                      <a:lnTo>
                        <a:pt x="326" y="536"/>
                      </a:lnTo>
                      <a:lnTo>
                        <a:pt x="329" y="544"/>
                      </a:lnTo>
                      <a:lnTo>
                        <a:pt x="329" y="544"/>
                      </a:lnTo>
                      <a:lnTo>
                        <a:pt x="329" y="542"/>
                      </a:lnTo>
                      <a:lnTo>
                        <a:pt x="329" y="542"/>
                      </a:lnTo>
                      <a:lnTo>
                        <a:pt x="327" y="536"/>
                      </a:lnTo>
                      <a:lnTo>
                        <a:pt x="326" y="529"/>
                      </a:lnTo>
                      <a:lnTo>
                        <a:pt x="324" y="527"/>
                      </a:lnTo>
                      <a:lnTo>
                        <a:pt x="324" y="525"/>
                      </a:lnTo>
                      <a:lnTo>
                        <a:pt x="324" y="523"/>
                      </a:lnTo>
                      <a:lnTo>
                        <a:pt x="326" y="521"/>
                      </a:lnTo>
                      <a:lnTo>
                        <a:pt x="326" y="515"/>
                      </a:lnTo>
                      <a:lnTo>
                        <a:pt x="326" y="512"/>
                      </a:lnTo>
                      <a:lnTo>
                        <a:pt x="318" y="498"/>
                      </a:lnTo>
                      <a:lnTo>
                        <a:pt x="316" y="494"/>
                      </a:lnTo>
                      <a:lnTo>
                        <a:pt x="314" y="483"/>
                      </a:lnTo>
                      <a:lnTo>
                        <a:pt x="314" y="479"/>
                      </a:lnTo>
                      <a:lnTo>
                        <a:pt x="316" y="475"/>
                      </a:lnTo>
                      <a:lnTo>
                        <a:pt x="314" y="474"/>
                      </a:lnTo>
                      <a:lnTo>
                        <a:pt x="312" y="475"/>
                      </a:lnTo>
                      <a:lnTo>
                        <a:pt x="310" y="475"/>
                      </a:lnTo>
                      <a:lnTo>
                        <a:pt x="310" y="477"/>
                      </a:lnTo>
                      <a:lnTo>
                        <a:pt x="308" y="479"/>
                      </a:lnTo>
                      <a:lnTo>
                        <a:pt x="307" y="477"/>
                      </a:lnTo>
                      <a:lnTo>
                        <a:pt x="308" y="475"/>
                      </a:lnTo>
                      <a:lnTo>
                        <a:pt x="308" y="475"/>
                      </a:lnTo>
                      <a:lnTo>
                        <a:pt x="310" y="475"/>
                      </a:lnTo>
                      <a:lnTo>
                        <a:pt x="310" y="474"/>
                      </a:lnTo>
                      <a:lnTo>
                        <a:pt x="312" y="474"/>
                      </a:lnTo>
                      <a:lnTo>
                        <a:pt x="314" y="472"/>
                      </a:lnTo>
                      <a:lnTo>
                        <a:pt x="316" y="472"/>
                      </a:lnTo>
                      <a:lnTo>
                        <a:pt x="318" y="466"/>
                      </a:lnTo>
                      <a:lnTo>
                        <a:pt x="320" y="464"/>
                      </a:lnTo>
                      <a:lnTo>
                        <a:pt x="320" y="460"/>
                      </a:lnTo>
                      <a:lnTo>
                        <a:pt x="320" y="453"/>
                      </a:lnTo>
                      <a:lnTo>
                        <a:pt x="320" y="447"/>
                      </a:lnTo>
                      <a:lnTo>
                        <a:pt x="320" y="445"/>
                      </a:lnTo>
                      <a:lnTo>
                        <a:pt x="320" y="445"/>
                      </a:lnTo>
                      <a:lnTo>
                        <a:pt x="322" y="443"/>
                      </a:lnTo>
                      <a:lnTo>
                        <a:pt x="322" y="443"/>
                      </a:lnTo>
                      <a:lnTo>
                        <a:pt x="320" y="443"/>
                      </a:lnTo>
                      <a:lnTo>
                        <a:pt x="320" y="443"/>
                      </a:lnTo>
                      <a:lnTo>
                        <a:pt x="318" y="443"/>
                      </a:lnTo>
                      <a:lnTo>
                        <a:pt x="316" y="443"/>
                      </a:lnTo>
                      <a:lnTo>
                        <a:pt x="316" y="443"/>
                      </a:lnTo>
                      <a:lnTo>
                        <a:pt x="318" y="441"/>
                      </a:lnTo>
                      <a:lnTo>
                        <a:pt x="318" y="441"/>
                      </a:lnTo>
                      <a:lnTo>
                        <a:pt x="320" y="441"/>
                      </a:lnTo>
                      <a:lnTo>
                        <a:pt x="320" y="439"/>
                      </a:lnTo>
                      <a:lnTo>
                        <a:pt x="318" y="437"/>
                      </a:lnTo>
                      <a:lnTo>
                        <a:pt x="318" y="437"/>
                      </a:lnTo>
                      <a:lnTo>
                        <a:pt x="318" y="434"/>
                      </a:lnTo>
                      <a:lnTo>
                        <a:pt x="316" y="434"/>
                      </a:lnTo>
                      <a:lnTo>
                        <a:pt x="314" y="432"/>
                      </a:lnTo>
                      <a:lnTo>
                        <a:pt x="314" y="430"/>
                      </a:lnTo>
                      <a:lnTo>
                        <a:pt x="312" y="430"/>
                      </a:lnTo>
                      <a:lnTo>
                        <a:pt x="312" y="430"/>
                      </a:lnTo>
                      <a:lnTo>
                        <a:pt x="312" y="424"/>
                      </a:lnTo>
                      <a:lnTo>
                        <a:pt x="310" y="409"/>
                      </a:lnTo>
                      <a:lnTo>
                        <a:pt x="310" y="407"/>
                      </a:lnTo>
                      <a:lnTo>
                        <a:pt x="308" y="405"/>
                      </a:lnTo>
                      <a:lnTo>
                        <a:pt x="308" y="401"/>
                      </a:lnTo>
                      <a:lnTo>
                        <a:pt x="308" y="394"/>
                      </a:lnTo>
                      <a:lnTo>
                        <a:pt x="310" y="382"/>
                      </a:lnTo>
                      <a:lnTo>
                        <a:pt x="312" y="373"/>
                      </a:lnTo>
                      <a:lnTo>
                        <a:pt x="310" y="373"/>
                      </a:lnTo>
                      <a:lnTo>
                        <a:pt x="314" y="367"/>
                      </a:lnTo>
                      <a:lnTo>
                        <a:pt x="314" y="365"/>
                      </a:lnTo>
                      <a:lnTo>
                        <a:pt x="316" y="363"/>
                      </a:lnTo>
                      <a:lnTo>
                        <a:pt x="318" y="359"/>
                      </a:lnTo>
                      <a:lnTo>
                        <a:pt x="320" y="359"/>
                      </a:lnTo>
                      <a:lnTo>
                        <a:pt x="322" y="356"/>
                      </a:lnTo>
                      <a:lnTo>
                        <a:pt x="322" y="354"/>
                      </a:lnTo>
                      <a:lnTo>
                        <a:pt x="322" y="354"/>
                      </a:lnTo>
                      <a:lnTo>
                        <a:pt x="322" y="352"/>
                      </a:lnTo>
                      <a:lnTo>
                        <a:pt x="324" y="350"/>
                      </a:lnTo>
                      <a:lnTo>
                        <a:pt x="324" y="348"/>
                      </a:lnTo>
                      <a:lnTo>
                        <a:pt x="327" y="337"/>
                      </a:lnTo>
                      <a:lnTo>
                        <a:pt x="329" y="335"/>
                      </a:lnTo>
                      <a:lnTo>
                        <a:pt x="335" y="327"/>
                      </a:lnTo>
                      <a:lnTo>
                        <a:pt x="339" y="325"/>
                      </a:lnTo>
                      <a:lnTo>
                        <a:pt x="343" y="325"/>
                      </a:lnTo>
                      <a:lnTo>
                        <a:pt x="345" y="323"/>
                      </a:lnTo>
                      <a:lnTo>
                        <a:pt x="345" y="323"/>
                      </a:lnTo>
                      <a:lnTo>
                        <a:pt x="347" y="321"/>
                      </a:lnTo>
                      <a:lnTo>
                        <a:pt x="347" y="321"/>
                      </a:lnTo>
                      <a:lnTo>
                        <a:pt x="347" y="321"/>
                      </a:lnTo>
                      <a:lnTo>
                        <a:pt x="348" y="321"/>
                      </a:lnTo>
                      <a:lnTo>
                        <a:pt x="352" y="319"/>
                      </a:lnTo>
                      <a:lnTo>
                        <a:pt x="352" y="319"/>
                      </a:lnTo>
                      <a:lnTo>
                        <a:pt x="354" y="318"/>
                      </a:lnTo>
                      <a:lnTo>
                        <a:pt x="354" y="318"/>
                      </a:lnTo>
                      <a:lnTo>
                        <a:pt x="356" y="319"/>
                      </a:lnTo>
                      <a:lnTo>
                        <a:pt x="356" y="318"/>
                      </a:lnTo>
                      <a:lnTo>
                        <a:pt x="358" y="318"/>
                      </a:lnTo>
                      <a:lnTo>
                        <a:pt x="360" y="318"/>
                      </a:lnTo>
                      <a:lnTo>
                        <a:pt x="364" y="318"/>
                      </a:lnTo>
                      <a:lnTo>
                        <a:pt x="364" y="316"/>
                      </a:lnTo>
                      <a:lnTo>
                        <a:pt x="364" y="316"/>
                      </a:lnTo>
                      <a:lnTo>
                        <a:pt x="366" y="316"/>
                      </a:lnTo>
                      <a:lnTo>
                        <a:pt x="366" y="316"/>
                      </a:lnTo>
                      <a:lnTo>
                        <a:pt x="366" y="316"/>
                      </a:lnTo>
                      <a:lnTo>
                        <a:pt x="367" y="316"/>
                      </a:lnTo>
                      <a:lnTo>
                        <a:pt x="371" y="316"/>
                      </a:lnTo>
                      <a:lnTo>
                        <a:pt x="373" y="316"/>
                      </a:lnTo>
                      <a:lnTo>
                        <a:pt x="375" y="318"/>
                      </a:lnTo>
                      <a:lnTo>
                        <a:pt x="377" y="321"/>
                      </a:lnTo>
                      <a:lnTo>
                        <a:pt x="377" y="325"/>
                      </a:lnTo>
                      <a:lnTo>
                        <a:pt x="377" y="333"/>
                      </a:lnTo>
                      <a:lnTo>
                        <a:pt x="379" y="333"/>
                      </a:lnTo>
                      <a:lnTo>
                        <a:pt x="379" y="331"/>
                      </a:lnTo>
                      <a:lnTo>
                        <a:pt x="383" y="323"/>
                      </a:lnTo>
                      <a:lnTo>
                        <a:pt x="385" y="316"/>
                      </a:lnTo>
                      <a:lnTo>
                        <a:pt x="385" y="312"/>
                      </a:lnTo>
                      <a:lnTo>
                        <a:pt x="385" y="308"/>
                      </a:lnTo>
                      <a:lnTo>
                        <a:pt x="383" y="304"/>
                      </a:lnTo>
                      <a:lnTo>
                        <a:pt x="385" y="304"/>
                      </a:lnTo>
                      <a:lnTo>
                        <a:pt x="385" y="306"/>
                      </a:lnTo>
                      <a:lnTo>
                        <a:pt x="385" y="306"/>
                      </a:lnTo>
                      <a:lnTo>
                        <a:pt x="387" y="304"/>
                      </a:lnTo>
                      <a:lnTo>
                        <a:pt x="385" y="304"/>
                      </a:lnTo>
                      <a:lnTo>
                        <a:pt x="387" y="302"/>
                      </a:lnTo>
                      <a:lnTo>
                        <a:pt x="387" y="306"/>
                      </a:lnTo>
                      <a:lnTo>
                        <a:pt x="387" y="308"/>
                      </a:lnTo>
                      <a:lnTo>
                        <a:pt x="387" y="310"/>
                      </a:lnTo>
                      <a:lnTo>
                        <a:pt x="387" y="316"/>
                      </a:lnTo>
                      <a:lnTo>
                        <a:pt x="387" y="318"/>
                      </a:lnTo>
                      <a:lnTo>
                        <a:pt x="387" y="319"/>
                      </a:lnTo>
                      <a:lnTo>
                        <a:pt x="388" y="321"/>
                      </a:lnTo>
                      <a:lnTo>
                        <a:pt x="390" y="321"/>
                      </a:lnTo>
                      <a:lnTo>
                        <a:pt x="390" y="323"/>
                      </a:lnTo>
                      <a:lnTo>
                        <a:pt x="394" y="325"/>
                      </a:lnTo>
                      <a:lnTo>
                        <a:pt x="394" y="327"/>
                      </a:lnTo>
                      <a:lnTo>
                        <a:pt x="394" y="327"/>
                      </a:lnTo>
                      <a:lnTo>
                        <a:pt x="396" y="327"/>
                      </a:lnTo>
                      <a:lnTo>
                        <a:pt x="396" y="327"/>
                      </a:lnTo>
                      <a:lnTo>
                        <a:pt x="396" y="327"/>
                      </a:lnTo>
                      <a:lnTo>
                        <a:pt x="396" y="325"/>
                      </a:lnTo>
                      <a:lnTo>
                        <a:pt x="396" y="323"/>
                      </a:lnTo>
                      <a:lnTo>
                        <a:pt x="396" y="323"/>
                      </a:lnTo>
                      <a:lnTo>
                        <a:pt x="396" y="323"/>
                      </a:lnTo>
                      <a:lnTo>
                        <a:pt x="394" y="321"/>
                      </a:lnTo>
                      <a:lnTo>
                        <a:pt x="394" y="321"/>
                      </a:lnTo>
                      <a:lnTo>
                        <a:pt x="398" y="318"/>
                      </a:lnTo>
                      <a:lnTo>
                        <a:pt x="400" y="316"/>
                      </a:lnTo>
                      <a:lnTo>
                        <a:pt x="404" y="314"/>
                      </a:lnTo>
                      <a:lnTo>
                        <a:pt x="408" y="310"/>
                      </a:lnTo>
                      <a:lnTo>
                        <a:pt x="409" y="310"/>
                      </a:lnTo>
                      <a:lnTo>
                        <a:pt x="409" y="308"/>
                      </a:lnTo>
                      <a:lnTo>
                        <a:pt x="409" y="302"/>
                      </a:lnTo>
                      <a:lnTo>
                        <a:pt x="409" y="300"/>
                      </a:lnTo>
                      <a:lnTo>
                        <a:pt x="411" y="299"/>
                      </a:lnTo>
                      <a:lnTo>
                        <a:pt x="413" y="293"/>
                      </a:lnTo>
                      <a:lnTo>
                        <a:pt x="415" y="287"/>
                      </a:lnTo>
                      <a:lnTo>
                        <a:pt x="417" y="283"/>
                      </a:lnTo>
                      <a:lnTo>
                        <a:pt x="419" y="280"/>
                      </a:lnTo>
                      <a:lnTo>
                        <a:pt x="419" y="278"/>
                      </a:lnTo>
                      <a:lnTo>
                        <a:pt x="419" y="278"/>
                      </a:lnTo>
                      <a:lnTo>
                        <a:pt x="419" y="276"/>
                      </a:lnTo>
                      <a:lnTo>
                        <a:pt x="419" y="276"/>
                      </a:lnTo>
                      <a:lnTo>
                        <a:pt x="419" y="274"/>
                      </a:lnTo>
                      <a:lnTo>
                        <a:pt x="425" y="270"/>
                      </a:lnTo>
                      <a:lnTo>
                        <a:pt x="427" y="270"/>
                      </a:lnTo>
                      <a:lnTo>
                        <a:pt x="427" y="270"/>
                      </a:lnTo>
                      <a:lnTo>
                        <a:pt x="428" y="270"/>
                      </a:lnTo>
                      <a:lnTo>
                        <a:pt x="430" y="270"/>
                      </a:lnTo>
                      <a:lnTo>
                        <a:pt x="430" y="270"/>
                      </a:lnTo>
                      <a:lnTo>
                        <a:pt x="432" y="270"/>
                      </a:lnTo>
                      <a:lnTo>
                        <a:pt x="432" y="270"/>
                      </a:lnTo>
                      <a:lnTo>
                        <a:pt x="434" y="270"/>
                      </a:lnTo>
                      <a:lnTo>
                        <a:pt x="434" y="272"/>
                      </a:lnTo>
                      <a:lnTo>
                        <a:pt x="434" y="272"/>
                      </a:lnTo>
                      <a:lnTo>
                        <a:pt x="434" y="272"/>
                      </a:lnTo>
                      <a:lnTo>
                        <a:pt x="434" y="274"/>
                      </a:lnTo>
                      <a:lnTo>
                        <a:pt x="440" y="272"/>
                      </a:lnTo>
                      <a:lnTo>
                        <a:pt x="442" y="272"/>
                      </a:lnTo>
                      <a:lnTo>
                        <a:pt x="444" y="272"/>
                      </a:lnTo>
                      <a:lnTo>
                        <a:pt x="446" y="272"/>
                      </a:lnTo>
                      <a:lnTo>
                        <a:pt x="446" y="270"/>
                      </a:lnTo>
                      <a:lnTo>
                        <a:pt x="448" y="270"/>
                      </a:lnTo>
                      <a:lnTo>
                        <a:pt x="448" y="270"/>
                      </a:lnTo>
                      <a:lnTo>
                        <a:pt x="448" y="272"/>
                      </a:lnTo>
                      <a:lnTo>
                        <a:pt x="448" y="274"/>
                      </a:lnTo>
                      <a:lnTo>
                        <a:pt x="449" y="274"/>
                      </a:lnTo>
                      <a:lnTo>
                        <a:pt x="453" y="274"/>
                      </a:lnTo>
                      <a:lnTo>
                        <a:pt x="453" y="274"/>
                      </a:lnTo>
                      <a:lnTo>
                        <a:pt x="455" y="274"/>
                      </a:lnTo>
                      <a:lnTo>
                        <a:pt x="457" y="274"/>
                      </a:lnTo>
                      <a:lnTo>
                        <a:pt x="459" y="276"/>
                      </a:lnTo>
                      <a:lnTo>
                        <a:pt x="461" y="276"/>
                      </a:lnTo>
                      <a:lnTo>
                        <a:pt x="461" y="276"/>
                      </a:lnTo>
                      <a:lnTo>
                        <a:pt x="465" y="276"/>
                      </a:lnTo>
                      <a:lnTo>
                        <a:pt x="467" y="274"/>
                      </a:lnTo>
                      <a:lnTo>
                        <a:pt x="474" y="270"/>
                      </a:lnTo>
                      <a:lnTo>
                        <a:pt x="476" y="270"/>
                      </a:lnTo>
                      <a:lnTo>
                        <a:pt x="478" y="270"/>
                      </a:lnTo>
                      <a:lnTo>
                        <a:pt x="482" y="268"/>
                      </a:lnTo>
                      <a:lnTo>
                        <a:pt x="482" y="268"/>
                      </a:lnTo>
                      <a:lnTo>
                        <a:pt x="484" y="266"/>
                      </a:lnTo>
                      <a:lnTo>
                        <a:pt x="484" y="266"/>
                      </a:lnTo>
                      <a:lnTo>
                        <a:pt x="486" y="266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89" y="264"/>
                      </a:lnTo>
                      <a:lnTo>
                        <a:pt x="491" y="262"/>
                      </a:lnTo>
                      <a:lnTo>
                        <a:pt x="493" y="264"/>
                      </a:lnTo>
                      <a:lnTo>
                        <a:pt x="495" y="262"/>
                      </a:lnTo>
                      <a:lnTo>
                        <a:pt x="499" y="261"/>
                      </a:lnTo>
                      <a:lnTo>
                        <a:pt x="503" y="259"/>
                      </a:lnTo>
                      <a:lnTo>
                        <a:pt x="505" y="259"/>
                      </a:lnTo>
                      <a:lnTo>
                        <a:pt x="507" y="257"/>
                      </a:lnTo>
                      <a:lnTo>
                        <a:pt x="512" y="251"/>
                      </a:lnTo>
                      <a:lnTo>
                        <a:pt x="516" y="251"/>
                      </a:lnTo>
                      <a:lnTo>
                        <a:pt x="514" y="249"/>
                      </a:lnTo>
                      <a:lnTo>
                        <a:pt x="514" y="247"/>
                      </a:lnTo>
                      <a:lnTo>
                        <a:pt x="514" y="247"/>
                      </a:lnTo>
                      <a:lnTo>
                        <a:pt x="514" y="245"/>
                      </a:lnTo>
                      <a:lnTo>
                        <a:pt x="514" y="245"/>
                      </a:lnTo>
                      <a:lnTo>
                        <a:pt x="514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7"/>
                      </a:lnTo>
                      <a:lnTo>
                        <a:pt x="516" y="245"/>
                      </a:lnTo>
                      <a:lnTo>
                        <a:pt x="518" y="242"/>
                      </a:lnTo>
                      <a:lnTo>
                        <a:pt x="520" y="238"/>
                      </a:lnTo>
                      <a:lnTo>
                        <a:pt x="520" y="234"/>
                      </a:lnTo>
                      <a:lnTo>
                        <a:pt x="522" y="228"/>
                      </a:lnTo>
                      <a:lnTo>
                        <a:pt x="522" y="224"/>
                      </a:lnTo>
                      <a:lnTo>
                        <a:pt x="522" y="219"/>
                      </a:lnTo>
                      <a:lnTo>
                        <a:pt x="520" y="217"/>
                      </a:lnTo>
                      <a:lnTo>
                        <a:pt x="520" y="215"/>
                      </a:lnTo>
                      <a:lnTo>
                        <a:pt x="520" y="217"/>
                      </a:lnTo>
                      <a:lnTo>
                        <a:pt x="520" y="221"/>
                      </a:lnTo>
                      <a:lnTo>
                        <a:pt x="522" y="224"/>
                      </a:lnTo>
                      <a:lnTo>
                        <a:pt x="520" y="224"/>
                      </a:lnTo>
                      <a:lnTo>
                        <a:pt x="518" y="224"/>
                      </a:lnTo>
                      <a:lnTo>
                        <a:pt x="518" y="224"/>
                      </a:lnTo>
                      <a:lnTo>
                        <a:pt x="518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6" y="224"/>
                      </a:lnTo>
                      <a:lnTo>
                        <a:pt x="514" y="224"/>
                      </a:lnTo>
                      <a:lnTo>
                        <a:pt x="512" y="222"/>
                      </a:lnTo>
                      <a:lnTo>
                        <a:pt x="510" y="221"/>
                      </a:lnTo>
                      <a:lnTo>
                        <a:pt x="510" y="219"/>
                      </a:lnTo>
                      <a:lnTo>
                        <a:pt x="510" y="217"/>
                      </a:lnTo>
                      <a:lnTo>
                        <a:pt x="514" y="211"/>
                      </a:lnTo>
                      <a:lnTo>
                        <a:pt x="514" y="207"/>
                      </a:lnTo>
                      <a:lnTo>
                        <a:pt x="516" y="205"/>
                      </a:lnTo>
                      <a:lnTo>
                        <a:pt x="520" y="203"/>
                      </a:lnTo>
                      <a:lnTo>
                        <a:pt x="522" y="200"/>
                      </a:lnTo>
                      <a:lnTo>
                        <a:pt x="524" y="198"/>
                      </a:lnTo>
                      <a:lnTo>
                        <a:pt x="526" y="196"/>
                      </a:lnTo>
                      <a:lnTo>
                        <a:pt x="528" y="196"/>
                      </a:lnTo>
                      <a:lnTo>
                        <a:pt x="529" y="192"/>
                      </a:lnTo>
                      <a:lnTo>
                        <a:pt x="531" y="190"/>
                      </a:lnTo>
                      <a:lnTo>
                        <a:pt x="554" y="177"/>
                      </a:lnTo>
                      <a:lnTo>
                        <a:pt x="558" y="175"/>
                      </a:lnTo>
                      <a:lnTo>
                        <a:pt x="562" y="173"/>
                      </a:lnTo>
                      <a:lnTo>
                        <a:pt x="566" y="173"/>
                      </a:lnTo>
                      <a:lnTo>
                        <a:pt x="566" y="171"/>
                      </a:lnTo>
                      <a:lnTo>
                        <a:pt x="568" y="169"/>
                      </a:lnTo>
                      <a:lnTo>
                        <a:pt x="569" y="169"/>
                      </a:lnTo>
                      <a:lnTo>
                        <a:pt x="569" y="171"/>
                      </a:lnTo>
                      <a:lnTo>
                        <a:pt x="569" y="171"/>
                      </a:lnTo>
                      <a:lnTo>
                        <a:pt x="575" y="167"/>
                      </a:lnTo>
                      <a:lnTo>
                        <a:pt x="575" y="167"/>
                      </a:lnTo>
                      <a:lnTo>
                        <a:pt x="577" y="167"/>
                      </a:lnTo>
                      <a:lnTo>
                        <a:pt x="577" y="165"/>
                      </a:lnTo>
                      <a:lnTo>
                        <a:pt x="579" y="164"/>
                      </a:lnTo>
                      <a:lnTo>
                        <a:pt x="581" y="164"/>
                      </a:lnTo>
                      <a:lnTo>
                        <a:pt x="585" y="162"/>
                      </a:lnTo>
                      <a:lnTo>
                        <a:pt x="589" y="160"/>
                      </a:lnTo>
                      <a:lnTo>
                        <a:pt x="596" y="156"/>
                      </a:lnTo>
                      <a:lnTo>
                        <a:pt x="598" y="154"/>
                      </a:lnTo>
                      <a:lnTo>
                        <a:pt x="600" y="154"/>
                      </a:lnTo>
                      <a:lnTo>
                        <a:pt x="600" y="154"/>
                      </a:lnTo>
                      <a:lnTo>
                        <a:pt x="602" y="152"/>
                      </a:lnTo>
                      <a:lnTo>
                        <a:pt x="602" y="152"/>
                      </a:lnTo>
                      <a:lnTo>
                        <a:pt x="600" y="148"/>
                      </a:lnTo>
                      <a:lnTo>
                        <a:pt x="602" y="148"/>
                      </a:lnTo>
                      <a:lnTo>
                        <a:pt x="604" y="148"/>
                      </a:lnTo>
                      <a:lnTo>
                        <a:pt x="604" y="148"/>
                      </a:lnTo>
                      <a:lnTo>
                        <a:pt x="606" y="146"/>
                      </a:lnTo>
                      <a:lnTo>
                        <a:pt x="608" y="146"/>
                      </a:lnTo>
                      <a:lnTo>
                        <a:pt x="608" y="145"/>
                      </a:lnTo>
                      <a:lnTo>
                        <a:pt x="608" y="145"/>
                      </a:lnTo>
                      <a:lnTo>
                        <a:pt x="606" y="145"/>
                      </a:lnTo>
                      <a:lnTo>
                        <a:pt x="604" y="143"/>
                      </a:lnTo>
                      <a:lnTo>
                        <a:pt x="602" y="143"/>
                      </a:lnTo>
                      <a:lnTo>
                        <a:pt x="602" y="141"/>
                      </a:lnTo>
                      <a:lnTo>
                        <a:pt x="604" y="141"/>
                      </a:lnTo>
                      <a:lnTo>
                        <a:pt x="606" y="141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6" y="143"/>
                      </a:lnTo>
                      <a:lnTo>
                        <a:pt x="608" y="143"/>
                      </a:lnTo>
                      <a:lnTo>
                        <a:pt x="608" y="143"/>
                      </a:lnTo>
                      <a:lnTo>
                        <a:pt x="608" y="143"/>
                      </a:lnTo>
                      <a:lnTo>
                        <a:pt x="609" y="143"/>
                      </a:lnTo>
                      <a:lnTo>
                        <a:pt x="609" y="143"/>
                      </a:lnTo>
                      <a:lnTo>
                        <a:pt x="611" y="141"/>
                      </a:lnTo>
                      <a:lnTo>
                        <a:pt x="617" y="135"/>
                      </a:lnTo>
                      <a:lnTo>
                        <a:pt x="619" y="133"/>
                      </a:lnTo>
                      <a:lnTo>
                        <a:pt x="619" y="129"/>
                      </a:lnTo>
                      <a:lnTo>
                        <a:pt x="619" y="127"/>
                      </a:lnTo>
                      <a:lnTo>
                        <a:pt x="621" y="125"/>
                      </a:lnTo>
                      <a:lnTo>
                        <a:pt x="621" y="124"/>
                      </a:lnTo>
                      <a:lnTo>
                        <a:pt x="621" y="122"/>
                      </a:lnTo>
                      <a:lnTo>
                        <a:pt x="621" y="122"/>
                      </a:lnTo>
                      <a:lnTo>
                        <a:pt x="623" y="122"/>
                      </a:lnTo>
                      <a:lnTo>
                        <a:pt x="623" y="124"/>
                      </a:lnTo>
                      <a:lnTo>
                        <a:pt x="623" y="124"/>
                      </a:lnTo>
                      <a:lnTo>
                        <a:pt x="625" y="122"/>
                      </a:lnTo>
                      <a:lnTo>
                        <a:pt x="629" y="120"/>
                      </a:lnTo>
                      <a:lnTo>
                        <a:pt x="629" y="118"/>
                      </a:lnTo>
                      <a:lnTo>
                        <a:pt x="630" y="118"/>
                      </a:lnTo>
                      <a:lnTo>
                        <a:pt x="630" y="116"/>
                      </a:lnTo>
                      <a:lnTo>
                        <a:pt x="630" y="116"/>
                      </a:lnTo>
                      <a:lnTo>
                        <a:pt x="632" y="116"/>
                      </a:lnTo>
                      <a:lnTo>
                        <a:pt x="632" y="112"/>
                      </a:lnTo>
                      <a:lnTo>
                        <a:pt x="634" y="112"/>
                      </a:lnTo>
                      <a:lnTo>
                        <a:pt x="636" y="108"/>
                      </a:lnTo>
                      <a:lnTo>
                        <a:pt x="651" y="101"/>
                      </a:lnTo>
                      <a:lnTo>
                        <a:pt x="680" y="87"/>
                      </a:lnTo>
                      <a:lnTo>
                        <a:pt x="682" y="84"/>
                      </a:lnTo>
                      <a:lnTo>
                        <a:pt x="684" y="82"/>
                      </a:lnTo>
                      <a:lnTo>
                        <a:pt x="684" y="80"/>
                      </a:lnTo>
                      <a:lnTo>
                        <a:pt x="684" y="80"/>
                      </a:lnTo>
                      <a:lnTo>
                        <a:pt x="686" y="78"/>
                      </a:lnTo>
                      <a:lnTo>
                        <a:pt x="686" y="78"/>
                      </a:lnTo>
                      <a:lnTo>
                        <a:pt x="686" y="76"/>
                      </a:lnTo>
                      <a:lnTo>
                        <a:pt x="688" y="74"/>
                      </a:lnTo>
                      <a:lnTo>
                        <a:pt x="690" y="72"/>
                      </a:lnTo>
                      <a:lnTo>
                        <a:pt x="693" y="70"/>
                      </a:lnTo>
                      <a:lnTo>
                        <a:pt x="695" y="68"/>
                      </a:lnTo>
                      <a:lnTo>
                        <a:pt x="699" y="65"/>
                      </a:lnTo>
                      <a:lnTo>
                        <a:pt x="703" y="61"/>
                      </a:lnTo>
                      <a:lnTo>
                        <a:pt x="705" y="59"/>
                      </a:lnTo>
                      <a:lnTo>
                        <a:pt x="703" y="61"/>
                      </a:lnTo>
                      <a:lnTo>
                        <a:pt x="699" y="63"/>
                      </a:lnTo>
                      <a:lnTo>
                        <a:pt x="697" y="65"/>
                      </a:lnTo>
                      <a:lnTo>
                        <a:pt x="695" y="65"/>
                      </a:lnTo>
                      <a:lnTo>
                        <a:pt x="693" y="65"/>
                      </a:lnTo>
                      <a:lnTo>
                        <a:pt x="695" y="63"/>
                      </a:lnTo>
                      <a:lnTo>
                        <a:pt x="695" y="63"/>
                      </a:lnTo>
                      <a:lnTo>
                        <a:pt x="697" y="63"/>
                      </a:lnTo>
                      <a:lnTo>
                        <a:pt x="699" y="63"/>
                      </a:lnTo>
                      <a:lnTo>
                        <a:pt x="699" y="63"/>
                      </a:lnTo>
                      <a:lnTo>
                        <a:pt x="701" y="61"/>
                      </a:lnTo>
                      <a:lnTo>
                        <a:pt x="701" y="61"/>
                      </a:lnTo>
                      <a:lnTo>
                        <a:pt x="703" y="59"/>
                      </a:lnTo>
                      <a:lnTo>
                        <a:pt x="705" y="59"/>
                      </a:lnTo>
                      <a:lnTo>
                        <a:pt x="707" y="55"/>
                      </a:lnTo>
                      <a:lnTo>
                        <a:pt x="710" y="51"/>
                      </a:lnTo>
                      <a:lnTo>
                        <a:pt x="712" y="51"/>
                      </a:lnTo>
                      <a:lnTo>
                        <a:pt x="712" y="49"/>
                      </a:lnTo>
                      <a:lnTo>
                        <a:pt x="714" y="48"/>
                      </a:lnTo>
                      <a:lnTo>
                        <a:pt x="722" y="38"/>
                      </a:lnTo>
                      <a:lnTo>
                        <a:pt x="722" y="36"/>
                      </a:lnTo>
                      <a:lnTo>
                        <a:pt x="730" y="25"/>
                      </a:lnTo>
                      <a:lnTo>
                        <a:pt x="733" y="23"/>
                      </a:lnTo>
                      <a:lnTo>
                        <a:pt x="735" y="21"/>
                      </a:lnTo>
                      <a:lnTo>
                        <a:pt x="737" y="19"/>
                      </a:lnTo>
                      <a:lnTo>
                        <a:pt x="741" y="13"/>
                      </a:lnTo>
                      <a:lnTo>
                        <a:pt x="741" y="11"/>
                      </a:lnTo>
                      <a:lnTo>
                        <a:pt x="745" y="8"/>
                      </a:lnTo>
                      <a:lnTo>
                        <a:pt x="745" y="8"/>
                      </a:lnTo>
                      <a:lnTo>
                        <a:pt x="743" y="6"/>
                      </a:lnTo>
                      <a:close/>
                      <a:moveTo>
                        <a:pt x="512" y="238"/>
                      </a:moveTo>
                      <a:lnTo>
                        <a:pt x="512" y="238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4" y="236"/>
                      </a:lnTo>
                      <a:lnTo>
                        <a:pt x="516" y="236"/>
                      </a:lnTo>
                      <a:lnTo>
                        <a:pt x="516" y="238"/>
                      </a:lnTo>
                      <a:lnTo>
                        <a:pt x="514" y="238"/>
                      </a:lnTo>
                      <a:lnTo>
                        <a:pt x="514" y="238"/>
                      </a:lnTo>
                      <a:lnTo>
                        <a:pt x="512" y="238"/>
                      </a:lnTo>
                      <a:lnTo>
                        <a:pt x="512" y="238"/>
                      </a:lnTo>
                      <a:lnTo>
                        <a:pt x="512" y="238"/>
                      </a:lnTo>
                      <a:lnTo>
                        <a:pt x="514" y="240"/>
                      </a:lnTo>
                      <a:lnTo>
                        <a:pt x="512" y="240"/>
                      </a:lnTo>
                      <a:lnTo>
                        <a:pt x="512" y="240"/>
                      </a:lnTo>
                      <a:lnTo>
                        <a:pt x="510" y="240"/>
                      </a:lnTo>
                      <a:lnTo>
                        <a:pt x="508" y="238"/>
                      </a:lnTo>
                      <a:lnTo>
                        <a:pt x="507" y="238"/>
                      </a:lnTo>
                      <a:lnTo>
                        <a:pt x="505" y="238"/>
                      </a:lnTo>
                      <a:lnTo>
                        <a:pt x="505" y="238"/>
                      </a:lnTo>
                      <a:lnTo>
                        <a:pt x="505" y="236"/>
                      </a:lnTo>
                      <a:lnTo>
                        <a:pt x="505" y="236"/>
                      </a:lnTo>
                      <a:lnTo>
                        <a:pt x="505" y="236"/>
                      </a:lnTo>
                      <a:lnTo>
                        <a:pt x="507" y="236"/>
                      </a:lnTo>
                      <a:lnTo>
                        <a:pt x="507" y="234"/>
                      </a:lnTo>
                      <a:lnTo>
                        <a:pt x="507" y="234"/>
                      </a:lnTo>
                      <a:lnTo>
                        <a:pt x="508" y="234"/>
                      </a:lnTo>
                      <a:lnTo>
                        <a:pt x="507" y="236"/>
                      </a:lnTo>
                      <a:lnTo>
                        <a:pt x="508" y="236"/>
                      </a:lnTo>
                      <a:lnTo>
                        <a:pt x="508" y="238"/>
                      </a:lnTo>
                      <a:lnTo>
                        <a:pt x="512" y="238"/>
                      </a:lnTo>
                      <a:close/>
                      <a:moveTo>
                        <a:pt x="392" y="325"/>
                      </a:moveTo>
                      <a:lnTo>
                        <a:pt x="388" y="323"/>
                      </a:lnTo>
                      <a:lnTo>
                        <a:pt x="385" y="321"/>
                      </a:lnTo>
                      <a:lnTo>
                        <a:pt x="385" y="321"/>
                      </a:lnTo>
                      <a:lnTo>
                        <a:pt x="383" y="323"/>
                      </a:lnTo>
                      <a:lnTo>
                        <a:pt x="388" y="329"/>
                      </a:lnTo>
                      <a:lnTo>
                        <a:pt x="390" y="331"/>
                      </a:lnTo>
                      <a:lnTo>
                        <a:pt x="390" y="331"/>
                      </a:lnTo>
                      <a:lnTo>
                        <a:pt x="392" y="331"/>
                      </a:lnTo>
                      <a:lnTo>
                        <a:pt x="394" y="329"/>
                      </a:lnTo>
                      <a:lnTo>
                        <a:pt x="394" y="329"/>
                      </a:lnTo>
                      <a:lnTo>
                        <a:pt x="394" y="327"/>
                      </a:lnTo>
                      <a:lnTo>
                        <a:pt x="392" y="325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39" name="Google Shape;439;p13"/>
                <p:cNvSpPr/>
                <p:nvPr/>
              </p:nvSpPr>
              <p:spPr>
                <a:xfrm>
                  <a:off x="7448550" y="4760913"/>
                  <a:ext cx="301625" cy="103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" h="650" extrusionOk="0">
                      <a:moveTo>
                        <a:pt x="156" y="624"/>
                      </a:moveTo>
                      <a:lnTo>
                        <a:pt x="156" y="624"/>
                      </a:lnTo>
                      <a:lnTo>
                        <a:pt x="156" y="620"/>
                      </a:lnTo>
                      <a:lnTo>
                        <a:pt x="154" y="618"/>
                      </a:lnTo>
                      <a:lnTo>
                        <a:pt x="154" y="616"/>
                      </a:lnTo>
                      <a:lnTo>
                        <a:pt x="154" y="612"/>
                      </a:lnTo>
                      <a:lnTo>
                        <a:pt x="152" y="610"/>
                      </a:lnTo>
                      <a:lnTo>
                        <a:pt x="152" y="610"/>
                      </a:lnTo>
                      <a:lnTo>
                        <a:pt x="152" y="608"/>
                      </a:lnTo>
                      <a:lnTo>
                        <a:pt x="150" y="606"/>
                      </a:lnTo>
                      <a:lnTo>
                        <a:pt x="148" y="605"/>
                      </a:lnTo>
                      <a:lnTo>
                        <a:pt x="147" y="605"/>
                      </a:lnTo>
                      <a:lnTo>
                        <a:pt x="147" y="605"/>
                      </a:lnTo>
                      <a:lnTo>
                        <a:pt x="143" y="606"/>
                      </a:lnTo>
                      <a:lnTo>
                        <a:pt x="143" y="606"/>
                      </a:lnTo>
                      <a:lnTo>
                        <a:pt x="141" y="606"/>
                      </a:lnTo>
                      <a:lnTo>
                        <a:pt x="141" y="606"/>
                      </a:lnTo>
                      <a:lnTo>
                        <a:pt x="139" y="608"/>
                      </a:lnTo>
                      <a:lnTo>
                        <a:pt x="139" y="608"/>
                      </a:lnTo>
                      <a:lnTo>
                        <a:pt x="139" y="608"/>
                      </a:lnTo>
                      <a:lnTo>
                        <a:pt x="137" y="608"/>
                      </a:lnTo>
                      <a:lnTo>
                        <a:pt x="135" y="608"/>
                      </a:lnTo>
                      <a:lnTo>
                        <a:pt x="135" y="610"/>
                      </a:lnTo>
                      <a:lnTo>
                        <a:pt x="133" y="614"/>
                      </a:lnTo>
                      <a:lnTo>
                        <a:pt x="131" y="616"/>
                      </a:lnTo>
                      <a:lnTo>
                        <a:pt x="131" y="625"/>
                      </a:lnTo>
                      <a:lnTo>
                        <a:pt x="133" y="624"/>
                      </a:lnTo>
                      <a:lnTo>
                        <a:pt x="135" y="624"/>
                      </a:lnTo>
                      <a:lnTo>
                        <a:pt x="137" y="625"/>
                      </a:lnTo>
                      <a:lnTo>
                        <a:pt x="139" y="627"/>
                      </a:lnTo>
                      <a:lnTo>
                        <a:pt x="139" y="629"/>
                      </a:lnTo>
                      <a:lnTo>
                        <a:pt x="141" y="631"/>
                      </a:lnTo>
                      <a:lnTo>
                        <a:pt x="141" y="633"/>
                      </a:lnTo>
                      <a:lnTo>
                        <a:pt x="143" y="633"/>
                      </a:lnTo>
                      <a:lnTo>
                        <a:pt x="143" y="635"/>
                      </a:lnTo>
                      <a:lnTo>
                        <a:pt x="143" y="635"/>
                      </a:lnTo>
                      <a:lnTo>
                        <a:pt x="143" y="637"/>
                      </a:lnTo>
                      <a:lnTo>
                        <a:pt x="145" y="637"/>
                      </a:lnTo>
                      <a:lnTo>
                        <a:pt x="143" y="637"/>
                      </a:lnTo>
                      <a:lnTo>
                        <a:pt x="143" y="639"/>
                      </a:lnTo>
                      <a:lnTo>
                        <a:pt x="145" y="639"/>
                      </a:lnTo>
                      <a:lnTo>
                        <a:pt x="145" y="641"/>
                      </a:lnTo>
                      <a:lnTo>
                        <a:pt x="145" y="641"/>
                      </a:lnTo>
                      <a:lnTo>
                        <a:pt x="145" y="643"/>
                      </a:lnTo>
                      <a:lnTo>
                        <a:pt x="147" y="643"/>
                      </a:lnTo>
                      <a:lnTo>
                        <a:pt x="147" y="645"/>
                      </a:lnTo>
                      <a:lnTo>
                        <a:pt x="147" y="646"/>
                      </a:lnTo>
                      <a:lnTo>
                        <a:pt x="147" y="648"/>
                      </a:lnTo>
                      <a:lnTo>
                        <a:pt x="147" y="648"/>
                      </a:lnTo>
                      <a:lnTo>
                        <a:pt x="148" y="650"/>
                      </a:lnTo>
                      <a:lnTo>
                        <a:pt x="150" y="646"/>
                      </a:lnTo>
                      <a:lnTo>
                        <a:pt x="152" y="645"/>
                      </a:lnTo>
                      <a:lnTo>
                        <a:pt x="152" y="645"/>
                      </a:lnTo>
                      <a:lnTo>
                        <a:pt x="154" y="645"/>
                      </a:lnTo>
                      <a:lnTo>
                        <a:pt x="154" y="645"/>
                      </a:lnTo>
                      <a:lnTo>
                        <a:pt x="154" y="645"/>
                      </a:lnTo>
                      <a:lnTo>
                        <a:pt x="156" y="645"/>
                      </a:lnTo>
                      <a:lnTo>
                        <a:pt x="156" y="643"/>
                      </a:lnTo>
                      <a:lnTo>
                        <a:pt x="154" y="643"/>
                      </a:lnTo>
                      <a:lnTo>
                        <a:pt x="154" y="643"/>
                      </a:lnTo>
                      <a:lnTo>
                        <a:pt x="154" y="641"/>
                      </a:lnTo>
                      <a:lnTo>
                        <a:pt x="154" y="637"/>
                      </a:lnTo>
                      <a:lnTo>
                        <a:pt x="158" y="633"/>
                      </a:lnTo>
                      <a:lnTo>
                        <a:pt x="158" y="629"/>
                      </a:lnTo>
                      <a:lnTo>
                        <a:pt x="158" y="625"/>
                      </a:lnTo>
                      <a:lnTo>
                        <a:pt x="156" y="624"/>
                      </a:lnTo>
                      <a:close/>
                      <a:moveTo>
                        <a:pt x="137" y="597"/>
                      </a:moveTo>
                      <a:lnTo>
                        <a:pt x="139" y="597"/>
                      </a:lnTo>
                      <a:lnTo>
                        <a:pt x="139" y="595"/>
                      </a:lnTo>
                      <a:lnTo>
                        <a:pt x="139" y="593"/>
                      </a:lnTo>
                      <a:lnTo>
                        <a:pt x="139" y="591"/>
                      </a:lnTo>
                      <a:lnTo>
                        <a:pt x="139" y="591"/>
                      </a:lnTo>
                      <a:lnTo>
                        <a:pt x="137" y="589"/>
                      </a:lnTo>
                      <a:lnTo>
                        <a:pt x="137" y="589"/>
                      </a:lnTo>
                      <a:lnTo>
                        <a:pt x="137" y="587"/>
                      </a:lnTo>
                      <a:lnTo>
                        <a:pt x="137" y="586"/>
                      </a:lnTo>
                      <a:lnTo>
                        <a:pt x="135" y="587"/>
                      </a:lnTo>
                      <a:lnTo>
                        <a:pt x="135" y="589"/>
                      </a:lnTo>
                      <a:lnTo>
                        <a:pt x="133" y="591"/>
                      </a:lnTo>
                      <a:lnTo>
                        <a:pt x="131" y="591"/>
                      </a:lnTo>
                      <a:lnTo>
                        <a:pt x="129" y="593"/>
                      </a:lnTo>
                      <a:lnTo>
                        <a:pt x="127" y="595"/>
                      </a:lnTo>
                      <a:lnTo>
                        <a:pt x="127" y="597"/>
                      </a:lnTo>
                      <a:lnTo>
                        <a:pt x="127" y="597"/>
                      </a:lnTo>
                      <a:lnTo>
                        <a:pt x="129" y="599"/>
                      </a:lnTo>
                      <a:lnTo>
                        <a:pt x="129" y="599"/>
                      </a:lnTo>
                      <a:lnTo>
                        <a:pt x="129" y="601"/>
                      </a:lnTo>
                      <a:lnTo>
                        <a:pt x="129" y="601"/>
                      </a:lnTo>
                      <a:lnTo>
                        <a:pt x="129" y="603"/>
                      </a:lnTo>
                      <a:lnTo>
                        <a:pt x="129" y="603"/>
                      </a:lnTo>
                      <a:lnTo>
                        <a:pt x="131" y="603"/>
                      </a:lnTo>
                      <a:lnTo>
                        <a:pt x="135" y="599"/>
                      </a:lnTo>
                      <a:lnTo>
                        <a:pt x="137" y="597"/>
                      </a:lnTo>
                      <a:close/>
                      <a:moveTo>
                        <a:pt x="112" y="538"/>
                      </a:moveTo>
                      <a:lnTo>
                        <a:pt x="112" y="538"/>
                      </a:lnTo>
                      <a:lnTo>
                        <a:pt x="110" y="538"/>
                      </a:lnTo>
                      <a:lnTo>
                        <a:pt x="108" y="536"/>
                      </a:lnTo>
                      <a:lnTo>
                        <a:pt x="108" y="536"/>
                      </a:lnTo>
                      <a:lnTo>
                        <a:pt x="108" y="534"/>
                      </a:lnTo>
                      <a:lnTo>
                        <a:pt x="108" y="532"/>
                      </a:lnTo>
                      <a:lnTo>
                        <a:pt x="108" y="532"/>
                      </a:lnTo>
                      <a:lnTo>
                        <a:pt x="106" y="532"/>
                      </a:lnTo>
                      <a:lnTo>
                        <a:pt x="105" y="532"/>
                      </a:lnTo>
                      <a:lnTo>
                        <a:pt x="103" y="532"/>
                      </a:lnTo>
                      <a:lnTo>
                        <a:pt x="101" y="534"/>
                      </a:lnTo>
                      <a:lnTo>
                        <a:pt x="101" y="538"/>
                      </a:lnTo>
                      <a:lnTo>
                        <a:pt x="101" y="540"/>
                      </a:lnTo>
                      <a:lnTo>
                        <a:pt x="101" y="540"/>
                      </a:lnTo>
                      <a:lnTo>
                        <a:pt x="103" y="540"/>
                      </a:lnTo>
                      <a:lnTo>
                        <a:pt x="103" y="540"/>
                      </a:lnTo>
                      <a:lnTo>
                        <a:pt x="103" y="540"/>
                      </a:lnTo>
                      <a:lnTo>
                        <a:pt x="105" y="540"/>
                      </a:lnTo>
                      <a:lnTo>
                        <a:pt x="103" y="542"/>
                      </a:lnTo>
                      <a:lnTo>
                        <a:pt x="103" y="542"/>
                      </a:lnTo>
                      <a:lnTo>
                        <a:pt x="105" y="544"/>
                      </a:lnTo>
                      <a:lnTo>
                        <a:pt x="105" y="544"/>
                      </a:lnTo>
                      <a:lnTo>
                        <a:pt x="106" y="546"/>
                      </a:lnTo>
                      <a:lnTo>
                        <a:pt x="106" y="544"/>
                      </a:lnTo>
                      <a:lnTo>
                        <a:pt x="108" y="544"/>
                      </a:lnTo>
                      <a:lnTo>
                        <a:pt x="108" y="544"/>
                      </a:lnTo>
                      <a:lnTo>
                        <a:pt x="110" y="544"/>
                      </a:lnTo>
                      <a:lnTo>
                        <a:pt x="110" y="544"/>
                      </a:lnTo>
                      <a:lnTo>
                        <a:pt x="112" y="544"/>
                      </a:lnTo>
                      <a:lnTo>
                        <a:pt x="114" y="546"/>
                      </a:lnTo>
                      <a:lnTo>
                        <a:pt x="114" y="546"/>
                      </a:lnTo>
                      <a:lnTo>
                        <a:pt x="114" y="544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2" y="538"/>
                      </a:lnTo>
                      <a:close/>
                      <a:moveTo>
                        <a:pt x="124" y="534"/>
                      </a:moveTo>
                      <a:lnTo>
                        <a:pt x="124" y="532"/>
                      </a:lnTo>
                      <a:lnTo>
                        <a:pt x="122" y="532"/>
                      </a:lnTo>
                      <a:lnTo>
                        <a:pt x="122" y="532"/>
                      </a:lnTo>
                      <a:lnTo>
                        <a:pt x="122" y="534"/>
                      </a:lnTo>
                      <a:lnTo>
                        <a:pt x="120" y="532"/>
                      </a:lnTo>
                      <a:lnTo>
                        <a:pt x="120" y="534"/>
                      </a:lnTo>
                      <a:lnTo>
                        <a:pt x="120" y="536"/>
                      </a:lnTo>
                      <a:lnTo>
                        <a:pt x="120" y="536"/>
                      </a:lnTo>
                      <a:lnTo>
                        <a:pt x="126" y="540"/>
                      </a:lnTo>
                      <a:lnTo>
                        <a:pt x="126" y="536"/>
                      </a:lnTo>
                      <a:lnTo>
                        <a:pt x="126" y="534"/>
                      </a:lnTo>
                      <a:lnTo>
                        <a:pt x="124" y="534"/>
                      </a:lnTo>
                      <a:close/>
                      <a:moveTo>
                        <a:pt x="120" y="530"/>
                      </a:moveTo>
                      <a:lnTo>
                        <a:pt x="120" y="530"/>
                      </a:lnTo>
                      <a:lnTo>
                        <a:pt x="122" y="530"/>
                      </a:lnTo>
                      <a:lnTo>
                        <a:pt x="122" y="528"/>
                      </a:lnTo>
                      <a:lnTo>
                        <a:pt x="122" y="528"/>
                      </a:lnTo>
                      <a:lnTo>
                        <a:pt x="120" y="525"/>
                      </a:lnTo>
                      <a:lnTo>
                        <a:pt x="120" y="521"/>
                      </a:lnTo>
                      <a:lnTo>
                        <a:pt x="118" y="519"/>
                      </a:lnTo>
                      <a:lnTo>
                        <a:pt x="120" y="517"/>
                      </a:lnTo>
                      <a:lnTo>
                        <a:pt x="120" y="517"/>
                      </a:lnTo>
                      <a:lnTo>
                        <a:pt x="122" y="515"/>
                      </a:lnTo>
                      <a:lnTo>
                        <a:pt x="122" y="513"/>
                      </a:lnTo>
                      <a:lnTo>
                        <a:pt x="120" y="513"/>
                      </a:lnTo>
                      <a:lnTo>
                        <a:pt x="118" y="511"/>
                      </a:lnTo>
                      <a:lnTo>
                        <a:pt x="116" y="513"/>
                      </a:lnTo>
                      <a:lnTo>
                        <a:pt x="116" y="513"/>
                      </a:lnTo>
                      <a:lnTo>
                        <a:pt x="116" y="515"/>
                      </a:lnTo>
                      <a:lnTo>
                        <a:pt x="114" y="517"/>
                      </a:lnTo>
                      <a:lnTo>
                        <a:pt x="114" y="517"/>
                      </a:lnTo>
                      <a:lnTo>
                        <a:pt x="114" y="519"/>
                      </a:lnTo>
                      <a:lnTo>
                        <a:pt x="114" y="519"/>
                      </a:lnTo>
                      <a:lnTo>
                        <a:pt x="114" y="525"/>
                      </a:lnTo>
                      <a:lnTo>
                        <a:pt x="116" y="527"/>
                      </a:lnTo>
                      <a:lnTo>
                        <a:pt x="116" y="528"/>
                      </a:lnTo>
                      <a:lnTo>
                        <a:pt x="118" y="527"/>
                      </a:lnTo>
                      <a:lnTo>
                        <a:pt x="118" y="527"/>
                      </a:lnTo>
                      <a:lnTo>
                        <a:pt x="120" y="527"/>
                      </a:lnTo>
                      <a:lnTo>
                        <a:pt x="120" y="527"/>
                      </a:lnTo>
                      <a:lnTo>
                        <a:pt x="120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16" y="532"/>
                      </a:lnTo>
                      <a:lnTo>
                        <a:pt x="116" y="534"/>
                      </a:lnTo>
                      <a:lnTo>
                        <a:pt x="118" y="534"/>
                      </a:lnTo>
                      <a:lnTo>
                        <a:pt x="120" y="532"/>
                      </a:lnTo>
                      <a:lnTo>
                        <a:pt x="120" y="530"/>
                      </a:lnTo>
                      <a:lnTo>
                        <a:pt x="120" y="530"/>
                      </a:lnTo>
                      <a:close/>
                      <a:moveTo>
                        <a:pt x="87" y="511"/>
                      </a:moveTo>
                      <a:lnTo>
                        <a:pt x="84" y="511"/>
                      </a:lnTo>
                      <a:lnTo>
                        <a:pt x="82" y="509"/>
                      </a:lnTo>
                      <a:lnTo>
                        <a:pt x="82" y="508"/>
                      </a:lnTo>
                      <a:lnTo>
                        <a:pt x="82" y="506"/>
                      </a:lnTo>
                      <a:lnTo>
                        <a:pt x="82" y="502"/>
                      </a:lnTo>
                      <a:lnTo>
                        <a:pt x="82" y="500"/>
                      </a:lnTo>
                      <a:lnTo>
                        <a:pt x="80" y="500"/>
                      </a:lnTo>
                      <a:lnTo>
                        <a:pt x="78" y="502"/>
                      </a:lnTo>
                      <a:lnTo>
                        <a:pt x="78" y="502"/>
                      </a:lnTo>
                      <a:lnTo>
                        <a:pt x="78" y="504"/>
                      </a:lnTo>
                      <a:lnTo>
                        <a:pt x="78" y="506"/>
                      </a:lnTo>
                      <a:lnTo>
                        <a:pt x="78" y="508"/>
                      </a:lnTo>
                      <a:lnTo>
                        <a:pt x="80" y="511"/>
                      </a:lnTo>
                      <a:lnTo>
                        <a:pt x="82" y="513"/>
                      </a:lnTo>
                      <a:lnTo>
                        <a:pt x="84" y="513"/>
                      </a:lnTo>
                      <a:lnTo>
                        <a:pt x="86" y="515"/>
                      </a:lnTo>
                      <a:lnTo>
                        <a:pt x="87" y="515"/>
                      </a:lnTo>
                      <a:lnTo>
                        <a:pt x="87" y="513"/>
                      </a:lnTo>
                      <a:lnTo>
                        <a:pt x="87" y="513"/>
                      </a:lnTo>
                      <a:lnTo>
                        <a:pt x="87" y="511"/>
                      </a:lnTo>
                      <a:close/>
                      <a:moveTo>
                        <a:pt x="127" y="487"/>
                      </a:moveTo>
                      <a:lnTo>
                        <a:pt x="127" y="489"/>
                      </a:lnTo>
                      <a:lnTo>
                        <a:pt x="127" y="492"/>
                      </a:lnTo>
                      <a:lnTo>
                        <a:pt x="127" y="492"/>
                      </a:lnTo>
                      <a:lnTo>
                        <a:pt x="127" y="492"/>
                      </a:lnTo>
                      <a:lnTo>
                        <a:pt x="129" y="490"/>
                      </a:lnTo>
                      <a:lnTo>
                        <a:pt x="129" y="489"/>
                      </a:lnTo>
                      <a:lnTo>
                        <a:pt x="129" y="489"/>
                      </a:lnTo>
                      <a:lnTo>
                        <a:pt x="129" y="487"/>
                      </a:lnTo>
                      <a:lnTo>
                        <a:pt x="129" y="485"/>
                      </a:lnTo>
                      <a:lnTo>
                        <a:pt x="127" y="483"/>
                      </a:lnTo>
                      <a:lnTo>
                        <a:pt x="127" y="481"/>
                      </a:lnTo>
                      <a:lnTo>
                        <a:pt x="127" y="481"/>
                      </a:lnTo>
                      <a:lnTo>
                        <a:pt x="127" y="483"/>
                      </a:lnTo>
                      <a:lnTo>
                        <a:pt x="127" y="487"/>
                      </a:lnTo>
                      <a:close/>
                      <a:moveTo>
                        <a:pt x="53" y="418"/>
                      </a:moveTo>
                      <a:lnTo>
                        <a:pt x="51" y="416"/>
                      </a:lnTo>
                      <a:lnTo>
                        <a:pt x="49" y="416"/>
                      </a:lnTo>
                      <a:lnTo>
                        <a:pt x="49" y="416"/>
                      </a:lnTo>
                      <a:lnTo>
                        <a:pt x="49" y="418"/>
                      </a:lnTo>
                      <a:lnTo>
                        <a:pt x="49" y="418"/>
                      </a:lnTo>
                      <a:lnTo>
                        <a:pt x="47" y="420"/>
                      </a:lnTo>
                      <a:lnTo>
                        <a:pt x="46" y="420"/>
                      </a:lnTo>
                      <a:lnTo>
                        <a:pt x="46" y="422"/>
                      </a:lnTo>
                      <a:lnTo>
                        <a:pt x="46" y="424"/>
                      </a:lnTo>
                      <a:lnTo>
                        <a:pt x="46" y="426"/>
                      </a:lnTo>
                      <a:lnTo>
                        <a:pt x="47" y="428"/>
                      </a:lnTo>
                      <a:lnTo>
                        <a:pt x="53" y="430"/>
                      </a:lnTo>
                      <a:lnTo>
                        <a:pt x="57" y="426"/>
                      </a:lnTo>
                      <a:lnTo>
                        <a:pt x="57" y="422"/>
                      </a:lnTo>
                      <a:lnTo>
                        <a:pt x="55" y="418"/>
                      </a:lnTo>
                      <a:lnTo>
                        <a:pt x="53" y="418"/>
                      </a:lnTo>
                      <a:close/>
                      <a:moveTo>
                        <a:pt x="34" y="274"/>
                      </a:moveTo>
                      <a:lnTo>
                        <a:pt x="34" y="274"/>
                      </a:lnTo>
                      <a:lnTo>
                        <a:pt x="32" y="270"/>
                      </a:lnTo>
                      <a:lnTo>
                        <a:pt x="32" y="268"/>
                      </a:lnTo>
                      <a:lnTo>
                        <a:pt x="30" y="264"/>
                      </a:lnTo>
                      <a:lnTo>
                        <a:pt x="28" y="262"/>
                      </a:lnTo>
                      <a:lnTo>
                        <a:pt x="25" y="264"/>
                      </a:lnTo>
                      <a:lnTo>
                        <a:pt x="19" y="268"/>
                      </a:lnTo>
                      <a:lnTo>
                        <a:pt x="19" y="270"/>
                      </a:lnTo>
                      <a:lnTo>
                        <a:pt x="19" y="272"/>
                      </a:lnTo>
                      <a:lnTo>
                        <a:pt x="17" y="274"/>
                      </a:lnTo>
                      <a:lnTo>
                        <a:pt x="15" y="274"/>
                      </a:lnTo>
                      <a:lnTo>
                        <a:pt x="15" y="274"/>
                      </a:lnTo>
                      <a:lnTo>
                        <a:pt x="15" y="274"/>
                      </a:lnTo>
                      <a:lnTo>
                        <a:pt x="15" y="277"/>
                      </a:lnTo>
                      <a:lnTo>
                        <a:pt x="15" y="279"/>
                      </a:lnTo>
                      <a:lnTo>
                        <a:pt x="15" y="283"/>
                      </a:lnTo>
                      <a:lnTo>
                        <a:pt x="15" y="285"/>
                      </a:lnTo>
                      <a:lnTo>
                        <a:pt x="17" y="287"/>
                      </a:lnTo>
                      <a:lnTo>
                        <a:pt x="19" y="289"/>
                      </a:lnTo>
                      <a:lnTo>
                        <a:pt x="19" y="291"/>
                      </a:lnTo>
                      <a:lnTo>
                        <a:pt x="17" y="293"/>
                      </a:lnTo>
                      <a:lnTo>
                        <a:pt x="15" y="296"/>
                      </a:lnTo>
                      <a:lnTo>
                        <a:pt x="15" y="296"/>
                      </a:lnTo>
                      <a:lnTo>
                        <a:pt x="17" y="296"/>
                      </a:lnTo>
                      <a:lnTo>
                        <a:pt x="19" y="296"/>
                      </a:lnTo>
                      <a:lnTo>
                        <a:pt x="21" y="296"/>
                      </a:lnTo>
                      <a:lnTo>
                        <a:pt x="23" y="296"/>
                      </a:lnTo>
                      <a:lnTo>
                        <a:pt x="25" y="298"/>
                      </a:lnTo>
                      <a:lnTo>
                        <a:pt x="26" y="298"/>
                      </a:lnTo>
                      <a:lnTo>
                        <a:pt x="28" y="298"/>
                      </a:lnTo>
                      <a:lnTo>
                        <a:pt x="30" y="296"/>
                      </a:lnTo>
                      <a:lnTo>
                        <a:pt x="32" y="293"/>
                      </a:lnTo>
                      <a:lnTo>
                        <a:pt x="30" y="291"/>
                      </a:lnTo>
                      <a:lnTo>
                        <a:pt x="30" y="291"/>
                      </a:lnTo>
                      <a:lnTo>
                        <a:pt x="30" y="289"/>
                      </a:lnTo>
                      <a:lnTo>
                        <a:pt x="30" y="287"/>
                      </a:lnTo>
                      <a:lnTo>
                        <a:pt x="32" y="287"/>
                      </a:lnTo>
                      <a:lnTo>
                        <a:pt x="32" y="285"/>
                      </a:lnTo>
                      <a:lnTo>
                        <a:pt x="34" y="283"/>
                      </a:lnTo>
                      <a:lnTo>
                        <a:pt x="34" y="281"/>
                      </a:lnTo>
                      <a:lnTo>
                        <a:pt x="34" y="277"/>
                      </a:lnTo>
                      <a:lnTo>
                        <a:pt x="34" y="274"/>
                      </a:lnTo>
                      <a:close/>
                      <a:moveTo>
                        <a:pt x="44" y="215"/>
                      </a:moveTo>
                      <a:lnTo>
                        <a:pt x="42" y="215"/>
                      </a:lnTo>
                      <a:lnTo>
                        <a:pt x="42" y="213"/>
                      </a:lnTo>
                      <a:lnTo>
                        <a:pt x="44" y="211"/>
                      </a:lnTo>
                      <a:lnTo>
                        <a:pt x="44" y="211"/>
                      </a:lnTo>
                      <a:lnTo>
                        <a:pt x="44" y="209"/>
                      </a:lnTo>
                      <a:lnTo>
                        <a:pt x="42" y="207"/>
                      </a:lnTo>
                      <a:lnTo>
                        <a:pt x="40" y="205"/>
                      </a:lnTo>
                      <a:lnTo>
                        <a:pt x="38" y="205"/>
                      </a:lnTo>
                      <a:lnTo>
                        <a:pt x="38" y="209"/>
                      </a:lnTo>
                      <a:lnTo>
                        <a:pt x="38" y="211"/>
                      </a:lnTo>
                      <a:lnTo>
                        <a:pt x="38" y="213"/>
                      </a:lnTo>
                      <a:lnTo>
                        <a:pt x="38" y="215"/>
                      </a:lnTo>
                      <a:lnTo>
                        <a:pt x="38" y="215"/>
                      </a:lnTo>
                      <a:lnTo>
                        <a:pt x="36" y="215"/>
                      </a:lnTo>
                      <a:lnTo>
                        <a:pt x="36" y="215"/>
                      </a:lnTo>
                      <a:lnTo>
                        <a:pt x="34" y="215"/>
                      </a:lnTo>
                      <a:lnTo>
                        <a:pt x="34" y="218"/>
                      </a:lnTo>
                      <a:lnTo>
                        <a:pt x="36" y="218"/>
                      </a:lnTo>
                      <a:lnTo>
                        <a:pt x="36" y="218"/>
                      </a:lnTo>
                      <a:lnTo>
                        <a:pt x="36" y="218"/>
                      </a:lnTo>
                      <a:lnTo>
                        <a:pt x="38" y="220"/>
                      </a:lnTo>
                      <a:lnTo>
                        <a:pt x="40" y="218"/>
                      </a:lnTo>
                      <a:lnTo>
                        <a:pt x="42" y="218"/>
                      </a:lnTo>
                      <a:lnTo>
                        <a:pt x="44" y="218"/>
                      </a:lnTo>
                      <a:lnTo>
                        <a:pt x="44" y="217"/>
                      </a:lnTo>
                      <a:lnTo>
                        <a:pt x="44" y="217"/>
                      </a:lnTo>
                      <a:lnTo>
                        <a:pt x="44" y="215"/>
                      </a:lnTo>
                      <a:close/>
                      <a:moveTo>
                        <a:pt x="4" y="198"/>
                      </a:moveTo>
                      <a:lnTo>
                        <a:pt x="4" y="198"/>
                      </a:lnTo>
                      <a:lnTo>
                        <a:pt x="2" y="198"/>
                      </a:lnTo>
                      <a:lnTo>
                        <a:pt x="0" y="198"/>
                      </a:lnTo>
                      <a:lnTo>
                        <a:pt x="0" y="198"/>
                      </a:lnTo>
                      <a:lnTo>
                        <a:pt x="2" y="199"/>
                      </a:lnTo>
                      <a:lnTo>
                        <a:pt x="2" y="203"/>
                      </a:lnTo>
                      <a:lnTo>
                        <a:pt x="4" y="203"/>
                      </a:lnTo>
                      <a:lnTo>
                        <a:pt x="6" y="203"/>
                      </a:lnTo>
                      <a:lnTo>
                        <a:pt x="6" y="201"/>
                      </a:lnTo>
                      <a:lnTo>
                        <a:pt x="6" y="199"/>
                      </a:lnTo>
                      <a:lnTo>
                        <a:pt x="6" y="198"/>
                      </a:lnTo>
                      <a:lnTo>
                        <a:pt x="4" y="198"/>
                      </a:lnTo>
                      <a:close/>
                      <a:moveTo>
                        <a:pt x="76" y="163"/>
                      </a:moveTo>
                      <a:lnTo>
                        <a:pt x="76" y="163"/>
                      </a:lnTo>
                      <a:lnTo>
                        <a:pt x="76" y="161"/>
                      </a:lnTo>
                      <a:lnTo>
                        <a:pt x="74" y="158"/>
                      </a:lnTo>
                      <a:lnTo>
                        <a:pt x="74" y="156"/>
                      </a:lnTo>
                      <a:lnTo>
                        <a:pt x="74" y="156"/>
                      </a:lnTo>
                      <a:lnTo>
                        <a:pt x="70" y="156"/>
                      </a:lnTo>
                      <a:lnTo>
                        <a:pt x="70" y="156"/>
                      </a:lnTo>
                      <a:lnTo>
                        <a:pt x="68" y="158"/>
                      </a:lnTo>
                      <a:lnTo>
                        <a:pt x="66" y="160"/>
                      </a:lnTo>
                      <a:lnTo>
                        <a:pt x="68" y="161"/>
                      </a:lnTo>
                      <a:lnTo>
                        <a:pt x="68" y="161"/>
                      </a:lnTo>
                      <a:lnTo>
                        <a:pt x="70" y="161"/>
                      </a:lnTo>
                      <a:lnTo>
                        <a:pt x="70" y="163"/>
                      </a:lnTo>
                      <a:lnTo>
                        <a:pt x="70" y="163"/>
                      </a:lnTo>
                      <a:lnTo>
                        <a:pt x="72" y="163"/>
                      </a:lnTo>
                      <a:lnTo>
                        <a:pt x="74" y="163"/>
                      </a:lnTo>
                      <a:lnTo>
                        <a:pt x="74" y="165"/>
                      </a:lnTo>
                      <a:lnTo>
                        <a:pt x="74" y="165"/>
                      </a:lnTo>
                      <a:lnTo>
                        <a:pt x="76" y="167"/>
                      </a:lnTo>
                      <a:lnTo>
                        <a:pt x="76" y="169"/>
                      </a:lnTo>
                      <a:lnTo>
                        <a:pt x="78" y="169"/>
                      </a:lnTo>
                      <a:lnTo>
                        <a:pt x="76" y="163"/>
                      </a:lnTo>
                      <a:close/>
                      <a:moveTo>
                        <a:pt x="78" y="141"/>
                      </a:moveTo>
                      <a:lnTo>
                        <a:pt x="78" y="142"/>
                      </a:lnTo>
                      <a:lnTo>
                        <a:pt x="78" y="144"/>
                      </a:lnTo>
                      <a:lnTo>
                        <a:pt x="78" y="146"/>
                      </a:lnTo>
                      <a:lnTo>
                        <a:pt x="78" y="146"/>
                      </a:lnTo>
                      <a:lnTo>
                        <a:pt x="80" y="148"/>
                      </a:lnTo>
                      <a:lnTo>
                        <a:pt x="80" y="150"/>
                      </a:ln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2" y="148"/>
                      </a:lnTo>
                      <a:lnTo>
                        <a:pt x="82" y="144"/>
                      </a:lnTo>
                      <a:lnTo>
                        <a:pt x="82" y="144"/>
                      </a:lnTo>
                      <a:lnTo>
                        <a:pt x="82" y="142"/>
                      </a:lnTo>
                      <a:lnTo>
                        <a:pt x="82" y="142"/>
                      </a:lnTo>
                      <a:lnTo>
                        <a:pt x="82" y="141"/>
                      </a:lnTo>
                      <a:lnTo>
                        <a:pt x="82" y="141"/>
                      </a:lnTo>
                      <a:lnTo>
                        <a:pt x="82" y="141"/>
                      </a:lnTo>
                      <a:lnTo>
                        <a:pt x="80" y="141"/>
                      </a:lnTo>
                      <a:lnTo>
                        <a:pt x="80" y="141"/>
                      </a:lnTo>
                      <a:lnTo>
                        <a:pt x="78" y="141"/>
                      </a:lnTo>
                      <a:lnTo>
                        <a:pt x="78" y="141"/>
                      </a:lnTo>
                      <a:close/>
                      <a:moveTo>
                        <a:pt x="152" y="133"/>
                      </a:moveTo>
                      <a:lnTo>
                        <a:pt x="152" y="133"/>
                      </a:lnTo>
                      <a:lnTo>
                        <a:pt x="150" y="133"/>
                      </a:lnTo>
                      <a:lnTo>
                        <a:pt x="150" y="135"/>
                      </a:lnTo>
                      <a:lnTo>
                        <a:pt x="152" y="133"/>
                      </a:lnTo>
                      <a:close/>
                      <a:moveTo>
                        <a:pt x="44" y="83"/>
                      </a:moveTo>
                      <a:lnTo>
                        <a:pt x="44" y="82"/>
                      </a:lnTo>
                      <a:lnTo>
                        <a:pt x="44" y="82"/>
                      </a:lnTo>
                      <a:lnTo>
                        <a:pt x="44" y="80"/>
                      </a:lnTo>
                      <a:lnTo>
                        <a:pt x="44" y="80"/>
                      </a:lnTo>
                      <a:lnTo>
                        <a:pt x="46" y="78"/>
                      </a:lnTo>
                      <a:lnTo>
                        <a:pt x="47" y="76"/>
                      </a:lnTo>
                      <a:lnTo>
                        <a:pt x="47" y="74"/>
                      </a:lnTo>
                      <a:lnTo>
                        <a:pt x="47" y="70"/>
                      </a:lnTo>
                      <a:lnTo>
                        <a:pt x="47" y="68"/>
                      </a:lnTo>
                      <a:lnTo>
                        <a:pt x="47" y="68"/>
                      </a:lnTo>
                      <a:lnTo>
                        <a:pt x="47" y="66"/>
                      </a:lnTo>
                      <a:lnTo>
                        <a:pt x="47" y="66"/>
                      </a:lnTo>
                      <a:lnTo>
                        <a:pt x="46" y="66"/>
                      </a:lnTo>
                      <a:lnTo>
                        <a:pt x="46" y="66"/>
                      </a:lnTo>
                      <a:lnTo>
                        <a:pt x="46" y="66"/>
                      </a:lnTo>
                      <a:lnTo>
                        <a:pt x="44" y="66"/>
                      </a:lnTo>
                      <a:lnTo>
                        <a:pt x="44" y="66"/>
                      </a:lnTo>
                      <a:lnTo>
                        <a:pt x="44" y="68"/>
                      </a:lnTo>
                      <a:lnTo>
                        <a:pt x="44" y="70"/>
                      </a:lnTo>
                      <a:lnTo>
                        <a:pt x="42" y="76"/>
                      </a:lnTo>
                      <a:lnTo>
                        <a:pt x="42" y="76"/>
                      </a:lnTo>
                      <a:lnTo>
                        <a:pt x="42" y="78"/>
                      </a:lnTo>
                      <a:lnTo>
                        <a:pt x="44" y="83"/>
                      </a:lnTo>
                      <a:lnTo>
                        <a:pt x="44" y="83"/>
                      </a:lnTo>
                      <a:close/>
                      <a:moveTo>
                        <a:pt x="190" y="23"/>
                      </a:moveTo>
                      <a:lnTo>
                        <a:pt x="188" y="25"/>
                      </a:lnTo>
                      <a:lnTo>
                        <a:pt x="190" y="25"/>
                      </a:lnTo>
                      <a:lnTo>
                        <a:pt x="190" y="25"/>
                      </a:lnTo>
                      <a:lnTo>
                        <a:pt x="190" y="23"/>
                      </a:lnTo>
                      <a:close/>
                      <a:moveTo>
                        <a:pt x="68" y="116"/>
                      </a:moveTo>
                      <a:lnTo>
                        <a:pt x="68" y="116"/>
                      </a:lnTo>
                      <a:lnTo>
                        <a:pt x="68" y="114"/>
                      </a:lnTo>
                      <a:lnTo>
                        <a:pt x="68" y="112"/>
                      </a:lnTo>
                      <a:lnTo>
                        <a:pt x="70" y="112"/>
                      </a:lnTo>
                      <a:lnTo>
                        <a:pt x="70" y="110"/>
                      </a:lnTo>
                      <a:lnTo>
                        <a:pt x="72" y="106"/>
                      </a:lnTo>
                      <a:lnTo>
                        <a:pt x="70" y="102"/>
                      </a:lnTo>
                      <a:lnTo>
                        <a:pt x="70" y="101"/>
                      </a:lnTo>
                      <a:lnTo>
                        <a:pt x="70" y="97"/>
                      </a:lnTo>
                      <a:lnTo>
                        <a:pt x="70" y="93"/>
                      </a:lnTo>
                      <a:lnTo>
                        <a:pt x="70" y="91"/>
                      </a:lnTo>
                      <a:lnTo>
                        <a:pt x="70" y="89"/>
                      </a:lnTo>
                      <a:lnTo>
                        <a:pt x="70" y="87"/>
                      </a:lnTo>
                      <a:lnTo>
                        <a:pt x="68" y="85"/>
                      </a:lnTo>
                      <a:lnTo>
                        <a:pt x="68" y="83"/>
                      </a:lnTo>
                      <a:lnTo>
                        <a:pt x="68" y="82"/>
                      </a:lnTo>
                      <a:lnTo>
                        <a:pt x="68" y="80"/>
                      </a:lnTo>
                      <a:lnTo>
                        <a:pt x="68" y="78"/>
                      </a:lnTo>
                      <a:lnTo>
                        <a:pt x="66" y="76"/>
                      </a:lnTo>
                      <a:lnTo>
                        <a:pt x="66" y="74"/>
                      </a:lnTo>
                      <a:lnTo>
                        <a:pt x="66" y="74"/>
                      </a:lnTo>
                      <a:lnTo>
                        <a:pt x="65" y="74"/>
                      </a:lnTo>
                      <a:lnTo>
                        <a:pt x="65" y="72"/>
                      </a:lnTo>
                      <a:lnTo>
                        <a:pt x="65" y="72"/>
                      </a:lnTo>
                      <a:lnTo>
                        <a:pt x="63" y="74"/>
                      </a:lnTo>
                      <a:lnTo>
                        <a:pt x="63" y="74"/>
                      </a:lnTo>
                      <a:lnTo>
                        <a:pt x="61" y="74"/>
                      </a:lnTo>
                      <a:lnTo>
                        <a:pt x="61" y="74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3" y="66"/>
                      </a:lnTo>
                      <a:lnTo>
                        <a:pt x="63" y="66"/>
                      </a:lnTo>
                      <a:lnTo>
                        <a:pt x="65" y="66"/>
                      </a:lnTo>
                      <a:lnTo>
                        <a:pt x="65" y="66"/>
                      </a:lnTo>
                      <a:lnTo>
                        <a:pt x="66" y="66"/>
                      </a:lnTo>
                      <a:lnTo>
                        <a:pt x="66" y="68"/>
                      </a:lnTo>
                      <a:lnTo>
                        <a:pt x="66" y="68"/>
                      </a:lnTo>
                      <a:lnTo>
                        <a:pt x="68" y="68"/>
                      </a:lnTo>
                      <a:lnTo>
                        <a:pt x="68" y="66"/>
                      </a:lnTo>
                      <a:lnTo>
                        <a:pt x="68" y="64"/>
                      </a:lnTo>
                      <a:lnTo>
                        <a:pt x="66" y="63"/>
                      </a:lnTo>
                      <a:lnTo>
                        <a:pt x="65" y="63"/>
                      </a:lnTo>
                      <a:lnTo>
                        <a:pt x="65" y="61"/>
                      </a:lnTo>
                      <a:lnTo>
                        <a:pt x="66" y="59"/>
                      </a:lnTo>
                      <a:lnTo>
                        <a:pt x="68" y="59"/>
                      </a:lnTo>
                      <a:lnTo>
                        <a:pt x="68" y="57"/>
                      </a:lnTo>
                      <a:lnTo>
                        <a:pt x="68" y="57"/>
                      </a:lnTo>
                      <a:lnTo>
                        <a:pt x="68" y="59"/>
                      </a:lnTo>
                      <a:lnTo>
                        <a:pt x="68" y="61"/>
                      </a:lnTo>
                      <a:lnTo>
                        <a:pt x="68" y="61"/>
                      </a:lnTo>
                      <a:lnTo>
                        <a:pt x="70" y="63"/>
                      </a:lnTo>
                      <a:lnTo>
                        <a:pt x="70" y="63"/>
                      </a:lnTo>
                      <a:lnTo>
                        <a:pt x="70" y="61"/>
                      </a:lnTo>
                      <a:lnTo>
                        <a:pt x="70" y="61"/>
                      </a:lnTo>
                      <a:lnTo>
                        <a:pt x="72" y="61"/>
                      </a:lnTo>
                      <a:lnTo>
                        <a:pt x="74" y="61"/>
                      </a:lnTo>
                      <a:lnTo>
                        <a:pt x="76" y="59"/>
                      </a:lnTo>
                      <a:lnTo>
                        <a:pt x="76" y="55"/>
                      </a:lnTo>
                      <a:lnTo>
                        <a:pt x="76" y="53"/>
                      </a:lnTo>
                      <a:lnTo>
                        <a:pt x="76" y="45"/>
                      </a:lnTo>
                      <a:lnTo>
                        <a:pt x="78" y="44"/>
                      </a:lnTo>
                      <a:lnTo>
                        <a:pt x="80" y="40"/>
                      </a:lnTo>
                      <a:lnTo>
                        <a:pt x="80" y="40"/>
                      </a:lnTo>
                      <a:lnTo>
                        <a:pt x="76" y="38"/>
                      </a:lnTo>
                      <a:lnTo>
                        <a:pt x="76" y="36"/>
                      </a:lnTo>
                      <a:lnTo>
                        <a:pt x="74" y="34"/>
                      </a:lnTo>
                      <a:lnTo>
                        <a:pt x="72" y="36"/>
                      </a:lnTo>
                      <a:lnTo>
                        <a:pt x="70" y="34"/>
                      </a:lnTo>
                      <a:lnTo>
                        <a:pt x="70" y="34"/>
                      </a:lnTo>
                      <a:lnTo>
                        <a:pt x="70" y="32"/>
                      </a:lnTo>
                      <a:lnTo>
                        <a:pt x="70" y="30"/>
                      </a:lnTo>
                      <a:lnTo>
                        <a:pt x="72" y="30"/>
                      </a:lnTo>
                      <a:lnTo>
                        <a:pt x="72" y="32"/>
                      </a:lnTo>
                      <a:lnTo>
                        <a:pt x="72" y="34"/>
                      </a:lnTo>
                      <a:lnTo>
                        <a:pt x="74" y="32"/>
                      </a:lnTo>
                      <a:lnTo>
                        <a:pt x="76" y="32"/>
                      </a:lnTo>
                      <a:lnTo>
                        <a:pt x="76" y="30"/>
                      </a:lnTo>
                      <a:lnTo>
                        <a:pt x="76" y="30"/>
                      </a:lnTo>
                      <a:lnTo>
                        <a:pt x="78" y="28"/>
                      </a:lnTo>
                      <a:lnTo>
                        <a:pt x="80" y="26"/>
                      </a:lnTo>
                      <a:lnTo>
                        <a:pt x="80" y="26"/>
                      </a:lnTo>
                      <a:lnTo>
                        <a:pt x="80" y="26"/>
                      </a:lnTo>
                      <a:lnTo>
                        <a:pt x="78" y="26"/>
                      </a:lnTo>
                      <a:lnTo>
                        <a:pt x="78" y="26"/>
                      </a:lnTo>
                      <a:lnTo>
                        <a:pt x="78" y="21"/>
                      </a:lnTo>
                      <a:lnTo>
                        <a:pt x="78" y="17"/>
                      </a:lnTo>
                      <a:lnTo>
                        <a:pt x="78" y="13"/>
                      </a:lnTo>
                      <a:lnTo>
                        <a:pt x="76" y="11"/>
                      </a:lnTo>
                      <a:lnTo>
                        <a:pt x="76" y="11"/>
                      </a:lnTo>
                      <a:lnTo>
                        <a:pt x="74" y="11"/>
                      </a:lnTo>
                      <a:lnTo>
                        <a:pt x="74" y="11"/>
                      </a:lnTo>
                      <a:lnTo>
                        <a:pt x="74" y="11"/>
                      </a:lnTo>
                      <a:lnTo>
                        <a:pt x="72" y="9"/>
                      </a:lnTo>
                      <a:lnTo>
                        <a:pt x="72" y="11"/>
                      </a:lnTo>
                      <a:lnTo>
                        <a:pt x="72" y="11"/>
                      </a:lnTo>
                      <a:lnTo>
                        <a:pt x="72" y="11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0" y="11"/>
                      </a:lnTo>
                      <a:lnTo>
                        <a:pt x="70" y="13"/>
                      </a:lnTo>
                      <a:lnTo>
                        <a:pt x="68" y="13"/>
                      </a:lnTo>
                      <a:lnTo>
                        <a:pt x="66" y="13"/>
                      </a:lnTo>
                      <a:lnTo>
                        <a:pt x="66" y="13"/>
                      </a:lnTo>
                      <a:lnTo>
                        <a:pt x="66" y="15"/>
                      </a:lnTo>
                      <a:lnTo>
                        <a:pt x="66" y="17"/>
                      </a:lnTo>
                      <a:lnTo>
                        <a:pt x="66" y="17"/>
                      </a:lnTo>
                      <a:lnTo>
                        <a:pt x="65" y="19"/>
                      </a:lnTo>
                      <a:lnTo>
                        <a:pt x="63" y="21"/>
                      </a:lnTo>
                      <a:lnTo>
                        <a:pt x="63" y="21"/>
                      </a:lnTo>
                      <a:lnTo>
                        <a:pt x="63" y="23"/>
                      </a:lnTo>
                      <a:lnTo>
                        <a:pt x="63" y="23"/>
                      </a:lnTo>
                      <a:lnTo>
                        <a:pt x="63" y="25"/>
                      </a:lnTo>
                      <a:lnTo>
                        <a:pt x="63" y="26"/>
                      </a:lnTo>
                      <a:lnTo>
                        <a:pt x="63" y="26"/>
                      </a:lnTo>
                      <a:lnTo>
                        <a:pt x="61" y="28"/>
                      </a:lnTo>
                      <a:lnTo>
                        <a:pt x="59" y="32"/>
                      </a:lnTo>
                      <a:lnTo>
                        <a:pt x="57" y="34"/>
                      </a:lnTo>
                      <a:lnTo>
                        <a:pt x="59" y="36"/>
                      </a:lnTo>
                      <a:lnTo>
                        <a:pt x="59" y="36"/>
                      </a:lnTo>
                      <a:lnTo>
                        <a:pt x="59" y="38"/>
                      </a:lnTo>
                      <a:lnTo>
                        <a:pt x="59" y="42"/>
                      </a:lnTo>
                      <a:lnTo>
                        <a:pt x="59" y="42"/>
                      </a:lnTo>
                      <a:lnTo>
                        <a:pt x="57" y="44"/>
                      </a:lnTo>
                      <a:lnTo>
                        <a:pt x="57" y="45"/>
                      </a:lnTo>
                      <a:lnTo>
                        <a:pt x="57" y="47"/>
                      </a:lnTo>
                      <a:lnTo>
                        <a:pt x="57" y="47"/>
                      </a:lnTo>
                      <a:lnTo>
                        <a:pt x="57" y="49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7" y="55"/>
                      </a:lnTo>
                      <a:lnTo>
                        <a:pt x="55" y="61"/>
                      </a:lnTo>
                      <a:lnTo>
                        <a:pt x="55" y="63"/>
                      </a:lnTo>
                      <a:lnTo>
                        <a:pt x="57" y="64"/>
                      </a:lnTo>
                      <a:lnTo>
                        <a:pt x="57" y="64"/>
                      </a:lnTo>
                      <a:lnTo>
                        <a:pt x="57" y="66"/>
                      </a:lnTo>
                      <a:lnTo>
                        <a:pt x="55" y="68"/>
                      </a:lnTo>
                      <a:lnTo>
                        <a:pt x="55" y="74"/>
                      </a:lnTo>
                      <a:lnTo>
                        <a:pt x="55" y="76"/>
                      </a:lnTo>
                      <a:lnTo>
                        <a:pt x="53" y="78"/>
                      </a:lnTo>
                      <a:lnTo>
                        <a:pt x="53" y="80"/>
                      </a:lnTo>
                      <a:lnTo>
                        <a:pt x="51" y="80"/>
                      </a:lnTo>
                      <a:lnTo>
                        <a:pt x="49" y="80"/>
                      </a:lnTo>
                      <a:lnTo>
                        <a:pt x="49" y="82"/>
                      </a:lnTo>
                      <a:lnTo>
                        <a:pt x="47" y="82"/>
                      </a:lnTo>
                      <a:lnTo>
                        <a:pt x="47" y="83"/>
                      </a:lnTo>
                      <a:lnTo>
                        <a:pt x="49" y="87"/>
                      </a:lnTo>
                      <a:lnTo>
                        <a:pt x="49" y="93"/>
                      </a:lnTo>
                      <a:lnTo>
                        <a:pt x="49" y="95"/>
                      </a:lnTo>
                      <a:lnTo>
                        <a:pt x="51" y="95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49" y="97"/>
                      </a:lnTo>
                      <a:lnTo>
                        <a:pt x="49" y="99"/>
                      </a:lnTo>
                      <a:lnTo>
                        <a:pt x="49" y="99"/>
                      </a:lnTo>
                      <a:lnTo>
                        <a:pt x="49" y="99"/>
                      </a:lnTo>
                      <a:lnTo>
                        <a:pt x="47" y="101"/>
                      </a:lnTo>
                      <a:lnTo>
                        <a:pt x="46" y="102"/>
                      </a:lnTo>
                      <a:lnTo>
                        <a:pt x="46" y="125"/>
                      </a:lnTo>
                      <a:lnTo>
                        <a:pt x="46" y="127"/>
                      </a:lnTo>
                      <a:lnTo>
                        <a:pt x="47" y="129"/>
                      </a:lnTo>
                      <a:lnTo>
                        <a:pt x="49" y="129"/>
                      </a:lnTo>
                      <a:lnTo>
                        <a:pt x="51" y="129"/>
                      </a:lnTo>
                      <a:lnTo>
                        <a:pt x="53" y="131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3"/>
                      </a:lnTo>
                      <a:lnTo>
                        <a:pt x="51" y="133"/>
                      </a:lnTo>
                      <a:lnTo>
                        <a:pt x="51" y="133"/>
                      </a:lnTo>
                      <a:lnTo>
                        <a:pt x="49" y="133"/>
                      </a:lnTo>
                      <a:lnTo>
                        <a:pt x="49" y="133"/>
                      </a:lnTo>
                      <a:lnTo>
                        <a:pt x="49" y="135"/>
                      </a:lnTo>
                      <a:lnTo>
                        <a:pt x="49" y="135"/>
                      </a:lnTo>
                      <a:lnTo>
                        <a:pt x="51" y="135"/>
                      </a:lnTo>
                      <a:lnTo>
                        <a:pt x="51" y="135"/>
                      </a:lnTo>
                      <a:lnTo>
                        <a:pt x="51" y="135"/>
                      </a:lnTo>
                      <a:lnTo>
                        <a:pt x="53" y="139"/>
                      </a:lnTo>
                      <a:lnTo>
                        <a:pt x="53" y="141"/>
                      </a:lnTo>
                      <a:lnTo>
                        <a:pt x="51" y="141"/>
                      </a:lnTo>
                      <a:lnTo>
                        <a:pt x="51" y="142"/>
                      </a:lnTo>
                      <a:lnTo>
                        <a:pt x="49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6" y="142"/>
                      </a:lnTo>
                      <a:lnTo>
                        <a:pt x="46" y="142"/>
                      </a:lnTo>
                      <a:lnTo>
                        <a:pt x="47" y="141"/>
                      </a:lnTo>
                      <a:lnTo>
                        <a:pt x="46" y="139"/>
                      </a:lnTo>
                      <a:lnTo>
                        <a:pt x="46" y="137"/>
                      </a:lnTo>
                      <a:lnTo>
                        <a:pt x="46" y="139"/>
                      </a:lnTo>
                      <a:lnTo>
                        <a:pt x="44" y="139"/>
                      </a:lnTo>
                      <a:lnTo>
                        <a:pt x="44" y="139"/>
                      </a:lnTo>
                      <a:lnTo>
                        <a:pt x="42" y="139"/>
                      </a:lnTo>
                      <a:lnTo>
                        <a:pt x="42" y="141"/>
                      </a:lnTo>
                      <a:lnTo>
                        <a:pt x="40" y="144"/>
                      </a:lnTo>
                      <a:lnTo>
                        <a:pt x="38" y="146"/>
                      </a:lnTo>
                      <a:lnTo>
                        <a:pt x="40" y="156"/>
                      </a:lnTo>
                      <a:lnTo>
                        <a:pt x="38" y="158"/>
                      </a:lnTo>
                      <a:lnTo>
                        <a:pt x="38" y="160"/>
                      </a:lnTo>
                      <a:lnTo>
                        <a:pt x="38" y="160"/>
                      </a:lnTo>
                      <a:lnTo>
                        <a:pt x="38" y="161"/>
                      </a:lnTo>
                      <a:lnTo>
                        <a:pt x="38" y="163"/>
                      </a:lnTo>
                      <a:lnTo>
                        <a:pt x="38" y="165"/>
                      </a:lnTo>
                      <a:lnTo>
                        <a:pt x="38" y="165"/>
                      </a:lnTo>
                      <a:lnTo>
                        <a:pt x="38" y="171"/>
                      </a:lnTo>
                      <a:lnTo>
                        <a:pt x="36" y="171"/>
                      </a:lnTo>
                      <a:lnTo>
                        <a:pt x="36" y="171"/>
                      </a:lnTo>
                      <a:lnTo>
                        <a:pt x="36" y="171"/>
                      </a:lnTo>
                      <a:lnTo>
                        <a:pt x="36" y="169"/>
                      </a:lnTo>
                      <a:lnTo>
                        <a:pt x="36" y="169"/>
                      </a:lnTo>
                      <a:lnTo>
                        <a:pt x="34" y="169"/>
                      </a:lnTo>
                      <a:lnTo>
                        <a:pt x="34" y="167"/>
                      </a:lnTo>
                      <a:lnTo>
                        <a:pt x="32" y="165"/>
                      </a:lnTo>
                      <a:lnTo>
                        <a:pt x="32" y="165"/>
                      </a:lnTo>
                      <a:lnTo>
                        <a:pt x="32" y="165"/>
                      </a:lnTo>
                      <a:lnTo>
                        <a:pt x="30" y="169"/>
                      </a:lnTo>
                      <a:lnTo>
                        <a:pt x="28" y="171"/>
                      </a:lnTo>
                      <a:lnTo>
                        <a:pt x="28" y="171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32" y="175"/>
                      </a:lnTo>
                      <a:lnTo>
                        <a:pt x="32" y="175"/>
                      </a:lnTo>
                      <a:lnTo>
                        <a:pt x="32" y="179"/>
                      </a:lnTo>
                      <a:lnTo>
                        <a:pt x="32" y="184"/>
                      </a:lnTo>
                      <a:lnTo>
                        <a:pt x="32" y="184"/>
                      </a:lnTo>
                      <a:lnTo>
                        <a:pt x="34" y="186"/>
                      </a:lnTo>
                      <a:lnTo>
                        <a:pt x="34" y="186"/>
                      </a:lnTo>
                      <a:lnTo>
                        <a:pt x="34" y="186"/>
                      </a:lnTo>
                      <a:lnTo>
                        <a:pt x="36" y="186"/>
                      </a:lnTo>
                      <a:lnTo>
                        <a:pt x="36" y="186"/>
                      </a:lnTo>
                      <a:lnTo>
                        <a:pt x="36" y="188"/>
                      </a:lnTo>
                      <a:lnTo>
                        <a:pt x="36" y="190"/>
                      </a:lnTo>
                      <a:lnTo>
                        <a:pt x="36" y="190"/>
                      </a:lnTo>
                      <a:lnTo>
                        <a:pt x="36" y="192"/>
                      </a:lnTo>
                      <a:lnTo>
                        <a:pt x="38" y="192"/>
                      </a:lnTo>
                      <a:lnTo>
                        <a:pt x="40" y="192"/>
                      </a:lnTo>
                      <a:lnTo>
                        <a:pt x="40" y="194"/>
                      </a:lnTo>
                      <a:lnTo>
                        <a:pt x="40" y="194"/>
                      </a:lnTo>
                      <a:lnTo>
                        <a:pt x="38" y="194"/>
                      </a:lnTo>
                      <a:lnTo>
                        <a:pt x="38" y="194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8"/>
                      </a:lnTo>
                      <a:lnTo>
                        <a:pt x="38" y="198"/>
                      </a:lnTo>
                      <a:lnTo>
                        <a:pt x="40" y="199"/>
                      </a:lnTo>
                      <a:lnTo>
                        <a:pt x="40" y="199"/>
                      </a:lnTo>
                      <a:lnTo>
                        <a:pt x="40" y="199"/>
                      </a:lnTo>
                      <a:lnTo>
                        <a:pt x="40" y="201"/>
                      </a:lnTo>
                      <a:lnTo>
                        <a:pt x="40" y="201"/>
                      </a:lnTo>
                      <a:lnTo>
                        <a:pt x="44" y="205"/>
                      </a:lnTo>
                      <a:lnTo>
                        <a:pt x="44" y="205"/>
                      </a:lnTo>
                      <a:lnTo>
                        <a:pt x="46" y="205"/>
                      </a:lnTo>
                      <a:lnTo>
                        <a:pt x="46" y="205"/>
                      </a:lnTo>
                      <a:lnTo>
                        <a:pt x="46" y="207"/>
                      </a:lnTo>
                      <a:lnTo>
                        <a:pt x="47" y="205"/>
                      </a:lnTo>
                      <a:lnTo>
                        <a:pt x="47" y="203"/>
                      </a:lnTo>
                      <a:lnTo>
                        <a:pt x="49" y="201"/>
                      </a:lnTo>
                      <a:lnTo>
                        <a:pt x="49" y="198"/>
                      </a:lnTo>
                      <a:lnTo>
                        <a:pt x="49" y="198"/>
                      </a:lnTo>
                      <a:lnTo>
                        <a:pt x="49" y="196"/>
                      </a:lnTo>
                      <a:lnTo>
                        <a:pt x="51" y="196"/>
                      </a:lnTo>
                      <a:lnTo>
                        <a:pt x="51" y="194"/>
                      </a:lnTo>
                      <a:lnTo>
                        <a:pt x="49" y="190"/>
                      </a:lnTo>
                      <a:lnTo>
                        <a:pt x="49" y="190"/>
                      </a:lnTo>
                      <a:lnTo>
                        <a:pt x="49" y="188"/>
                      </a:lnTo>
                      <a:lnTo>
                        <a:pt x="47" y="188"/>
                      </a:lnTo>
                      <a:lnTo>
                        <a:pt x="47" y="190"/>
                      </a:lnTo>
                      <a:lnTo>
                        <a:pt x="47" y="192"/>
                      </a:lnTo>
                      <a:lnTo>
                        <a:pt x="47" y="192"/>
                      </a:lnTo>
                      <a:lnTo>
                        <a:pt x="46" y="192"/>
                      </a:lnTo>
                      <a:lnTo>
                        <a:pt x="46" y="192"/>
                      </a:lnTo>
                      <a:lnTo>
                        <a:pt x="46" y="194"/>
                      </a:lnTo>
                      <a:lnTo>
                        <a:pt x="46" y="196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4" y="194"/>
                      </a:lnTo>
                      <a:lnTo>
                        <a:pt x="44" y="192"/>
                      </a:lnTo>
                      <a:lnTo>
                        <a:pt x="44" y="192"/>
                      </a:lnTo>
                      <a:lnTo>
                        <a:pt x="46" y="188"/>
                      </a:lnTo>
                      <a:lnTo>
                        <a:pt x="47" y="188"/>
                      </a:lnTo>
                      <a:lnTo>
                        <a:pt x="49" y="188"/>
                      </a:lnTo>
                      <a:lnTo>
                        <a:pt x="49" y="186"/>
                      </a:lnTo>
                      <a:lnTo>
                        <a:pt x="53" y="171"/>
                      </a:lnTo>
                      <a:lnTo>
                        <a:pt x="53" y="169"/>
                      </a:lnTo>
                      <a:lnTo>
                        <a:pt x="53" y="167"/>
                      </a:lnTo>
                      <a:lnTo>
                        <a:pt x="53" y="165"/>
                      </a:lnTo>
                      <a:lnTo>
                        <a:pt x="51" y="165"/>
                      </a:lnTo>
                      <a:lnTo>
                        <a:pt x="49" y="165"/>
                      </a:lnTo>
                      <a:lnTo>
                        <a:pt x="49" y="165"/>
                      </a:lnTo>
                      <a:lnTo>
                        <a:pt x="49" y="167"/>
                      </a:lnTo>
                      <a:lnTo>
                        <a:pt x="49" y="171"/>
                      </a:lnTo>
                      <a:lnTo>
                        <a:pt x="47" y="171"/>
                      </a:lnTo>
                      <a:lnTo>
                        <a:pt x="47" y="163"/>
                      </a:lnTo>
                      <a:lnTo>
                        <a:pt x="47" y="161"/>
                      </a:lnTo>
                      <a:lnTo>
                        <a:pt x="49" y="160"/>
                      </a:lnTo>
                      <a:lnTo>
                        <a:pt x="51" y="158"/>
                      </a:lnTo>
                      <a:lnTo>
                        <a:pt x="49" y="158"/>
                      </a:lnTo>
                      <a:lnTo>
                        <a:pt x="49" y="156"/>
                      </a:lnTo>
                      <a:lnTo>
                        <a:pt x="51" y="156"/>
                      </a:lnTo>
                      <a:lnTo>
                        <a:pt x="51" y="156"/>
                      </a:lnTo>
                      <a:lnTo>
                        <a:pt x="53" y="156"/>
                      </a:lnTo>
                      <a:lnTo>
                        <a:pt x="51" y="154"/>
                      </a:lnTo>
                      <a:lnTo>
                        <a:pt x="49" y="152"/>
                      </a:lnTo>
                      <a:lnTo>
                        <a:pt x="51" y="152"/>
                      </a:lnTo>
                      <a:lnTo>
                        <a:pt x="51" y="152"/>
                      </a:lnTo>
                      <a:lnTo>
                        <a:pt x="53" y="150"/>
                      </a:lnTo>
                      <a:lnTo>
                        <a:pt x="55" y="150"/>
                      </a:lnTo>
                      <a:lnTo>
                        <a:pt x="55" y="150"/>
                      </a:lnTo>
                      <a:lnTo>
                        <a:pt x="55" y="148"/>
                      </a:lnTo>
                      <a:lnTo>
                        <a:pt x="57" y="148"/>
                      </a:lnTo>
                      <a:lnTo>
                        <a:pt x="57" y="148"/>
                      </a:lnTo>
                      <a:lnTo>
                        <a:pt x="57" y="146"/>
                      </a:lnTo>
                      <a:lnTo>
                        <a:pt x="57" y="144"/>
                      </a:lnTo>
                      <a:lnTo>
                        <a:pt x="59" y="142"/>
                      </a:lnTo>
                      <a:lnTo>
                        <a:pt x="61" y="142"/>
                      </a:lnTo>
                      <a:lnTo>
                        <a:pt x="61" y="141"/>
                      </a:lnTo>
                      <a:lnTo>
                        <a:pt x="63" y="141"/>
                      </a:lnTo>
                      <a:lnTo>
                        <a:pt x="63" y="141"/>
                      </a:lnTo>
                      <a:lnTo>
                        <a:pt x="63" y="139"/>
                      </a:lnTo>
                      <a:lnTo>
                        <a:pt x="63" y="139"/>
                      </a:lnTo>
                      <a:lnTo>
                        <a:pt x="61" y="137"/>
                      </a:lnTo>
                      <a:lnTo>
                        <a:pt x="61" y="137"/>
                      </a:lnTo>
                      <a:lnTo>
                        <a:pt x="61" y="135"/>
                      </a:lnTo>
                      <a:lnTo>
                        <a:pt x="63" y="135"/>
                      </a:lnTo>
                      <a:lnTo>
                        <a:pt x="63" y="133"/>
                      </a:lnTo>
                      <a:lnTo>
                        <a:pt x="63" y="133"/>
                      </a:lnTo>
                      <a:lnTo>
                        <a:pt x="63" y="131"/>
                      </a:lnTo>
                      <a:lnTo>
                        <a:pt x="61" y="131"/>
                      </a:lnTo>
                      <a:lnTo>
                        <a:pt x="61" y="131"/>
                      </a:lnTo>
                      <a:lnTo>
                        <a:pt x="61" y="129"/>
                      </a:lnTo>
                      <a:lnTo>
                        <a:pt x="61" y="129"/>
                      </a:lnTo>
                      <a:lnTo>
                        <a:pt x="61" y="129"/>
                      </a:lnTo>
                      <a:lnTo>
                        <a:pt x="63" y="129"/>
                      </a:lnTo>
                      <a:lnTo>
                        <a:pt x="63" y="127"/>
                      </a:lnTo>
                      <a:lnTo>
                        <a:pt x="65" y="127"/>
                      </a:lnTo>
                      <a:lnTo>
                        <a:pt x="65" y="127"/>
                      </a:lnTo>
                      <a:lnTo>
                        <a:pt x="63" y="127"/>
                      </a:lnTo>
                      <a:lnTo>
                        <a:pt x="63" y="125"/>
                      </a:lnTo>
                      <a:lnTo>
                        <a:pt x="63" y="125"/>
                      </a:lnTo>
                      <a:lnTo>
                        <a:pt x="61" y="123"/>
                      </a:lnTo>
                      <a:lnTo>
                        <a:pt x="61" y="123"/>
                      </a:lnTo>
                      <a:lnTo>
                        <a:pt x="59" y="123"/>
                      </a:lnTo>
                      <a:lnTo>
                        <a:pt x="59" y="120"/>
                      </a:lnTo>
                      <a:lnTo>
                        <a:pt x="57" y="120"/>
                      </a:lnTo>
                      <a:lnTo>
                        <a:pt x="57" y="118"/>
                      </a:lnTo>
                      <a:lnTo>
                        <a:pt x="61" y="118"/>
                      </a:lnTo>
                      <a:lnTo>
                        <a:pt x="63" y="118"/>
                      </a:lnTo>
                      <a:lnTo>
                        <a:pt x="63" y="116"/>
                      </a:lnTo>
                      <a:lnTo>
                        <a:pt x="63" y="116"/>
                      </a:lnTo>
                      <a:lnTo>
                        <a:pt x="63" y="118"/>
                      </a:lnTo>
                      <a:lnTo>
                        <a:pt x="65" y="118"/>
                      </a:lnTo>
                      <a:lnTo>
                        <a:pt x="65" y="118"/>
                      </a:lnTo>
                      <a:lnTo>
                        <a:pt x="65" y="120"/>
                      </a:lnTo>
                      <a:lnTo>
                        <a:pt x="66" y="120"/>
                      </a:lnTo>
                      <a:lnTo>
                        <a:pt x="66" y="118"/>
                      </a:lnTo>
                      <a:lnTo>
                        <a:pt x="66" y="118"/>
                      </a:lnTo>
                      <a:lnTo>
                        <a:pt x="68" y="116"/>
                      </a:lnTo>
                      <a:close/>
                      <a:moveTo>
                        <a:pt x="74" y="4"/>
                      </a:moveTo>
                      <a:lnTo>
                        <a:pt x="76" y="4"/>
                      </a:lnTo>
                      <a:lnTo>
                        <a:pt x="76" y="2"/>
                      </a:lnTo>
                      <a:lnTo>
                        <a:pt x="76" y="2"/>
                      </a:lnTo>
                      <a:lnTo>
                        <a:pt x="76" y="0"/>
                      </a:lnTo>
                      <a:lnTo>
                        <a:pt x="74" y="0"/>
                      </a:lnTo>
                      <a:lnTo>
                        <a:pt x="70" y="2"/>
                      </a:lnTo>
                      <a:lnTo>
                        <a:pt x="72" y="2"/>
                      </a:lnTo>
                      <a:lnTo>
                        <a:pt x="74" y="4"/>
                      </a:lnTo>
                      <a:close/>
                    </a:path>
                  </a:pathLst>
                </a:custGeom>
                <a:solidFill>
                  <a:srgbClr val="FFE3CA"/>
                </a:solidFill>
                <a:ln>
                  <a:noFill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sp>
              <p:nvSpPr>
                <p:cNvPr id="440" name="Google Shape;440;p13"/>
                <p:cNvSpPr/>
                <p:nvPr/>
              </p:nvSpPr>
              <p:spPr>
                <a:xfrm>
                  <a:off x="7448550" y="4760913"/>
                  <a:ext cx="301625" cy="103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" h="650" extrusionOk="0">
                      <a:moveTo>
                        <a:pt x="156" y="624"/>
                      </a:moveTo>
                      <a:lnTo>
                        <a:pt x="156" y="624"/>
                      </a:lnTo>
                      <a:lnTo>
                        <a:pt x="156" y="620"/>
                      </a:lnTo>
                      <a:lnTo>
                        <a:pt x="154" y="618"/>
                      </a:lnTo>
                      <a:lnTo>
                        <a:pt x="154" y="616"/>
                      </a:lnTo>
                      <a:lnTo>
                        <a:pt x="154" y="612"/>
                      </a:lnTo>
                      <a:lnTo>
                        <a:pt x="152" y="610"/>
                      </a:lnTo>
                      <a:lnTo>
                        <a:pt x="152" y="610"/>
                      </a:lnTo>
                      <a:lnTo>
                        <a:pt x="152" y="608"/>
                      </a:lnTo>
                      <a:lnTo>
                        <a:pt x="150" y="606"/>
                      </a:lnTo>
                      <a:lnTo>
                        <a:pt x="148" y="605"/>
                      </a:lnTo>
                      <a:lnTo>
                        <a:pt x="147" y="605"/>
                      </a:lnTo>
                      <a:lnTo>
                        <a:pt x="147" y="605"/>
                      </a:lnTo>
                      <a:lnTo>
                        <a:pt x="143" y="606"/>
                      </a:lnTo>
                      <a:lnTo>
                        <a:pt x="143" y="606"/>
                      </a:lnTo>
                      <a:lnTo>
                        <a:pt x="141" y="606"/>
                      </a:lnTo>
                      <a:lnTo>
                        <a:pt x="141" y="606"/>
                      </a:lnTo>
                      <a:lnTo>
                        <a:pt x="139" y="608"/>
                      </a:lnTo>
                      <a:lnTo>
                        <a:pt x="139" y="608"/>
                      </a:lnTo>
                      <a:lnTo>
                        <a:pt x="139" y="608"/>
                      </a:lnTo>
                      <a:lnTo>
                        <a:pt x="137" y="608"/>
                      </a:lnTo>
                      <a:lnTo>
                        <a:pt x="135" y="608"/>
                      </a:lnTo>
                      <a:lnTo>
                        <a:pt x="135" y="610"/>
                      </a:lnTo>
                      <a:lnTo>
                        <a:pt x="133" y="614"/>
                      </a:lnTo>
                      <a:lnTo>
                        <a:pt x="131" y="616"/>
                      </a:lnTo>
                      <a:lnTo>
                        <a:pt x="131" y="625"/>
                      </a:lnTo>
                      <a:lnTo>
                        <a:pt x="133" y="624"/>
                      </a:lnTo>
                      <a:lnTo>
                        <a:pt x="135" y="624"/>
                      </a:lnTo>
                      <a:lnTo>
                        <a:pt x="137" y="625"/>
                      </a:lnTo>
                      <a:lnTo>
                        <a:pt x="139" y="627"/>
                      </a:lnTo>
                      <a:lnTo>
                        <a:pt x="139" y="629"/>
                      </a:lnTo>
                      <a:lnTo>
                        <a:pt x="141" y="631"/>
                      </a:lnTo>
                      <a:lnTo>
                        <a:pt x="141" y="633"/>
                      </a:lnTo>
                      <a:lnTo>
                        <a:pt x="143" y="633"/>
                      </a:lnTo>
                      <a:lnTo>
                        <a:pt x="143" y="635"/>
                      </a:lnTo>
                      <a:lnTo>
                        <a:pt x="143" y="635"/>
                      </a:lnTo>
                      <a:lnTo>
                        <a:pt x="143" y="637"/>
                      </a:lnTo>
                      <a:lnTo>
                        <a:pt x="145" y="637"/>
                      </a:lnTo>
                      <a:lnTo>
                        <a:pt x="143" y="637"/>
                      </a:lnTo>
                      <a:lnTo>
                        <a:pt x="143" y="639"/>
                      </a:lnTo>
                      <a:lnTo>
                        <a:pt x="145" y="639"/>
                      </a:lnTo>
                      <a:lnTo>
                        <a:pt x="145" y="641"/>
                      </a:lnTo>
                      <a:lnTo>
                        <a:pt x="145" y="641"/>
                      </a:lnTo>
                      <a:lnTo>
                        <a:pt x="145" y="643"/>
                      </a:lnTo>
                      <a:lnTo>
                        <a:pt x="147" y="643"/>
                      </a:lnTo>
                      <a:lnTo>
                        <a:pt x="147" y="645"/>
                      </a:lnTo>
                      <a:lnTo>
                        <a:pt x="147" y="646"/>
                      </a:lnTo>
                      <a:lnTo>
                        <a:pt x="147" y="648"/>
                      </a:lnTo>
                      <a:lnTo>
                        <a:pt x="147" y="648"/>
                      </a:lnTo>
                      <a:lnTo>
                        <a:pt x="148" y="650"/>
                      </a:lnTo>
                      <a:lnTo>
                        <a:pt x="150" y="646"/>
                      </a:lnTo>
                      <a:lnTo>
                        <a:pt x="152" y="645"/>
                      </a:lnTo>
                      <a:lnTo>
                        <a:pt x="152" y="645"/>
                      </a:lnTo>
                      <a:lnTo>
                        <a:pt x="154" y="645"/>
                      </a:lnTo>
                      <a:lnTo>
                        <a:pt x="154" y="645"/>
                      </a:lnTo>
                      <a:lnTo>
                        <a:pt x="154" y="645"/>
                      </a:lnTo>
                      <a:lnTo>
                        <a:pt x="156" y="645"/>
                      </a:lnTo>
                      <a:lnTo>
                        <a:pt x="156" y="643"/>
                      </a:lnTo>
                      <a:lnTo>
                        <a:pt x="154" y="643"/>
                      </a:lnTo>
                      <a:lnTo>
                        <a:pt x="154" y="643"/>
                      </a:lnTo>
                      <a:lnTo>
                        <a:pt x="154" y="641"/>
                      </a:lnTo>
                      <a:lnTo>
                        <a:pt x="154" y="637"/>
                      </a:lnTo>
                      <a:lnTo>
                        <a:pt x="158" y="633"/>
                      </a:lnTo>
                      <a:lnTo>
                        <a:pt x="158" y="629"/>
                      </a:lnTo>
                      <a:lnTo>
                        <a:pt x="158" y="625"/>
                      </a:lnTo>
                      <a:lnTo>
                        <a:pt x="156" y="624"/>
                      </a:lnTo>
                      <a:close/>
                      <a:moveTo>
                        <a:pt x="137" y="597"/>
                      </a:moveTo>
                      <a:lnTo>
                        <a:pt x="139" y="597"/>
                      </a:lnTo>
                      <a:lnTo>
                        <a:pt x="139" y="595"/>
                      </a:lnTo>
                      <a:lnTo>
                        <a:pt x="139" y="593"/>
                      </a:lnTo>
                      <a:lnTo>
                        <a:pt x="139" y="591"/>
                      </a:lnTo>
                      <a:lnTo>
                        <a:pt x="139" y="591"/>
                      </a:lnTo>
                      <a:lnTo>
                        <a:pt x="137" y="589"/>
                      </a:lnTo>
                      <a:lnTo>
                        <a:pt x="137" y="589"/>
                      </a:lnTo>
                      <a:lnTo>
                        <a:pt x="137" y="587"/>
                      </a:lnTo>
                      <a:lnTo>
                        <a:pt x="137" y="586"/>
                      </a:lnTo>
                      <a:lnTo>
                        <a:pt x="135" y="587"/>
                      </a:lnTo>
                      <a:lnTo>
                        <a:pt x="135" y="589"/>
                      </a:lnTo>
                      <a:lnTo>
                        <a:pt x="133" y="591"/>
                      </a:lnTo>
                      <a:lnTo>
                        <a:pt x="131" y="591"/>
                      </a:lnTo>
                      <a:lnTo>
                        <a:pt x="129" y="593"/>
                      </a:lnTo>
                      <a:lnTo>
                        <a:pt x="127" y="595"/>
                      </a:lnTo>
                      <a:lnTo>
                        <a:pt x="127" y="597"/>
                      </a:lnTo>
                      <a:lnTo>
                        <a:pt x="127" y="597"/>
                      </a:lnTo>
                      <a:lnTo>
                        <a:pt x="129" y="599"/>
                      </a:lnTo>
                      <a:lnTo>
                        <a:pt x="129" y="599"/>
                      </a:lnTo>
                      <a:lnTo>
                        <a:pt x="129" y="601"/>
                      </a:lnTo>
                      <a:lnTo>
                        <a:pt x="129" y="601"/>
                      </a:lnTo>
                      <a:lnTo>
                        <a:pt x="129" y="603"/>
                      </a:lnTo>
                      <a:lnTo>
                        <a:pt x="129" y="603"/>
                      </a:lnTo>
                      <a:lnTo>
                        <a:pt x="131" y="603"/>
                      </a:lnTo>
                      <a:lnTo>
                        <a:pt x="135" y="599"/>
                      </a:lnTo>
                      <a:lnTo>
                        <a:pt x="137" y="597"/>
                      </a:lnTo>
                      <a:close/>
                      <a:moveTo>
                        <a:pt x="112" y="538"/>
                      </a:moveTo>
                      <a:lnTo>
                        <a:pt x="112" y="538"/>
                      </a:lnTo>
                      <a:lnTo>
                        <a:pt x="110" y="538"/>
                      </a:lnTo>
                      <a:lnTo>
                        <a:pt x="108" y="536"/>
                      </a:lnTo>
                      <a:lnTo>
                        <a:pt x="108" y="536"/>
                      </a:lnTo>
                      <a:lnTo>
                        <a:pt x="108" y="534"/>
                      </a:lnTo>
                      <a:lnTo>
                        <a:pt x="108" y="532"/>
                      </a:lnTo>
                      <a:lnTo>
                        <a:pt x="108" y="532"/>
                      </a:lnTo>
                      <a:lnTo>
                        <a:pt x="106" y="532"/>
                      </a:lnTo>
                      <a:lnTo>
                        <a:pt x="105" y="532"/>
                      </a:lnTo>
                      <a:lnTo>
                        <a:pt x="103" y="532"/>
                      </a:lnTo>
                      <a:lnTo>
                        <a:pt x="101" y="534"/>
                      </a:lnTo>
                      <a:lnTo>
                        <a:pt x="101" y="538"/>
                      </a:lnTo>
                      <a:lnTo>
                        <a:pt x="101" y="540"/>
                      </a:lnTo>
                      <a:lnTo>
                        <a:pt x="101" y="540"/>
                      </a:lnTo>
                      <a:lnTo>
                        <a:pt x="103" y="540"/>
                      </a:lnTo>
                      <a:lnTo>
                        <a:pt x="103" y="540"/>
                      </a:lnTo>
                      <a:lnTo>
                        <a:pt x="103" y="540"/>
                      </a:lnTo>
                      <a:lnTo>
                        <a:pt x="105" y="540"/>
                      </a:lnTo>
                      <a:lnTo>
                        <a:pt x="103" y="542"/>
                      </a:lnTo>
                      <a:lnTo>
                        <a:pt x="103" y="542"/>
                      </a:lnTo>
                      <a:lnTo>
                        <a:pt x="105" y="544"/>
                      </a:lnTo>
                      <a:lnTo>
                        <a:pt x="105" y="544"/>
                      </a:lnTo>
                      <a:lnTo>
                        <a:pt x="106" y="546"/>
                      </a:lnTo>
                      <a:lnTo>
                        <a:pt x="106" y="544"/>
                      </a:lnTo>
                      <a:lnTo>
                        <a:pt x="108" y="544"/>
                      </a:lnTo>
                      <a:lnTo>
                        <a:pt x="108" y="544"/>
                      </a:lnTo>
                      <a:lnTo>
                        <a:pt x="110" y="544"/>
                      </a:lnTo>
                      <a:lnTo>
                        <a:pt x="110" y="544"/>
                      </a:lnTo>
                      <a:lnTo>
                        <a:pt x="112" y="544"/>
                      </a:lnTo>
                      <a:lnTo>
                        <a:pt x="114" y="546"/>
                      </a:lnTo>
                      <a:lnTo>
                        <a:pt x="114" y="546"/>
                      </a:lnTo>
                      <a:lnTo>
                        <a:pt x="114" y="544"/>
                      </a:lnTo>
                      <a:lnTo>
                        <a:pt x="114" y="542"/>
                      </a:lnTo>
                      <a:lnTo>
                        <a:pt x="114" y="542"/>
                      </a:lnTo>
                      <a:lnTo>
                        <a:pt x="112" y="538"/>
                      </a:lnTo>
                      <a:close/>
                      <a:moveTo>
                        <a:pt x="124" y="534"/>
                      </a:moveTo>
                      <a:lnTo>
                        <a:pt x="124" y="532"/>
                      </a:lnTo>
                      <a:lnTo>
                        <a:pt x="122" y="532"/>
                      </a:lnTo>
                      <a:lnTo>
                        <a:pt x="122" y="532"/>
                      </a:lnTo>
                      <a:lnTo>
                        <a:pt x="122" y="534"/>
                      </a:lnTo>
                      <a:lnTo>
                        <a:pt x="120" y="532"/>
                      </a:lnTo>
                      <a:lnTo>
                        <a:pt x="120" y="534"/>
                      </a:lnTo>
                      <a:lnTo>
                        <a:pt x="120" y="536"/>
                      </a:lnTo>
                      <a:lnTo>
                        <a:pt x="120" y="536"/>
                      </a:lnTo>
                      <a:lnTo>
                        <a:pt x="126" y="540"/>
                      </a:lnTo>
                      <a:lnTo>
                        <a:pt x="126" y="536"/>
                      </a:lnTo>
                      <a:lnTo>
                        <a:pt x="126" y="534"/>
                      </a:lnTo>
                      <a:lnTo>
                        <a:pt x="124" y="534"/>
                      </a:lnTo>
                      <a:close/>
                      <a:moveTo>
                        <a:pt x="120" y="530"/>
                      </a:moveTo>
                      <a:lnTo>
                        <a:pt x="120" y="530"/>
                      </a:lnTo>
                      <a:lnTo>
                        <a:pt x="122" y="530"/>
                      </a:lnTo>
                      <a:lnTo>
                        <a:pt x="122" y="528"/>
                      </a:lnTo>
                      <a:lnTo>
                        <a:pt x="122" y="528"/>
                      </a:lnTo>
                      <a:lnTo>
                        <a:pt x="120" y="525"/>
                      </a:lnTo>
                      <a:lnTo>
                        <a:pt x="120" y="521"/>
                      </a:lnTo>
                      <a:lnTo>
                        <a:pt x="118" y="519"/>
                      </a:lnTo>
                      <a:lnTo>
                        <a:pt x="120" y="517"/>
                      </a:lnTo>
                      <a:lnTo>
                        <a:pt x="120" y="517"/>
                      </a:lnTo>
                      <a:lnTo>
                        <a:pt x="122" y="515"/>
                      </a:lnTo>
                      <a:lnTo>
                        <a:pt x="122" y="513"/>
                      </a:lnTo>
                      <a:lnTo>
                        <a:pt x="120" y="513"/>
                      </a:lnTo>
                      <a:lnTo>
                        <a:pt x="118" y="511"/>
                      </a:lnTo>
                      <a:lnTo>
                        <a:pt x="116" y="513"/>
                      </a:lnTo>
                      <a:lnTo>
                        <a:pt x="116" y="513"/>
                      </a:lnTo>
                      <a:lnTo>
                        <a:pt x="116" y="515"/>
                      </a:lnTo>
                      <a:lnTo>
                        <a:pt x="114" y="517"/>
                      </a:lnTo>
                      <a:lnTo>
                        <a:pt x="114" y="517"/>
                      </a:lnTo>
                      <a:lnTo>
                        <a:pt x="114" y="519"/>
                      </a:lnTo>
                      <a:lnTo>
                        <a:pt x="114" y="519"/>
                      </a:lnTo>
                      <a:lnTo>
                        <a:pt x="114" y="525"/>
                      </a:lnTo>
                      <a:lnTo>
                        <a:pt x="116" y="527"/>
                      </a:lnTo>
                      <a:lnTo>
                        <a:pt x="116" y="528"/>
                      </a:lnTo>
                      <a:lnTo>
                        <a:pt x="118" y="527"/>
                      </a:lnTo>
                      <a:lnTo>
                        <a:pt x="118" y="527"/>
                      </a:lnTo>
                      <a:lnTo>
                        <a:pt x="120" y="527"/>
                      </a:lnTo>
                      <a:lnTo>
                        <a:pt x="120" y="527"/>
                      </a:lnTo>
                      <a:lnTo>
                        <a:pt x="120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8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16" y="532"/>
                      </a:lnTo>
                      <a:lnTo>
                        <a:pt x="116" y="534"/>
                      </a:lnTo>
                      <a:lnTo>
                        <a:pt x="118" y="534"/>
                      </a:lnTo>
                      <a:lnTo>
                        <a:pt x="120" y="532"/>
                      </a:lnTo>
                      <a:lnTo>
                        <a:pt x="120" y="530"/>
                      </a:lnTo>
                      <a:lnTo>
                        <a:pt x="120" y="530"/>
                      </a:lnTo>
                      <a:close/>
                      <a:moveTo>
                        <a:pt x="87" y="511"/>
                      </a:moveTo>
                      <a:lnTo>
                        <a:pt x="84" y="511"/>
                      </a:lnTo>
                      <a:lnTo>
                        <a:pt x="82" y="509"/>
                      </a:lnTo>
                      <a:lnTo>
                        <a:pt x="82" y="508"/>
                      </a:lnTo>
                      <a:lnTo>
                        <a:pt x="82" y="506"/>
                      </a:lnTo>
                      <a:lnTo>
                        <a:pt x="82" y="502"/>
                      </a:lnTo>
                      <a:lnTo>
                        <a:pt x="82" y="500"/>
                      </a:lnTo>
                      <a:lnTo>
                        <a:pt x="80" y="500"/>
                      </a:lnTo>
                      <a:lnTo>
                        <a:pt x="78" y="502"/>
                      </a:lnTo>
                      <a:lnTo>
                        <a:pt x="78" y="502"/>
                      </a:lnTo>
                      <a:lnTo>
                        <a:pt x="78" y="504"/>
                      </a:lnTo>
                      <a:lnTo>
                        <a:pt x="78" y="506"/>
                      </a:lnTo>
                      <a:lnTo>
                        <a:pt x="78" y="508"/>
                      </a:lnTo>
                      <a:lnTo>
                        <a:pt x="80" y="511"/>
                      </a:lnTo>
                      <a:lnTo>
                        <a:pt x="82" y="513"/>
                      </a:lnTo>
                      <a:lnTo>
                        <a:pt x="84" y="513"/>
                      </a:lnTo>
                      <a:lnTo>
                        <a:pt x="86" y="515"/>
                      </a:lnTo>
                      <a:lnTo>
                        <a:pt x="87" y="515"/>
                      </a:lnTo>
                      <a:lnTo>
                        <a:pt x="87" y="513"/>
                      </a:lnTo>
                      <a:lnTo>
                        <a:pt x="87" y="513"/>
                      </a:lnTo>
                      <a:lnTo>
                        <a:pt x="87" y="511"/>
                      </a:lnTo>
                      <a:close/>
                      <a:moveTo>
                        <a:pt x="127" y="487"/>
                      </a:moveTo>
                      <a:lnTo>
                        <a:pt x="127" y="489"/>
                      </a:lnTo>
                      <a:lnTo>
                        <a:pt x="127" y="492"/>
                      </a:lnTo>
                      <a:lnTo>
                        <a:pt x="127" y="492"/>
                      </a:lnTo>
                      <a:lnTo>
                        <a:pt x="127" y="492"/>
                      </a:lnTo>
                      <a:lnTo>
                        <a:pt x="129" y="490"/>
                      </a:lnTo>
                      <a:lnTo>
                        <a:pt x="129" y="489"/>
                      </a:lnTo>
                      <a:lnTo>
                        <a:pt x="129" y="489"/>
                      </a:lnTo>
                      <a:lnTo>
                        <a:pt x="129" y="487"/>
                      </a:lnTo>
                      <a:lnTo>
                        <a:pt x="129" y="485"/>
                      </a:lnTo>
                      <a:lnTo>
                        <a:pt x="127" y="483"/>
                      </a:lnTo>
                      <a:lnTo>
                        <a:pt x="127" y="481"/>
                      </a:lnTo>
                      <a:lnTo>
                        <a:pt x="127" y="481"/>
                      </a:lnTo>
                      <a:lnTo>
                        <a:pt x="127" y="483"/>
                      </a:lnTo>
                      <a:lnTo>
                        <a:pt x="127" y="487"/>
                      </a:lnTo>
                      <a:close/>
                      <a:moveTo>
                        <a:pt x="53" y="418"/>
                      </a:moveTo>
                      <a:lnTo>
                        <a:pt x="51" y="416"/>
                      </a:lnTo>
                      <a:lnTo>
                        <a:pt x="49" y="416"/>
                      </a:lnTo>
                      <a:lnTo>
                        <a:pt x="49" y="416"/>
                      </a:lnTo>
                      <a:lnTo>
                        <a:pt x="49" y="418"/>
                      </a:lnTo>
                      <a:lnTo>
                        <a:pt x="49" y="418"/>
                      </a:lnTo>
                      <a:lnTo>
                        <a:pt x="47" y="420"/>
                      </a:lnTo>
                      <a:lnTo>
                        <a:pt x="46" y="420"/>
                      </a:lnTo>
                      <a:lnTo>
                        <a:pt x="46" y="422"/>
                      </a:lnTo>
                      <a:lnTo>
                        <a:pt x="46" y="424"/>
                      </a:lnTo>
                      <a:lnTo>
                        <a:pt x="46" y="426"/>
                      </a:lnTo>
                      <a:lnTo>
                        <a:pt x="47" y="428"/>
                      </a:lnTo>
                      <a:lnTo>
                        <a:pt x="53" y="430"/>
                      </a:lnTo>
                      <a:lnTo>
                        <a:pt x="57" y="426"/>
                      </a:lnTo>
                      <a:lnTo>
                        <a:pt x="57" y="422"/>
                      </a:lnTo>
                      <a:lnTo>
                        <a:pt x="55" y="418"/>
                      </a:lnTo>
                      <a:lnTo>
                        <a:pt x="53" y="418"/>
                      </a:lnTo>
                      <a:close/>
                      <a:moveTo>
                        <a:pt x="34" y="274"/>
                      </a:moveTo>
                      <a:lnTo>
                        <a:pt x="34" y="274"/>
                      </a:lnTo>
                      <a:lnTo>
                        <a:pt x="32" y="270"/>
                      </a:lnTo>
                      <a:lnTo>
                        <a:pt x="32" y="268"/>
                      </a:lnTo>
                      <a:lnTo>
                        <a:pt x="30" y="264"/>
                      </a:lnTo>
                      <a:lnTo>
                        <a:pt x="28" y="262"/>
                      </a:lnTo>
                      <a:lnTo>
                        <a:pt x="25" y="264"/>
                      </a:lnTo>
                      <a:lnTo>
                        <a:pt x="19" y="268"/>
                      </a:lnTo>
                      <a:lnTo>
                        <a:pt x="19" y="270"/>
                      </a:lnTo>
                      <a:lnTo>
                        <a:pt x="19" y="272"/>
                      </a:lnTo>
                      <a:lnTo>
                        <a:pt x="17" y="274"/>
                      </a:lnTo>
                      <a:lnTo>
                        <a:pt x="15" y="274"/>
                      </a:lnTo>
                      <a:lnTo>
                        <a:pt x="15" y="274"/>
                      </a:lnTo>
                      <a:lnTo>
                        <a:pt x="15" y="274"/>
                      </a:lnTo>
                      <a:lnTo>
                        <a:pt x="15" y="277"/>
                      </a:lnTo>
                      <a:lnTo>
                        <a:pt x="15" y="279"/>
                      </a:lnTo>
                      <a:lnTo>
                        <a:pt x="15" y="283"/>
                      </a:lnTo>
                      <a:lnTo>
                        <a:pt x="15" y="285"/>
                      </a:lnTo>
                      <a:lnTo>
                        <a:pt x="17" y="287"/>
                      </a:lnTo>
                      <a:lnTo>
                        <a:pt x="19" y="289"/>
                      </a:lnTo>
                      <a:lnTo>
                        <a:pt x="19" y="291"/>
                      </a:lnTo>
                      <a:lnTo>
                        <a:pt x="17" y="293"/>
                      </a:lnTo>
                      <a:lnTo>
                        <a:pt x="15" y="296"/>
                      </a:lnTo>
                      <a:lnTo>
                        <a:pt x="15" y="296"/>
                      </a:lnTo>
                      <a:lnTo>
                        <a:pt x="17" y="296"/>
                      </a:lnTo>
                      <a:lnTo>
                        <a:pt x="19" y="296"/>
                      </a:lnTo>
                      <a:lnTo>
                        <a:pt x="21" y="296"/>
                      </a:lnTo>
                      <a:lnTo>
                        <a:pt x="23" y="296"/>
                      </a:lnTo>
                      <a:lnTo>
                        <a:pt x="25" y="298"/>
                      </a:lnTo>
                      <a:lnTo>
                        <a:pt x="26" y="298"/>
                      </a:lnTo>
                      <a:lnTo>
                        <a:pt x="28" y="298"/>
                      </a:lnTo>
                      <a:lnTo>
                        <a:pt x="30" y="296"/>
                      </a:lnTo>
                      <a:lnTo>
                        <a:pt x="32" y="293"/>
                      </a:lnTo>
                      <a:lnTo>
                        <a:pt x="30" y="291"/>
                      </a:lnTo>
                      <a:lnTo>
                        <a:pt x="30" y="291"/>
                      </a:lnTo>
                      <a:lnTo>
                        <a:pt x="30" y="289"/>
                      </a:lnTo>
                      <a:lnTo>
                        <a:pt x="30" y="287"/>
                      </a:lnTo>
                      <a:lnTo>
                        <a:pt x="32" y="287"/>
                      </a:lnTo>
                      <a:lnTo>
                        <a:pt x="32" y="285"/>
                      </a:lnTo>
                      <a:lnTo>
                        <a:pt x="34" y="283"/>
                      </a:lnTo>
                      <a:lnTo>
                        <a:pt x="34" y="281"/>
                      </a:lnTo>
                      <a:lnTo>
                        <a:pt x="34" y="277"/>
                      </a:lnTo>
                      <a:lnTo>
                        <a:pt x="34" y="274"/>
                      </a:lnTo>
                      <a:close/>
                      <a:moveTo>
                        <a:pt x="44" y="215"/>
                      </a:moveTo>
                      <a:lnTo>
                        <a:pt x="42" y="215"/>
                      </a:lnTo>
                      <a:lnTo>
                        <a:pt x="42" y="213"/>
                      </a:lnTo>
                      <a:lnTo>
                        <a:pt x="44" y="211"/>
                      </a:lnTo>
                      <a:lnTo>
                        <a:pt x="44" y="211"/>
                      </a:lnTo>
                      <a:lnTo>
                        <a:pt x="44" y="209"/>
                      </a:lnTo>
                      <a:lnTo>
                        <a:pt x="42" y="207"/>
                      </a:lnTo>
                      <a:lnTo>
                        <a:pt x="40" y="205"/>
                      </a:lnTo>
                      <a:lnTo>
                        <a:pt x="38" y="205"/>
                      </a:lnTo>
                      <a:lnTo>
                        <a:pt x="38" y="209"/>
                      </a:lnTo>
                      <a:lnTo>
                        <a:pt x="38" y="211"/>
                      </a:lnTo>
                      <a:lnTo>
                        <a:pt x="38" y="213"/>
                      </a:lnTo>
                      <a:lnTo>
                        <a:pt x="38" y="215"/>
                      </a:lnTo>
                      <a:lnTo>
                        <a:pt x="38" y="215"/>
                      </a:lnTo>
                      <a:lnTo>
                        <a:pt x="36" y="215"/>
                      </a:lnTo>
                      <a:lnTo>
                        <a:pt x="36" y="215"/>
                      </a:lnTo>
                      <a:lnTo>
                        <a:pt x="34" y="215"/>
                      </a:lnTo>
                      <a:lnTo>
                        <a:pt x="34" y="218"/>
                      </a:lnTo>
                      <a:lnTo>
                        <a:pt x="36" y="218"/>
                      </a:lnTo>
                      <a:lnTo>
                        <a:pt x="36" y="218"/>
                      </a:lnTo>
                      <a:lnTo>
                        <a:pt x="36" y="218"/>
                      </a:lnTo>
                      <a:lnTo>
                        <a:pt x="38" y="220"/>
                      </a:lnTo>
                      <a:lnTo>
                        <a:pt x="40" y="218"/>
                      </a:lnTo>
                      <a:lnTo>
                        <a:pt x="42" y="218"/>
                      </a:lnTo>
                      <a:lnTo>
                        <a:pt x="44" y="218"/>
                      </a:lnTo>
                      <a:lnTo>
                        <a:pt x="44" y="217"/>
                      </a:lnTo>
                      <a:lnTo>
                        <a:pt x="44" y="217"/>
                      </a:lnTo>
                      <a:lnTo>
                        <a:pt x="44" y="215"/>
                      </a:lnTo>
                      <a:close/>
                      <a:moveTo>
                        <a:pt x="4" y="198"/>
                      </a:moveTo>
                      <a:lnTo>
                        <a:pt x="4" y="198"/>
                      </a:lnTo>
                      <a:lnTo>
                        <a:pt x="2" y="198"/>
                      </a:lnTo>
                      <a:lnTo>
                        <a:pt x="0" y="198"/>
                      </a:lnTo>
                      <a:lnTo>
                        <a:pt x="0" y="198"/>
                      </a:lnTo>
                      <a:lnTo>
                        <a:pt x="2" y="199"/>
                      </a:lnTo>
                      <a:lnTo>
                        <a:pt x="2" y="203"/>
                      </a:lnTo>
                      <a:lnTo>
                        <a:pt x="4" y="203"/>
                      </a:lnTo>
                      <a:lnTo>
                        <a:pt x="6" y="203"/>
                      </a:lnTo>
                      <a:lnTo>
                        <a:pt x="6" y="201"/>
                      </a:lnTo>
                      <a:lnTo>
                        <a:pt x="6" y="199"/>
                      </a:lnTo>
                      <a:lnTo>
                        <a:pt x="6" y="198"/>
                      </a:lnTo>
                      <a:lnTo>
                        <a:pt x="4" y="198"/>
                      </a:lnTo>
                      <a:close/>
                      <a:moveTo>
                        <a:pt x="76" y="163"/>
                      </a:moveTo>
                      <a:lnTo>
                        <a:pt x="76" y="163"/>
                      </a:lnTo>
                      <a:lnTo>
                        <a:pt x="76" y="161"/>
                      </a:lnTo>
                      <a:lnTo>
                        <a:pt x="74" y="158"/>
                      </a:lnTo>
                      <a:lnTo>
                        <a:pt x="74" y="156"/>
                      </a:lnTo>
                      <a:lnTo>
                        <a:pt x="74" y="156"/>
                      </a:lnTo>
                      <a:lnTo>
                        <a:pt x="70" y="156"/>
                      </a:lnTo>
                      <a:lnTo>
                        <a:pt x="70" y="156"/>
                      </a:lnTo>
                      <a:lnTo>
                        <a:pt x="68" y="158"/>
                      </a:lnTo>
                      <a:lnTo>
                        <a:pt x="66" y="160"/>
                      </a:lnTo>
                      <a:lnTo>
                        <a:pt x="68" y="161"/>
                      </a:lnTo>
                      <a:lnTo>
                        <a:pt x="68" y="161"/>
                      </a:lnTo>
                      <a:lnTo>
                        <a:pt x="70" y="161"/>
                      </a:lnTo>
                      <a:lnTo>
                        <a:pt x="70" y="163"/>
                      </a:lnTo>
                      <a:lnTo>
                        <a:pt x="70" y="163"/>
                      </a:lnTo>
                      <a:lnTo>
                        <a:pt x="72" y="163"/>
                      </a:lnTo>
                      <a:lnTo>
                        <a:pt x="74" y="163"/>
                      </a:lnTo>
                      <a:lnTo>
                        <a:pt x="74" y="165"/>
                      </a:lnTo>
                      <a:lnTo>
                        <a:pt x="74" y="165"/>
                      </a:lnTo>
                      <a:lnTo>
                        <a:pt x="76" y="167"/>
                      </a:lnTo>
                      <a:lnTo>
                        <a:pt x="76" y="169"/>
                      </a:lnTo>
                      <a:lnTo>
                        <a:pt x="78" y="169"/>
                      </a:lnTo>
                      <a:lnTo>
                        <a:pt x="76" y="163"/>
                      </a:lnTo>
                      <a:close/>
                      <a:moveTo>
                        <a:pt x="78" y="141"/>
                      </a:moveTo>
                      <a:lnTo>
                        <a:pt x="78" y="142"/>
                      </a:lnTo>
                      <a:lnTo>
                        <a:pt x="78" y="144"/>
                      </a:lnTo>
                      <a:lnTo>
                        <a:pt x="78" y="146"/>
                      </a:lnTo>
                      <a:lnTo>
                        <a:pt x="78" y="146"/>
                      </a:lnTo>
                      <a:lnTo>
                        <a:pt x="80" y="148"/>
                      </a:lnTo>
                      <a:lnTo>
                        <a:pt x="80" y="150"/>
                      </a:lnTo>
                      <a:lnTo>
                        <a:pt x="80" y="150"/>
                      </a:lnTo>
                      <a:lnTo>
                        <a:pt x="82" y="150"/>
                      </a:lnTo>
                      <a:lnTo>
                        <a:pt x="82" y="148"/>
                      </a:lnTo>
                      <a:lnTo>
                        <a:pt x="82" y="144"/>
                      </a:lnTo>
                      <a:lnTo>
                        <a:pt x="82" y="144"/>
                      </a:lnTo>
                      <a:lnTo>
                        <a:pt x="82" y="142"/>
                      </a:lnTo>
                      <a:lnTo>
                        <a:pt x="82" y="142"/>
                      </a:lnTo>
                      <a:lnTo>
                        <a:pt x="82" y="141"/>
                      </a:lnTo>
                      <a:lnTo>
                        <a:pt x="82" y="141"/>
                      </a:lnTo>
                      <a:lnTo>
                        <a:pt x="82" y="141"/>
                      </a:lnTo>
                      <a:lnTo>
                        <a:pt x="80" y="141"/>
                      </a:lnTo>
                      <a:lnTo>
                        <a:pt x="80" y="141"/>
                      </a:lnTo>
                      <a:lnTo>
                        <a:pt x="78" y="141"/>
                      </a:lnTo>
                      <a:lnTo>
                        <a:pt x="78" y="141"/>
                      </a:lnTo>
                      <a:close/>
                      <a:moveTo>
                        <a:pt x="152" y="133"/>
                      </a:moveTo>
                      <a:lnTo>
                        <a:pt x="152" y="133"/>
                      </a:lnTo>
                      <a:lnTo>
                        <a:pt x="150" y="133"/>
                      </a:lnTo>
                      <a:lnTo>
                        <a:pt x="150" y="135"/>
                      </a:lnTo>
                      <a:lnTo>
                        <a:pt x="152" y="133"/>
                      </a:lnTo>
                      <a:close/>
                      <a:moveTo>
                        <a:pt x="44" y="83"/>
                      </a:moveTo>
                      <a:lnTo>
                        <a:pt x="44" y="82"/>
                      </a:lnTo>
                      <a:lnTo>
                        <a:pt x="44" y="82"/>
                      </a:lnTo>
                      <a:lnTo>
                        <a:pt x="44" y="80"/>
                      </a:lnTo>
                      <a:lnTo>
                        <a:pt x="44" y="80"/>
                      </a:lnTo>
                      <a:lnTo>
                        <a:pt x="46" y="78"/>
                      </a:lnTo>
                      <a:lnTo>
                        <a:pt x="47" y="76"/>
                      </a:lnTo>
                      <a:lnTo>
                        <a:pt x="47" y="74"/>
                      </a:lnTo>
                      <a:lnTo>
                        <a:pt x="47" y="70"/>
                      </a:lnTo>
                      <a:lnTo>
                        <a:pt x="47" y="68"/>
                      </a:lnTo>
                      <a:lnTo>
                        <a:pt x="47" y="68"/>
                      </a:lnTo>
                      <a:lnTo>
                        <a:pt x="47" y="66"/>
                      </a:lnTo>
                      <a:lnTo>
                        <a:pt x="47" y="66"/>
                      </a:lnTo>
                      <a:lnTo>
                        <a:pt x="46" y="66"/>
                      </a:lnTo>
                      <a:lnTo>
                        <a:pt x="46" y="66"/>
                      </a:lnTo>
                      <a:lnTo>
                        <a:pt x="46" y="66"/>
                      </a:lnTo>
                      <a:lnTo>
                        <a:pt x="44" y="66"/>
                      </a:lnTo>
                      <a:lnTo>
                        <a:pt x="44" y="66"/>
                      </a:lnTo>
                      <a:lnTo>
                        <a:pt x="44" y="68"/>
                      </a:lnTo>
                      <a:lnTo>
                        <a:pt x="44" y="70"/>
                      </a:lnTo>
                      <a:lnTo>
                        <a:pt x="42" y="76"/>
                      </a:lnTo>
                      <a:lnTo>
                        <a:pt x="42" y="76"/>
                      </a:lnTo>
                      <a:lnTo>
                        <a:pt x="42" y="78"/>
                      </a:lnTo>
                      <a:lnTo>
                        <a:pt x="44" y="83"/>
                      </a:lnTo>
                      <a:lnTo>
                        <a:pt x="44" y="83"/>
                      </a:lnTo>
                      <a:close/>
                      <a:moveTo>
                        <a:pt x="190" y="23"/>
                      </a:moveTo>
                      <a:lnTo>
                        <a:pt x="188" y="25"/>
                      </a:lnTo>
                      <a:lnTo>
                        <a:pt x="190" y="25"/>
                      </a:lnTo>
                      <a:lnTo>
                        <a:pt x="190" y="25"/>
                      </a:lnTo>
                      <a:lnTo>
                        <a:pt x="190" y="23"/>
                      </a:lnTo>
                      <a:close/>
                      <a:moveTo>
                        <a:pt x="68" y="116"/>
                      </a:moveTo>
                      <a:lnTo>
                        <a:pt x="68" y="116"/>
                      </a:lnTo>
                      <a:lnTo>
                        <a:pt x="68" y="114"/>
                      </a:lnTo>
                      <a:lnTo>
                        <a:pt x="68" y="112"/>
                      </a:lnTo>
                      <a:lnTo>
                        <a:pt x="70" y="112"/>
                      </a:lnTo>
                      <a:lnTo>
                        <a:pt x="70" y="110"/>
                      </a:lnTo>
                      <a:lnTo>
                        <a:pt x="72" y="106"/>
                      </a:lnTo>
                      <a:lnTo>
                        <a:pt x="70" y="102"/>
                      </a:lnTo>
                      <a:lnTo>
                        <a:pt x="70" y="101"/>
                      </a:lnTo>
                      <a:lnTo>
                        <a:pt x="70" y="97"/>
                      </a:lnTo>
                      <a:lnTo>
                        <a:pt x="70" y="93"/>
                      </a:lnTo>
                      <a:lnTo>
                        <a:pt x="70" y="91"/>
                      </a:lnTo>
                      <a:lnTo>
                        <a:pt x="70" y="89"/>
                      </a:lnTo>
                      <a:lnTo>
                        <a:pt x="70" y="87"/>
                      </a:lnTo>
                      <a:lnTo>
                        <a:pt x="68" y="85"/>
                      </a:lnTo>
                      <a:lnTo>
                        <a:pt x="68" y="83"/>
                      </a:lnTo>
                      <a:lnTo>
                        <a:pt x="68" y="82"/>
                      </a:lnTo>
                      <a:lnTo>
                        <a:pt x="68" y="80"/>
                      </a:lnTo>
                      <a:lnTo>
                        <a:pt x="68" y="78"/>
                      </a:lnTo>
                      <a:lnTo>
                        <a:pt x="66" y="76"/>
                      </a:lnTo>
                      <a:lnTo>
                        <a:pt x="66" y="74"/>
                      </a:lnTo>
                      <a:lnTo>
                        <a:pt x="66" y="74"/>
                      </a:lnTo>
                      <a:lnTo>
                        <a:pt x="65" y="74"/>
                      </a:lnTo>
                      <a:lnTo>
                        <a:pt x="65" y="72"/>
                      </a:lnTo>
                      <a:lnTo>
                        <a:pt x="65" y="72"/>
                      </a:lnTo>
                      <a:lnTo>
                        <a:pt x="63" y="74"/>
                      </a:lnTo>
                      <a:lnTo>
                        <a:pt x="63" y="74"/>
                      </a:lnTo>
                      <a:lnTo>
                        <a:pt x="61" y="74"/>
                      </a:lnTo>
                      <a:lnTo>
                        <a:pt x="61" y="74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1" y="72"/>
                      </a:lnTo>
                      <a:lnTo>
                        <a:pt x="63" y="66"/>
                      </a:lnTo>
                      <a:lnTo>
                        <a:pt x="63" y="66"/>
                      </a:lnTo>
                      <a:lnTo>
                        <a:pt x="65" y="66"/>
                      </a:lnTo>
                      <a:lnTo>
                        <a:pt x="65" y="66"/>
                      </a:lnTo>
                      <a:lnTo>
                        <a:pt x="66" y="66"/>
                      </a:lnTo>
                      <a:lnTo>
                        <a:pt x="66" y="68"/>
                      </a:lnTo>
                      <a:lnTo>
                        <a:pt x="66" y="68"/>
                      </a:lnTo>
                      <a:lnTo>
                        <a:pt x="68" y="68"/>
                      </a:lnTo>
                      <a:lnTo>
                        <a:pt x="68" y="66"/>
                      </a:lnTo>
                      <a:lnTo>
                        <a:pt x="68" y="64"/>
                      </a:lnTo>
                      <a:lnTo>
                        <a:pt x="66" y="63"/>
                      </a:lnTo>
                      <a:lnTo>
                        <a:pt x="65" y="63"/>
                      </a:lnTo>
                      <a:lnTo>
                        <a:pt x="65" y="61"/>
                      </a:lnTo>
                      <a:lnTo>
                        <a:pt x="66" y="59"/>
                      </a:lnTo>
                      <a:lnTo>
                        <a:pt x="68" y="59"/>
                      </a:lnTo>
                      <a:lnTo>
                        <a:pt x="68" y="57"/>
                      </a:lnTo>
                      <a:lnTo>
                        <a:pt x="68" y="57"/>
                      </a:lnTo>
                      <a:lnTo>
                        <a:pt x="68" y="59"/>
                      </a:lnTo>
                      <a:lnTo>
                        <a:pt x="68" y="61"/>
                      </a:lnTo>
                      <a:lnTo>
                        <a:pt x="68" y="61"/>
                      </a:lnTo>
                      <a:lnTo>
                        <a:pt x="70" y="63"/>
                      </a:lnTo>
                      <a:lnTo>
                        <a:pt x="70" y="63"/>
                      </a:lnTo>
                      <a:lnTo>
                        <a:pt x="70" y="61"/>
                      </a:lnTo>
                      <a:lnTo>
                        <a:pt x="70" y="61"/>
                      </a:lnTo>
                      <a:lnTo>
                        <a:pt x="72" y="61"/>
                      </a:lnTo>
                      <a:lnTo>
                        <a:pt x="74" y="61"/>
                      </a:lnTo>
                      <a:lnTo>
                        <a:pt x="76" y="59"/>
                      </a:lnTo>
                      <a:lnTo>
                        <a:pt x="76" y="55"/>
                      </a:lnTo>
                      <a:lnTo>
                        <a:pt x="76" y="53"/>
                      </a:lnTo>
                      <a:lnTo>
                        <a:pt x="76" y="45"/>
                      </a:lnTo>
                      <a:lnTo>
                        <a:pt x="78" y="44"/>
                      </a:lnTo>
                      <a:lnTo>
                        <a:pt x="80" y="40"/>
                      </a:lnTo>
                      <a:lnTo>
                        <a:pt x="80" y="40"/>
                      </a:lnTo>
                      <a:lnTo>
                        <a:pt x="76" y="38"/>
                      </a:lnTo>
                      <a:lnTo>
                        <a:pt x="76" y="36"/>
                      </a:lnTo>
                      <a:lnTo>
                        <a:pt x="74" y="34"/>
                      </a:lnTo>
                      <a:lnTo>
                        <a:pt x="72" y="36"/>
                      </a:lnTo>
                      <a:lnTo>
                        <a:pt x="70" y="34"/>
                      </a:lnTo>
                      <a:lnTo>
                        <a:pt x="70" y="34"/>
                      </a:lnTo>
                      <a:lnTo>
                        <a:pt x="70" y="32"/>
                      </a:lnTo>
                      <a:lnTo>
                        <a:pt x="70" y="30"/>
                      </a:lnTo>
                      <a:lnTo>
                        <a:pt x="72" y="30"/>
                      </a:lnTo>
                      <a:lnTo>
                        <a:pt x="72" y="32"/>
                      </a:lnTo>
                      <a:lnTo>
                        <a:pt x="72" y="34"/>
                      </a:lnTo>
                      <a:lnTo>
                        <a:pt x="74" y="32"/>
                      </a:lnTo>
                      <a:lnTo>
                        <a:pt x="76" y="32"/>
                      </a:lnTo>
                      <a:lnTo>
                        <a:pt x="76" y="30"/>
                      </a:lnTo>
                      <a:lnTo>
                        <a:pt x="76" y="30"/>
                      </a:lnTo>
                      <a:lnTo>
                        <a:pt x="78" y="28"/>
                      </a:lnTo>
                      <a:lnTo>
                        <a:pt x="80" y="26"/>
                      </a:lnTo>
                      <a:lnTo>
                        <a:pt x="80" y="26"/>
                      </a:lnTo>
                      <a:lnTo>
                        <a:pt x="80" y="26"/>
                      </a:lnTo>
                      <a:lnTo>
                        <a:pt x="78" y="26"/>
                      </a:lnTo>
                      <a:lnTo>
                        <a:pt x="78" y="26"/>
                      </a:lnTo>
                      <a:lnTo>
                        <a:pt x="78" y="21"/>
                      </a:lnTo>
                      <a:lnTo>
                        <a:pt x="78" y="17"/>
                      </a:lnTo>
                      <a:lnTo>
                        <a:pt x="78" y="13"/>
                      </a:lnTo>
                      <a:lnTo>
                        <a:pt x="76" y="11"/>
                      </a:lnTo>
                      <a:lnTo>
                        <a:pt x="76" y="11"/>
                      </a:lnTo>
                      <a:lnTo>
                        <a:pt x="74" y="11"/>
                      </a:lnTo>
                      <a:lnTo>
                        <a:pt x="74" y="11"/>
                      </a:lnTo>
                      <a:lnTo>
                        <a:pt x="74" y="11"/>
                      </a:lnTo>
                      <a:lnTo>
                        <a:pt x="72" y="9"/>
                      </a:lnTo>
                      <a:lnTo>
                        <a:pt x="72" y="11"/>
                      </a:lnTo>
                      <a:lnTo>
                        <a:pt x="72" y="11"/>
                      </a:lnTo>
                      <a:lnTo>
                        <a:pt x="72" y="11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2" y="13"/>
                      </a:lnTo>
                      <a:lnTo>
                        <a:pt x="70" y="11"/>
                      </a:lnTo>
                      <a:lnTo>
                        <a:pt x="70" y="13"/>
                      </a:lnTo>
                      <a:lnTo>
                        <a:pt x="68" y="13"/>
                      </a:lnTo>
                      <a:lnTo>
                        <a:pt x="66" y="13"/>
                      </a:lnTo>
                      <a:lnTo>
                        <a:pt x="66" y="13"/>
                      </a:lnTo>
                      <a:lnTo>
                        <a:pt x="66" y="15"/>
                      </a:lnTo>
                      <a:lnTo>
                        <a:pt x="66" y="17"/>
                      </a:lnTo>
                      <a:lnTo>
                        <a:pt x="66" y="17"/>
                      </a:lnTo>
                      <a:lnTo>
                        <a:pt x="65" y="19"/>
                      </a:lnTo>
                      <a:lnTo>
                        <a:pt x="63" y="21"/>
                      </a:lnTo>
                      <a:lnTo>
                        <a:pt x="63" y="21"/>
                      </a:lnTo>
                      <a:lnTo>
                        <a:pt x="63" y="23"/>
                      </a:lnTo>
                      <a:lnTo>
                        <a:pt x="63" y="23"/>
                      </a:lnTo>
                      <a:lnTo>
                        <a:pt x="63" y="25"/>
                      </a:lnTo>
                      <a:lnTo>
                        <a:pt x="63" y="26"/>
                      </a:lnTo>
                      <a:lnTo>
                        <a:pt x="63" y="26"/>
                      </a:lnTo>
                      <a:lnTo>
                        <a:pt x="61" y="28"/>
                      </a:lnTo>
                      <a:lnTo>
                        <a:pt x="59" y="32"/>
                      </a:lnTo>
                      <a:lnTo>
                        <a:pt x="57" y="34"/>
                      </a:lnTo>
                      <a:lnTo>
                        <a:pt x="59" y="36"/>
                      </a:lnTo>
                      <a:lnTo>
                        <a:pt x="59" y="36"/>
                      </a:lnTo>
                      <a:lnTo>
                        <a:pt x="59" y="38"/>
                      </a:lnTo>
                      <a:lnTo>
                        <a:pt x="59" y="42"/>
                      </a:lnTo>
                      <a:lnTo>
                        <a:pt x="59" y="42"/>
                      </a:lnTo>
                      <a:lnTo>
                        <a:pt x="57" y="44"/>
                      </a:lnTo>
                      <a:lnTo>
                        <a:pt x="57" y="45"/>
                      </a:lnTo>
                      <a:lnTo>
                        <a:pt x="57" y="47"/>
                      </a:lnTo>
                      <a:lnTo>
                        <a:pt x="57" y="47"/>
                      </a:lnTo>
                      <a:lnTo>
                        <a:pt x="57" y="49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9" y="51"/>
                      </a:lnTo>
                      <a:lnTo>
                        <a:pt x="57" y="55"/>
                      </a:lnTo>
                      <a:lnTo>
                        <a:pt x="55" y="61"/>
                      </a:lnTo>
                      <a:lnTo>
                        <a:pt x="55" y="63"/>
                      </a:lnTo>
                      <a:lnTo>
                        <a:pt x="57" y="64"/>
                      </a:lnTo>
                      <a:lnTo>
                        <a:pt x="57" y="64"/>
                      </a:lnTo>
                      <a:lnTo>
                        <a:pt x="57" y="66"/>
                      </a:lnTo>
                      <a:lnTo>
                        <a:pt x="55" y="68"/>
                      </a:lnTo>
                      <a:lnTo>
                        <a:pt x="55" y="74"/>
                      </a:lnTo>
                      <a:lnTo>
                        <a:pt x="55" y="76"/>
                      </a:lnTo>
                      <a:lnTo>
                        <a:pt x="53" y="78"/>
                      </a:lnTo>
                      <a:lnTo>
                        <a:pt x="53" y="80"/>
                      </a:lnTo>
                      <a:lnTo>
                        <a:pt x="51" y="80"/>
                      </a:lnTo>
                      <a:lnTo>
                        <a:pt x="49" y="80"/>
                      </a:lnTo>
                      <a:lnTo>
                        <a:pt x="49" y="82"/>
                      </a:lnTo>
                      <a:lnTo>
                        <a:pt x="47" y="82"/>
                      </a:lnTo>
                      <a:lnTo>
                        <a:pt x="47" y="83"/>
                      </a:lnTo>
                      <a:lnTo>
                        <a:pt x="49" y="87"/>
                      </a:lnTo>
                      <a:lnTo>
                        <a:pt x="49" y="93"/>
                      </a:lnTo>
                      <a:lnTo>
                        <a:pt x="49" y="95"/>
                      </a:lnTo>
                      <a:lnTo>
                        <a:pt x="51" y="95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51" y="97"/>
                      </a:lnTo>
                      <a:lnTo>
                        <a:pt x="49" y="97"/>
                      </a:lnTo>
                      <a:lnTo>
                        <a:pt x="49" y="99"/>
                      </a:lnTo>
                      <a:lnTo>
                        <a:pt x="49" y="99"/>
                      </a:lnTo>
                      <a:lnTo>
                        <a:pt x="49" y="99"/>
                      </a:lnTo>
                      <a:lnTo>
                        <a:pt x="47" y="101"/>
                      </a:lnTo>
                      <a:lnTo>
                        <a:pt x="46" y="102"/>
                      </a:lnTo>
                      <a:lnTo>
                        <a:pt x="46" y="125"/>
                      </a:lnTo>
                      <a:lnTo>
                        <a:pt x="46" y="127"/>
                      </a:lnTo>
                      <a:lnTo>
                        <a:pt x="47" y="129"/>
                      </a:lnTo>
                      <a:lnTo>
                        <a:pt x="49" y="129"/>
                      </a:lnTo>
                      <a:lnTo>
                        <a:pt x="51" y="129"/>
                      </a:lnTo>
                      <a:lnTo>
                        <a:pt x="53" y="131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3"/>
                      </a:lnTo>
                      <a:lnTo>
                        <a:pt x="51" y="133"/>
                      </a:lnTo>
                      <a:lnTo>
                        <a:pt x="51" y="133"/>
                      </a:lnTo>
                      <a:lnTo>
                        <a:pt x="49" y="133"/>
                      </a:lnTo>
                      <a:lnTo>
                        <a:pt x="49" y="133"/>
                      </a:lnTo>
                      <a:lnTo>
                        <a:pt x="49" y="135"/>
                      </a:lnTo>
                      <a:lnTo>
                        <a:pt x="49" y="135"/>
                      </a:lnTo>
                      <a:lnTo>
                        <a:pt x="51" y="135"/>
                      </a:lnTo>
                      <a:lnTo>
                        <a:pt x="51" y="135"/>
                      </a:lnTo>
                      <a:lnTo>
                        <a:pt x="51" y="135"/>
                      </a:lnTo>
                      <a:lnTo>
                        <a:pt x="53" y="139"/>
                      </a:lnTo>
                      <a:lnTo>
                        <a:pt x="53" y="141"/>
                      </a:lnTo>
                      <a:lnTo>
                        <a:pt x="51" y="141"/>
                      </a:lnTo>
                      <a:lnTo>
                        <a:pt x="51" y="142"/>
                      </a:lnTo>
                      <a:lnTo>
                        <a:pt x="49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7" y="142"/>
                      </a:lnTo>
                      <a:lnTo>
                        <a:pt x="46" y="142"/>
                      </a:lnTo>
                      <a:lnTo>
                        <a:pt x="46" y="142"/>
                      </a:lnTo>
                      <a:lnTo>
                        <a:pt x="47" y="141"/>
                      </a:lnTo>
                      <a:lnTo>
                        <a:pt x="46" y="139"/>
                      </a:lnTo>
                      <a:lnTo>
                        <a:pt x="46" y="137"/>
                      </a:lnTo>
                      <a:lnTo>
                        <a:pt x="46" y="139"/>
                      </a:lnTo>
                      <a:lnTo>
                        <a:pt x="44" y="139"/>
                      </a:lnTo>
                      <a:lnTo>
                        <a:pt x="44" y="139"/>
                      </a:lnTo>
                      <a:lnTo>
                        <a:pt x="42" y="139"/>
                      </a:lnTo>
                      <a:lnTo>
                        <a:pt x="42" y="141"/>
                      </a:lnTo>
                      <a:lnTo>
                        <a:pt x="40" y="144"/>
                      </a:lnTo>
                      <a:lnTo>
                        <a:pt x="38" y="146"/>
                      </a:lnTo>
                      <a:lnTo>
                        <a:pt x="40" y="156"/>
                      </a:lnTo>
                      <a:lnTo>
                        <a:pt x="38" y="158"/>
                      </a:lnTo>
                      <a:lnTo>
                        <a:pt x="38" y="160"/>
                      </a:lnTo>
                      <a:lnTo>
                        <a:pt x="38" y="160"/>
                      </a:lnTo>
                      <a:lnTo>
                        <a:pt x="38" y="161"/>
                      </a:lnTo>
                      <a:lnTo>
                        <a:pt x="38" y="163"/>
                      </a:lnTo>
                      <a:lnTo>
                        <a:pt x="38" y="165"/>
                      </a:lnTo>
                      <a:lnTo>
                        <a:pt x="38" y="165"/>
                      </a:lnTo>
                      <a:lnTo>
                        <a:pt x="38" y="171"/>
                      </a:lnTo>
                      <a:lnTo>
                        <a:pt x="36" y="171"/>
                      </a:lnTo>
                      <a:lnTo>
                        <a:pt x="36" y="171"/>
                      </a:lnTo>
                      <a:lnTo>
                        <a:pt x="36" y="171"/>
                      </a:lnTo>
                      <a:lnTo>
                        <a:pt x="36" y="169"/>
                      </a:lnTo>
                      <a:lnTo>
                        <a:pt x="36" y="169"/>
                      </a:lnTo>
                      <a:lnTo>
                        <a:pt x="34" y="169"/>
                      </a:lnTo>
                      <a:lnTo>
                        <a:pt x="34" y="167"/>
                      </a:lnTo>
                      <a:lnTo>
                        <a:pt x="32" y="165"/>
                      </a:lnTo>
                      <a:lnTo>
                        <a:pt x="32" y="165"/>
                      </a:lnTo>
                      <a:lnTo>
                        <a:pt x="32" y="165"/>
                      </a:lnTo>
                      <a:lnTo>
                        <a:pt x="30" y="169"/>
                      </a:lnTo>
                      <a:lnTo>
                        <a:pt x="28" y="171"/>
                      </a:lnTo>
                      <a:lnTo>
                        <a:pt x="28" y="171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28" y="173"/>
                      </a:lnTo>
                      <a:lnTo>
                        <a:pt x="30" y="175"/>
                      </a:lnTo>
                      <a:lnTo>
                        <a:pt x="30" y="175"/>
                      </a:lnTo>
                      <a:lnTo>
                        <a:pt x="32" y="175"/>
                      </a:lnTo>
                      <a:lnTo>
                        <a:pt x="32" y="175"/>
                      </a:lnTo>
                      <a:lnTo>
                        <a:pt x="32" y="179"/>
                      </a:lnTo>
                      <a:lnTo>
                        <a:pt x="32" y="184"/>
                      </a:lnTo>
                      <a:lnTo>
                        <a:pt x="32" y="184"/>
                      </a:lnTo>
                      <a:lnTo>
                        <a:pt x="34" y="186"/>
                      </a:lnTo>
                      <a:lnTo>
                        <a:pt x="34" y="186"/>
                      </a:lnTo>
                      <a:lnTo>
                        <a:pt x="34" y="186"/>
                      </a:lnTo>
                      <a:lnTo>
                        <a:pt x="36" y="186"/>
                      </a:lnTo>
                      <a:lnTo>
                        <a:pt x="36" y="186"/>
                      </a:lnTo>
                      <a:lnTo>
                        <a:pt x="36" y="188"/>
                      </a:lnTo>
                      <a:lnTo>
                        <a:pt x="36" y="190"/>
                      </a:lnTo>
                      <a:lnTo>
                        <a:pt x="36" y="190"/>
                      </a:lnTo>
                      <a:lnTo>
                        <a:pt x="36" y="192"/>
                      </a:lnTo>
                      <a:lnTo>
                        <a:pt x="38" y="192"/>
                      </a:lnTo>
                      <a:lnTo>
                        <a:pt x="40" y="192"/>
                      </a:lnTo>
                      <a:lnTo>
                        <a:pt x="40" y="194"/>
                      </a:lnTo>
                      <a:lnTo>
                        <a:pt x="40" y="194"/>
                      </a:lnTo>
                      <a:lnTo>
                        <a:pt x="38" y="194"/>
                      </a:lnTo>
                      <a:lnTo>
                        <a:pt x="38" y="194"/>
                      </a:lnTo>
                      <a:lnTo>
                        <a:pt x="38" y="196"/>
                      </a:lnTo>
                      <a:lnTo>
                        <a:pt x="38" y="196"/>
                      </a:lnTo>
                      <a:lnTo>
                        <a:pt x="38" y="198"/>
                      </a:lnTo>
                      <a:lnTo>
                        <a:pt x="38" y="198"/>
                      </a:lnTo>
                      <a:lnTo>
                        <a:pt x="40" y="199"/>
                      </a:lnTo>
                      <a:lnTo>
                        <a:pt x="40" y="199"/>
                      </a:lnTo>
                      <a:lnTo>
                        <a:pt x="40" y="199"/>
                      </a:lnTo>
                      <a:lnTo>
                        <a:pt x="40" y="201"/>
                      </a:lnTo>
                      <a:lnTo>
                        <a:pt x="40" y="201"/>
                      </a:lnTo>
                      <a:lnTo>
                        <a:pt x="44" y="205"/>
                      </a:lnTo>
                      <a:lnTo>
                        <a:pt x="44" y="205"/>
                      </a:lnTo>
                      <a:lnTo>
                        <a:pt x="46" y="205"/>
                      </a:lnTo>
                      <a:lnTo>
                        <a:pt x="46" y="205"/>
                      </a:lnTo>
                      <a:lnTo>
                        <a:pt x="46" y="207"/>
                      </a:lnTo>
                      <a:lnTo>
                        <a:pt x="47" y="205"/>
                      </a:lnTo>
                      <a:lnTo>
                        <a:pt x="47" y="203"/>
                      </a:lnTo>
                      <a:lnTo>
                        <a:pt x="49" y="201"/>
                      </a:lnTo>
                      <a:lnTo>
                        <a:pt x="49" y="198"/>
                      </a:lnTo>
                      <a:lnTo>
                        <a:pt x="49" y="198"/>
                      </a:lnTo>
                      <a:lnTo>
                        <a:pt x="49" y="196"/>
                      </a:lnTo>
                      <a:lnTo>
                        <a:pt x="51" y="196"/>
                      </a:lnTo>
                      <a:lnTo>
                        <a:pt x="51" y="194"/>
                      </a:lnTo>
                      <a:lnTo>
                        <a:pt x="49" y="190"/>
                      </a:lnTo>
                      <a:lnTo>
                        <a:pt x="49" y="190"/>
                      </a:lnTo>
                      <a:lnTo>
                        <a:pt x="49" y="188"/>
                      </a:lnTo>
                      <a:lnTo>
                        <a:pt x="47" y="188"/>
                      </a:lnTo>
                      <a:lnTo>
                        <a:pt x="47" y="190"/>
                      </a:lnTo>
                      <a:lnTo>
                        <a:pt x="47" y="192"/>
                      </a:lnTo>
                      <a:lnTo>
                        <a:pt x="47" y="192"/>
                      </a:lnTo>
                      <a:lnTo>
                        <a:pt x="46" y="192"/>
                      </a:lnTo>
                      <a:lnTo>
                        <a:pt x="46" y="192"/>
                      </a:lnTo>
                      <a:lnTo>
                        <a:pt x="46" y="194"/>
                      </a:lnTo>
                      <a:lnTo>
                        <a:pt x="46" y="196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4" y="196"/>
                      </a:lnTo>
                      <a:lnTo>
                        <a:pt x="44" y="194"/>
                      </a:lnTo>
                      <a:lnTo>
                        <a:pt x="44" y="192"/>
                      </a:lnTo>
                      <a:lnTo>
                        <a:pt x="44" y="192"/>
                      </a:lnTo>
                      <a:lnTo>
                        <a:pt x="46" y="188"/>
                      </a:lnTo>
                      <a:lnTo>
                        <a:pt x="47" y="188"/>
                      </a:lnTo>
                      <a:lnTo>
                        <a:pt x="49" y="188"/>
                      </a:lnTo>
                      <a:lnTo>
                        <a:pt x="49" y="186"/>
                      </a:lnTo>
                      <a:lnTo>
                        <a:pt x="53" y="171"/>
                      </a:lnTo>
                      <a:lnTo>
                        <a:pt x="53" y="169"/>
                      </a:lnTo>
                      <a:lnTo>
                        <a:pt x="53" y="167"/>
                      </a:lnTo>
                      <a:lnTo>
                        <a:pt x="53" y="165"/>
                      </a:lnTo>
                      <a:lnTo>
                        <a:pt x="51" y="165"/>
                      </a:lnTo>
                      <a:lnTo>
                        <a:pt x="49" y="165"/>
                      </a:lnTo>
                      <a:lnTo>
                        <a:pt x="49" y="165"/>
                      </a:lnTo>
                      <a:lnTo>
                        <a:pt x="49" y="167"/>
                      </a:lnTo>
                      <a:lnTo>
                        <a:pt x="49" y="171"/>
                      </a:lnTo>
                      <a:lnTo>
                        <a:pt x="47" y="171"/>
                      </a:lnTo>
                      <a:lnTo>
                        <a:pt x="47" y="163"/>
                      </a:lnTo>
                      <a:lnTo>
                        <a:pt x="47" y="161"/>
                      </a:lnTo>
                      <a:lnTo>
                        <a:pt x="49" y="160"/>
                      </a:lnTo>
                      <a:lnTo>
                        <a:pt x="51" y="158"/>
                      </a:lnTo>
                      <a:lnTo>
                        <a:pt x="49" y="158"/>
                      </a:lnTo>
                      <a:lnTo>
                        <a:pt x="49" y="156"/>
                      </a:lnTo>
                      <a:lnTo>
                        <a:pt x="51" y="156"/>
                      </a:lnTo>
                      <a:lnTo>
                        <a:pt x="51" y="156"/>
                      </a:lnTo>
                      <a:lnTo>
                        <a:pt x="53" y="156"/>
                      </a:lnTo>
                      <a:lnTo>
                        <a:pt x="51" y="154"/>
                      </a:lnTo>
                      <a:lnTo>
                        <a:pt x="49" y="152"/>
                      </a:lnTo>
                      <a:lnTo>
                        <a:pt x="51" y="152"/>
                      </a:lnTo>
                      <a:lnTo>
                        <a:pt x="51" y="152"/>
                      </a:lnTo>
                      <a:lnTo>
                        <a:pt x="53" y="150"/>
                      </a:lnTo>
                      <a:lnTo>
                        <a:pt x="55" y="150"/>
                      </a:lnTo>
                      <a:lnTo>
                        <a:pt x="55" y="150"/>
                      </a:lnTo>
                      <a:lnTo>
                        <a:pt x="55" y="148"/>
                      </a:lnTo>
                      <a:lnTo>
                        <a:pt x="57" y="148"/>
                      </a:lnTo>
                      <a:lnTo>
                        <a:pt x="57" y="148"/>
                      </a:lnTo>
                      <a:lnTo>
                        <a:pt x="57" y="146"/>
                      </a:lnTo>
                      <a:lnTo>
                        <a:pt x="57" y="144"/>
                      </a:lnTo>
                      <a:lnTo>
                        <a:pt x="59" y="142"/>
                      </a:lnTo>
                      <a:lnTo>
                        <a:pt x="61" y="142"/>
                      </a:lnTo>
                      <a:lnTo>
                        <a:pt x="61" y="141"/>
                      </a:lnTo>
                      <a:lnTo>
                        <a:pt x="63" y="141"/>
                      </a:lnTo>
                      <a:lnTo>
                        <a:pt x="63" y="141"/>
                      </a:lnTo>
                      <a:lnTo>
                        <a:pt x="63" y="139"/>
                      </a:lnTo>
                      <a:lnTo>
                        <a:pt x="63" y="139"/>
                      </a:lnTo>
                      <a:lnTo>
                        <a:pt x="61" y="137"/>
                      </a:lnTo>
                      <a:lnTo>
                        <a:pt x="61" y="137"/>
                      </a:lnTo>
                      <a:lnTo>
                        <a:pt x="61" y="135"/>
                      </a:lnTo>
                      <a:lnTo>
                        <a:pt x="63" y="135"/>
                      </a:lnTo>
                      <a:lnTo>
                        <a:pt x="63" y="133"/>
                      </a:lnTo>
                      <a:lnTo>
                        <a:pt x="63" y="133"/>
                      </a:lnTo>
                      <a:lnTo>
                        <a:pt x="63" y="131"/>
                      </a:lnTo>
                      <a:lnTo>
                        <a:pt x="61" y="131"/>
                      </a:lnTo>
                      <a:lnTo>
                        <a:pt x="61" y="131"/>
                      </a:lnTo>
                      <a:lnTo>
                        <a:pt x="61" y="129"/>
                      </a:lnTo>
                      <a:lnTo>
                        <a:pt x="61" y="129"/>
                      </a:lnTo>
                      <a:lnTo>
                        <a:pt x="61" y="129"/>
                      </a:lnTo>
                      <a:lnTo>
                        <a:pt x="63" y="129"/>
                      </a:lnTo>
                      <a:lnTo>
                        <a:pt x="63" y="127"/>
                      </a:lnTo>
                      <a:lnTo>
                        <a:pt x="65" y="127"/>
                      </a:lnTo>
                      <a:lnTo>
                        <a:pt x="65" y="127"/>
                      </a:lnTo>
                      <a:lnTo>
                        <a:pt x="63" y="127"/>
                      </a:lnTo>
                      <a:lnTo>
                        <a:pt x="63" y="125"/>
                      </a:lnTo>
                      <a:lnTo>
                        <a:pt x="63" y="125"/>
                      </a:lnTo>
                      <a:lnTo>
                        <a:pt x="61" y="123"/>
                      </a:lnTo>
                      <a:lnTo>
                        <a:pt x="61" y="123"/>
                      </a:lnTo>
                      <a:lnTo>
                        <a:pt x="59" y="123"/>
                      </a:lnTo>
                      <a:lnTo>
                        <a:pt x="59" y="120"/>
                      </a:lnTo>
                      <a:lnTo>
                        <a:pt x="57" y="120"/>
                      </a:lnTo>
                      <a:lnTo>
                        <a:pt x="57" y="118"/>
                      </a:lnTo>
                      <a:lnTo>
                        <a:pt x="61" y="118"/>
                      </a:lnTo>
                      <a:lnTo>
                        <a:pt x="63" y="118"/>
                      </a:lnTo>
                      <a:lnTo>
                        <a:pt x="63" y="116"/>
                      </a:lnTo>
                      <a:lnTo>
                        <a:pt x="63" y="116"/>
                      </a:lnTo>
                      <a:lnTo>
                        <a:pt x="63" y="118"/>
                      </a:lnTo>
                      <a:lnTo>
                        <a:pt x="65" y="118"/>
                      </a:lnTo>
                      <a:lnTo>
                        <a:pt x="65" y="118"/>
                      </a:lnTo>
                      <a:lnTo>
                        <a:pt x="65" y="120"/>
                      </a:lnTo>
                      <a:lnTo>
                        <a:pt x="66" y="120"/>
                      </a:lnTo>
                      <a:lnTo>
                        <a:pt x="66" y="118"/>
                      </a:lnTo>
                      <a:lnTo>
                        <a:pt x="66" y="118"/>
                      </a:lnTo>
                      <a:lnTo>
                        <a:pt x="68" y="116"/>
                      </a:lnTo>
                      <a:close/>
                      <a:moveTo>
                        <a:pt x="74" y="4"/>
                      </a:moveTo>
                      <a:lnTo>
                        <a:pt x="76" y="4"/>
                      </a:lnTo>
                      <a:lnTo>
                        <a:pt x="76" y="2"/>
                      </a:lnTo>
                      <a:lnTo>
                        <a:pt x="76" y="2"/>
                      </a:lnTo>
                      <a:lnTo>
                        <a:pt x="76" y="0"/>
                      </a:lnTo>
                      <a:lnTo>
                        <a:pt x="74" y="0"/>
                      </a:lnTo>
                      <a:lnTo>
                        <a:pt x="70" y="2"/>
                      </a:lnTo>
                      <a:lnTo>
                        <a:pt x="72" y="2"/>
                      </a:lnTo>
                      <a:lnTo>
                        <a:pt x="74" y="4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99999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51431" tIns="25707" rIns="51431" bIns="25707" anchor="t" anchorCtr="0">
                  <a:noAutofit/>
                </a:bodyPr>
                <a:lstStyle/>
                <a:p>
                  <a:pPr algn="l" defTabSz="391160" rtl="0"/>
                  <a:endParaRPr sz="900" kern="1200" dirty="0">
                    <a:solidFill>
                      <a:prstClr val="white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</p:grpSp>
          <p:sp>
            <p:nvSpPr>
              <p:cNvPr id="441" name="Google Shape;441;p13"/>
              <p:cNvSpPr/>
              <p:nvPr/>
            </p:nvSpPr>
            <p:spPr>
              <a:xfrm>
                <a:off x="2289228" y="468165"/>
                <a:ext cx="1500409" cy="110154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533" extrusionOk="0">
                    <a:moveTo>
                      <a:pt x="726" y="181"/>
                    </a:moveTo>
                    <a:lnTo>
                      <a:pt x="724" y="177"/>
                    </a:lnTo>
                    <a:lnTo>
                      <a:pt x="722" y="177"/>
                    </a:lnTo>
                    <a:lnTo>
                      <a:pt x="720" y="177"/>
                    </a:lnTo>
                    <a:lnTo>
                      <a:pt x="720" y="177"/>
                    </a:lnTo>
                    <a:lnTo>
                      <a:pt x="720" y="177"/>
                    </a:lnTo>
                    <a:lnTo>
                      <a:pt x="718" y="179"/>
                    </a:lnTo>
                    <a:lnTo>
                      <a:pt x="716" y="179"/>
                    </a:lnTo>
                    <a:lnTo>
                      <a:pt x="716" y="177"/>
                    </a:lnTo>
                    <a:lnTo>
                      <a:pt x="715" y="177"/>
                    </a:lnTo>
                    <a:lnTo>
                      <a:pt x="713" y="173"/>
                    </a:lnTo>
                    <a:lnTo>
                      <a:pt x="713" y="173"/>
                    </a:lnTo>
                    <a:lnTo>
                      <a:pt x="709" y="171"/>
                    </a:lnTo>
                    <a:lnTo>
                      <a:pt x="707" y="173"/>
                    </a:lnTo>
                    <a:lnTo>
                      <a:pt x="705" y="181"/>
                    </a:lnTo>
                    <a:lnTo>
                      <a:pt x="703" y="183"/>
                    </a:lnTo>
                    <a:lnTo>
                      <a:pt x="701" y="186"/>
                    </a:lnTo>
                    <a:lnTo>
                      <a:pt x="697" y="188"/>
                    </a:lnTo>
                    <a:lnTo>
                      <a:pt x="696" y="188"/>
                    </a:lnTo>
                    <a:lnTo>
                      <a:pt x="694" y="188"/>
                    </a:lnTo>
                    <a:lnTo>
                      <a:pt x="692" y="185"/>
                    </a:lnTo>
                    <a:lnTo>
                      <a:pt x="690" y="181"/>
                    </a:lnTo>
                    <a:lnTo>
                      <a:pt x="690" y="177"/>
                    </a:lnTo>
                    <a:lnTo>
                      <a:pt x="688" y="173"/>
                    </a:lnTo>
                    <a:lnTo>
                      <a:pt x="686" y="169"/>
                    </a:lnTo>
                    <a:lnTo>
                      <a:pt x="684" y="165"/>
                    </a:lnTo>
                    <a:lnTo>
                      <a:pt x="680" y="167"/>
                    </a:lnTo>
                    <a:lnTo>
                      <a:pt x="680" y="169"/>
                    </a:lnTo>
                    <a:lnTo>
                      <a:pt x="678" y="171"/>
                    </a:lnTo>
                    <a:lnTo>
                      <a:pt x="676" y="171"/>
                    </a:lnTo>
                    <a:lnTo>
                      <a:pt x="675" y="169"/>
                    </a:lnTo>
                    <a:lnTo>
                      <a:pt x="675" y="169"/>
                    </a:lnTo>
                    <a:lnTo>
                      <a:pt x="673" y="165"/>
                    </a:lnTo>
                    <a:lnTo>
                      <a:pt x="673" y="164"/>
                    </a:lnTo>
                    <a:lnTo>
                      <a:pt x="671" y="164"/>
                    </a:lnTo>
                    <a:lnTo>
                      <a:pt x="663" y="162"/>
                    </a:lnTo>
                    <a:lnTo>
                      <a:pt x="661" y="160"/>
                    </a:lnTo>
                    <a:lnTo>
                      <a:pt x="659" y="154"/>
                    </a:lnTo>
                    <a:lnTo>
                      <a:pt x="655" y="150"/>
                    </a:lnTo>
                    <a:lnTo>
                      <a:pt x="655" y="148"/>
                    </a:lnTo>
                    <a:lnTo>
                      <a:pt x="657" y="146"/>
                    </a:lnTo>
                    <a:lnTo>
                      <a:pt x="657" y="145"/>
                    </a:lnTo>
                    <a:lnTo>
                      <a:pt x="659" y="145"/>
                    </a:lnTo>
                    <a:lnTo>
                      <a:pt x="657" y="141"/>
                    </a:lnTo>
                    <a:lnTo>
                      <a:pt x="657" y="141"/>
                    </a:lnTo>
                    <a:lnTo>
                      <a:pt x="654" y="141"/>
                    </a:lnTo>
                    <a:lnTo>
                      <a:pt x="654" y="141"/>
                    </a:lnTo>
                    <a:lnTo>
                      <a:pt x="652" y="139"/>
                    </a:lnTo>
                    <a:lnTo>
                      <a:pt x="652" y="139"/>
                    </a:lnTo>
                    <a:lnTo>
                      <a:pt x="652" y="137"/>
                    </a:lnTo>
                    <a:lnTo>
                      <a:pt x="650" y="137"/>
                    </a:lnTo>
                    <a:lnTo>
                      <a:pt x="648" y="137"/>
                    </a:lnTo>
                    <a:lnTo>
                      <a:pt x="644" y="139"/>
                    </a:lnTo>
                    <a:lnTo>
                      <a:pt x="640" y="137"/>
                    </a:lnTo>
                    <a:lnTo>
                      <a:pt x="638" y="135"/>
                    </a:lnTo>
                    <a:lnTo>
                      <a:pt x="638" y="131"/>
                    </a:lnTo>
                    <a:lnTo>
                      <a:pt x="638" y="127"/>
                    </a:lnTo>
                    <a:lnTo>
                      <a:pt x="636" y="126"/>
                    </a:lnTo>
                    <a:lnTo>
                      <a:pt x="633" y="124"/>
                    </a:lnTo>
                    <a:lnTo>
                      <a:pt x="629" y="124"/>
                    </a:lnTo>
                    <a:lnTo>
                      <a:pt x="627" y="124"/>
                    </a:lnTo>
                    <a:lnTo>
                      <a:pt x="617" y="127"/>
                    </a:lnTo>
                    <a:lnTo>
                      <a:pt x="604" y="129"/>
                    </a:lnTo>
                    <a:lnTo>
                      <a:pt x="595" y="133"/>
                    </a:lnTo>
                    <a:lnTo>
                      <a:pt x="591" y="133"/>
                    </a:lnTo>
                    <a:lnTo>
                      <a:pt x="589" y="133"/>
                    </a:lnTo>
                    <a:lnTo>
                      <a:pt x="581" y="131"/>
                    </a:lnTo>
                    <a:lnTo>
                      <a:pt x="579" y="129"/>
                    </a:lnTo>
                    <a:lnTo>
                      <a:pt x="575" y="131"/>
                    </a:lnTo>
                    <a:lnTo>
                      <a:pt x="572" y="131"/>
                    </a:lnTo>
                    <a:lnTo>
                      <a:pt x="572" y="133"/>
                    </a:lnTo>
                    <a:lnTo>
                      <a:pt x="568" y="139"/>
                    </a:lnTo>
                    <a:lnTo>
                      <a:pt x="568" y="139"/>
                    </a:lnTo>
                    <a:lnTo>
                      <a:pt x="558" y="146"/>
                    </a:lnTo>
                    <a:lnTo>
                      <a:pt x="554" y="148"/>
                    </a:lnTo>
                    <a:lnTo>
                      <a:pt x="547" y="148"/>
                    </a:lnTo>
                    <a:lnTo>
                      <a:pt x="545" y="150"/>
                    </a:lnTo>
                    <a:lnTo>
                      <a:pt x="541" y="152"/>
                    </a:lnTo>
                    <a:lnTo>
                      <a:pt x="537" y="154"/>
                    </a:lnTo>
                    <a:lnTo>
                      <a:pt x="534" y="156"/>
                    </a:lnTo>
                    <a:lnTo>
                      <a:pt x="534" y="156"/>
                    </a:lnTo>
                    <a:lnTo>
                      <a:pt x="532" y="158"/>
                    </a:lnTo>
                    <a:lnTo>
                      <a:pt x="530" y="160"/>
                    </a:lnTo>
                    <a:lnTo>
                      <a:pt x="528" y="162"/>
                    </a:lnTo>
                    <a:lnTo>
                      <a:pt x="524" y="162"/>
                    </a:lnTo>
                    <a:lnTo>
                      <a:pt x="522" y="164"/>
                    </a:lnTo>
                    <a:lnTo>
                      <a:pt x="520" y="165"/>
                    </a:lnTo>
                    <a:lnTo>
                      <a:pt x="518" y="169"/>
                    </a:lnTo>
                    <a:lnTo>
                      <a:pt x="518" y="173"/>
                    </a:lnTo>
                    <a:lnTo>
                      <a:pt x="516" y="173"/>
                    </a:lnTo>
                    <a:lnTo>
                      <a:pt x="514" y="173"/>
                    </a:lnTo>
                    <a:lnTo>
                      <a:pt x="505" y="171"/>
                    </a:lnTo>
                    <a:lnTo>
                      <a:pt x="503" y="171"/>
                    </a:lnTo>
                    <a:lnTo>
                      <a:pt x="501" y="173"/>
                    </a:lnTo>
                    <a:lnTo>
                      <a:pt x="501" y="175"/>
                    </a:lnTo>
                    <a:lnTo>
                      <a:pt x="499" y="179"/>
                    </a:lnTo>
                    <a:lnTo>
                      <a:pt x="497" y="181"/>
                    </a:lnTo>
                    <a:lnTo>
                      <a:pt x="494" y="181"/>
                    </a:lnTo>
                    <a:lnTo>
                      <a:pt x="492" y="179"/>
                    </a:lnTo>
                    <a:lnTo>
                      <a:pt x="490" y="179"/>
                    </a:lnTo>
                    <a:lnTo>
                      <a:pt x="486" y="179"/>
                    </a:lnTo>
                    <a:lnTo>
                      <a:pt x="486" y="179"/>
                    </a:lnTo>
                    <a:lnTo>
                      <a:pt x="484" y="179"/>
                    </a:lnTo>
                    <a:lnTo>
                      <a:pt x="480" y="181"/>
                    </a:lnTo>
                    <a:lnTo>
                      <a:pt x="478" y="183"/>
                    </a:lnTo>
                    <a:lnTo>
                      <a:pt x="476" y="183"/>
                    </a:lnTo>
                    <a:lnTo>
                      <a:pt x="463" y="181"/>
                    </a:lnTo>
                    <a:lnTo>
                      <a:pt x="463" y="179"/>
                    </a:lnTo>
                    <a:lnTo>
                      <a:pt x="461" y="169"/>
                    </a:lnTo>
                    <a:lnTo>
                      <a:pt x="457" y="162"/>
                    </a:lnTo>
                    <a:lnTo>
                      <a:pt x="454" y="162"/>
                    </a:lnTo>
                    <a:lnTo>
                      <a:pt x="448" y="152"/>
                    </a:lnTo>
                    <a:lnTo>
                      <a:pt x="444" y="152"/>
                    </a:lnTo>
                    <a:lnTo>
                      <a:pt x="434" y="154"/>
                    </a:lnTo>
                    <a:lnTo>
                      <a:pt x="427" y="152"/>
                    </a:lnTo>
                    <a:lnTo>
                      <a:pt x="423" y="150"/>
                    </a:lnTo>
                    <a:lnTo>
                      <a:pt x="421" y="146"/>
                    </a:lnTo>
                    <a:lnTo>
                      <a:pt x="415" y="141"/>
                    </a:lnTo>
                    <a:lnTo>
                      <a:pt x="410" y="139"/>
                    </a:lnTo>
                    <a:lnTo>
                      <a:pt x="400" y="137"/>
                    </a:lnTo>
                    <a:lnTo>
                      <a:pt x="394" y="131"/>
                    </a:lnTo>
                    <a:lnTo>
                      <a:pt x="394" y="116"/>
                    </a:lnTo>
                    <a:lnTo>
                      <a:pt x="393" y="108"/>
                    </a:lnTo>
                    <a:lnTo>
                      <a:pt x="389" y="103"/>
                    </a:lnTo>
                    <a:lnTo>
                      <a:pt x="385" y="99"/>
                    </a:lnTo>
                    <a:lnTo>
                      <a:pt x="375" y="99"/>
                    </a:lnTo>
                    <a:lnTo>
                      <a:pt x="366" y="97"/>
                    </a:lnTo>
                    <a:lnTo>
                      <a:pt x="362" y="93"/>
                    </a:lnTo>
                    <a:lnTo>
                      <a:pt x="358" y="86"/>
                    </a:lnTo>
                    <a:lnTo>
                      <a:pt x="353" y="84"/>
                    </a:lnTo>
                    <a:lnTo>
                      <a:pt x="345" y="86"/>
                    </a:lnTo>
                    <a:lnTo>
                      <a:pt x="337" y="72"/>
                    </a:lnTo>
                    <a:lnTo>
                      <a:pt x="320" y="70"/>
                    </a:lnTo>
                    <a:lnTo>
                      <a:pt x="320" y="69"/>
                    </a:lnTo>
                    <a:lnTo>
                      <a:pt x="320" y="69"/>
                    </a:lnTo>
                    <a:lnTo>
                      <a:pt x="311" y="49"/>
                    </a:lnTo>
                    <a:lnTo>
                      <a:pt x="309" y="48"/>
                    </a:lnTo>
                    <a:lnTo>
                      <a:pt x="303" y="42"/>
                    </a:lnTo>
                    <a:lnTo>
                      <a:pt x="297" y="38"/>
                    </a:lnTo>
                    <a:lnTo>
                      <a:pt x="290" y="34"/>
                    </a:lnTo>
                    <a:lnTo>
                      <a:pt x="282" y="34"/>
                    </a:lnTo>
                    <a:lnTo>
                      <a:pt x="276" y="36"/>
                    </a:lnTo>
                    <a:lnTo>
                      <a:pt x="276" y="36"/>
                    </a:lnTo>
                    <a:lnTo>
                      <a:pt x="276" y="38"/>
                    </a:lnTo>
                    <a:lnTo>
                      <a:pt x="276" y="38"/>
                    </a:lnTo>
                    <a:lnTo>
                      <a:pt x="271" y="38"/>
                    </a:lnTo>
                    <a:lnTo>
                      <a:pt x="269" y="36"/>
                    </a:lnTo>
                    <a:lnTo>
                      <a:pt x="267" y="30"/>
                    </a:lnTo>
                    <a:lnTo>
                      <a:pt x="267" y="27"/>
                    </a:lnTo>
                    <a:lnTo>
                      <a:pt x="267" y="23"/>
                    </a:lnTo>
                    <a:lnTo>
                      <a:pt x="265" y="19"/>
                    </a:lnTo>
                    <a:lnTo>
                      <a:pt x="263" y="17"/>
                    </a:lnTo>
                    <a:lnTo>
                      <a:pt x="259" y="15"/>
                    </a:lnTo>
                    <a:lnTo>
                      <a:pt x="248" y="13"/>
                    </a:lnTo>
                    <a:lnTo>
                      <a:pt x="246" y="11"/>
                    </a:lnTo>
                    <a:lnTo>
                      <a:pt x="242" y="8"/>
                    </a:lnTo>
                    <a:lnTo>
                      <a:pt x="242" y="8"/>
                    </a:lnTo>
                    <a:lnTo>
                      <a:pt x="240" y="8"/>
                    </a:lnTo>
                    <a:lnTo>
                      <a:pt x="232" y="8"/>
                    </a:lnTo>
                    <a:lnTo>
                      <a:pt x="229" y="8"/>
                    </a:lnTo>
                    <a:lnTo>
                      <a:pt x="225" y="10"/>
                    </a:lnTo>
                    <a:lnTo>
                      <a:pt x="223" y="10"/>
                    </a:lnTo>
                    <a:lnTo>
                      <a:pt x="221" y="11"/>
                    </a:lnTo>
                    <a:lnTo>
                      <a:pt x="221" y="11"/>
                    </a:lnTo>
                    <a:lnTo>
                      <a:pt x="221" y="15"/>
                    </a:lnTo>
                    <a:lnTo>
                      <a:pt x="219" y="17"/>
                    </a:lnTo>
                    <a:lnTo>
                      <a:pt x="219" y="17"/>
                    </a:lnTo>
                    <a:lnTo>
                      <a:pt x="217" y="17"/>
                    </a:lnTo>
                    <a:lnTo>
                      <a:pt x="217" y="13"/>
                    </a:lnTo>
                    <a:lnTo>
                      <a:pt x="217" y="11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1" y="6"/>
                    </a:lnTo>
                    <a:lnTo>
                      <a:pt x="204" y="4"/>
                    </a:lnTo>
                    <a:lnTo>
                      <a:pt x="202" y="2"/>
                    </a:lnTo>
                    <a:lnTo>
                      <a:pt x="200" y="0"/>
                    </a:lnTo>
                    <a:lnTo>
                      <a:pt x="198" y="0"/>
                    </a:lnTo>
                    <a:lnTo>
                      <a:pt x="196" y="2"/>
                    </a:lnTo>
                    <a:lnTo>
                      <a:pt x="191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9" y="8"/>
                    </a:lnTo>
                    <a:lnTo>
                      <a:pt x="187" y="11"/>
                    </a:lnTo>
                    <a:lnTo>
                      <a:pt x="187" y="11"/>
                    </a:lnTo>
                    <a:lnTo>
                      <a:pt x="185" y="10"/>
                    </a:lnTo>
                    <a:lnTo>
                      <a:pt x="183" y="8"/>
                    </a:lnTo>
                    <a:lnTo>
                      <a:pt x="183" y="8"/>
                    </a:lnTo>
                    <a:lnTo>
                      <a:pt x="181" y="6"/>
                    </a:lnTo>
                    <a:lnTo>
                      <a:pt x="181" y="6"/>
                    </a:lnTo>
                    <a:lnTo>
                      <a:pt x="177" y="6"/>
                    </a:lnTo>
                    <a:lnTo>
                      <a:pt x="173" y="8"/>
                    </a:lnTo>
                    <a:lnTo>
                      <a:pt x="171" y="10"/>
                    </a:lnTo>
                    <a:lnTo>
                      <a:pt x="164" y="13"/>
                    </a:lnTo>
                    <a:lnTo>
                      <a:pt x="160" y="17"/>
                    </a:lnTo>
                    <a:lnTo>
                      <a:pt x="158" y="19"/>
                    </a:lnTo>
                    <a:lnTo>
                      <a:pt x="151" y="17"/>
                    </a:lnTo>
                    <a:lnTo>
                      <a:pt x="151" y="19"/>
                    </a:lnTo>
                    <a:lnTo>
                      <a:pt x="149" y="19"/>
                    </a:lnTo>
                    <a:lnTo>
                      <a:pt x="149" y="21"/>
                    </a:lnTo>
                    <a:lnTo>
                      <a:pt x="147" y="25"/>
                    </a:lnTo>
                    <a:lnTo>
                      <a:pt x="147" y="27"/>
                    </a:lnTo>
                    <a:lnTo>
                      <a:pt x="141" y="29"/>
                    </a:lnTo>
                    <a:lnTo>
                      <a:pt x="139" y="29"/>
                    </a:lnTo>
                    <a:lnTo>
                      <a:pt x="135" y="27"/>
                    </a:lnTo>
                    <a:lnTo>
                      <a:pt x="133" y="27"/>
                    </a:lnTo>
                    <a:lnTo>
                      <a:pt x="126" y="21"/>
                    </a:lnTo>
                    <a:lnTo>
                      <a:pt x="122" y="21"/>
                    </a:lnTo>
                    <a:lnTo>
                      <a:pt x="116" y="19"/>
                    </a:lnTo>
                    <a:lnTo>
                      <a:pt x="111" y="19"/>
                    </a:lnTo>
                    <a:lnTo>
                      <a:pt x="111" y="19"/>
                    </a:lnTo>
                    <a:lnTo>
                      <a:pt x="111" y="21"/>
                    </a:lnTo>
                    <a:lnTo>
                      <a:pt x="111" y="23"/>
                    </a:lnTo>
                    <a:lnTo>
                      <a:pt x="111" y="23"/>
                    </a:lnTo>
                    <a:lnTo>
                      <a:pt x="111" y="23"/>
                    </a:lnTo>
                    <a:lnTo>
                      <a:pt x="112" y="23"/>
                    </a:lnTo>
                    <a:lnTo>
                      <a:pt x="112" y="23"/>
                    </a:lnTo>
                    <a:lnTo>
                      <a:pt x="112" y="25"/>
                    </a:lnTo>
                    <a:lnTo>
                      <a:pt x="112" y="25"/>
                    </a:lnTo>
                    <a:lnTo>
                      <a:pt x="112" y="25"/>
                    </a:lnTo>
                    <a:lnTo>
                      <a:pt x="114" y="25"/>
                    </a:lnTo>
                    <a:lnTo>
                      <a:pt x="116" y="25"/>
                    </a:lnTo>
                    <a:lnTo>
                      <a:pt x="118" y="25"/>
                    </a:lnTo>
                    <a:lnTo>
                      <a:pt x="120" y="27"/>
                    </a:lnTo>
                    <a:lnTo>
                      <a:pt x="120" y="27"/>
                    </a:lnTo>
                    <a:lnTo>
                      <a:pt x="120" y="29"/>
                    </a:lnTo>
                    <a:lnTo>
                      <a:pt x="120" y="29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128" y="32"/>
                    </a:lnTo>
                    <a:lnTo>
                      <a:pt x="128" y="32"/>
                    </a:lnTo>
                    <a:lnTo>
                      <a:pt x="128" y="32"/>
                    </a:lnTo>
                    <a:lnTo>
                      <a:pt x="128" y="32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8" y="36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28" y="40"/>
                    </a:lnTo>
                    <a:lnTo>
                      <a:pt x="128" y="40"/>
                    </a:lnTo>
                    <a:lnTo>
                      <a:pt x="126" y="40"/>
                    </a:lnTo>
                    <a:lnTo>
                      <a:pt x="124" y="40"/>
                    </a:lnTo>
                    <a:lnTo>
                      <a:pt x="122" y="38"/>
                    </a:lnTo>
                    <a:lnTo>
                      <a:pt x="120" y="38"/>
                    </a:lnTo>
                    <a:lnTo>
                      <a:pt x="118" y="38"/>
                    </a:lnTo>
                    <a:lnTo>
                      <a:pt x="118" y="38"/>
                    </a:lnTo>
                    <a:lnTo>
                      <a:pt x="116" y="40"/>
                    </a:lnTo>
                    <a:lnTo>
                      <a:pt x="116" y="40"/>
                    </a:lnTo>
                    <a:lnTo>
                      <a:pt x="116" y="40"/>
                    </a:lnTo>
                    <a:lnTo>
                      <a:pt x="114" y="38"/>
                    </a:lnTo>
                    <a:lnTo>
                      <a:pt x="112" y="38"/>
                    </a:lnTo>
                    <a:lnTo>
                      <a:pt x="112" y="38"/>
                    </a:lnTo>
                    <a:lnTo>
                      <a:pt x="112" y="38"/>
                    </a:lnTo>
                    <a:lnTo>
                      <a:pt x="111" y="40"/>
                    </a:lnTo>
                    <a:lnTo>
                      <a:pt x="109" y="40"/>
                    </a:lnTo>
                    <a:lnTo>
                      <a:pt x="109" y="40"/>
                    </a:lnTo>
                    <a:lnTo>
                      <a:pt x="109" y="40"/>
                    </a:lnTo>
                    <a:lnTo>
                      <a:pt x="107" y="40"/>
                    </a:lnTo>
                    <a:lnTo>
                      <a:pt x="107" y="40"/>
                    </a:lnTo>
                    <a:lnTo>
                      <a:pt x="103" y="40"/>
                    </a:lnTo>
                    <a:lnTo>
                      <a:pt x="103" y="40"/>
                    </a:lnTo>
                    <a:lnTo>
                      <a:pt x="103" y="40"/>
                    </a:lnTo>
                    <a:lnTo>
                      <a:pt x="103" y="40"/>
                    </a:lnTo>
                    <a:lnTo>
                      <a:pt x="103" y="40"/>
                    </a:lnTo>
                    <a:lnTo>
                      <a:pt x="101" y="38"/>
                    </a:lnTo>
                    <a:lnTo>
                      <a:pt x="101" y="38"/>
                    </a:lnTo>
                    <a:lnTo>
                      <a:pt x="101" y="36"/>
                    </a:lnTo>
                    <a:lnTo>
                      <a:pt x="101" y="36"/>
                    </a:lnTo>
                    <a:lnTo>
                      <a:pt x="101" y="36"/>
                    </a:lnTo>
                    <a:lnTo>
                      <a:pt x="99" y="38"/>
                    </a:lnTo>
                    <a:lnTo>
                      <a:pt x="99" y="38"/>
                    </a:lnTo>
                    <a:lnTo>
                      <a:pt x="97" y="38"/>
                    </a:lnTo>
                    <a:lnTo>
                      <a:pt x="97" y="38"/>
                    </a:lnTo>
                    <a:lnTo>
                      <a:pt x="97" y="38"/>
                    </a:lnTo>
                    <a:lnTo>
                      <a:pt x="95" y="38"/>
                    </a:lnTo>
                    <a:lnTo>
                      <a:pt x="93" y="38"/>
                    </a:lnTo>
                    <a:lnTo>
                      <a:pt x="93" y="38"/>
                    </a:lnTo>
                    <a:lnTo>
                      <a:pt x="88" y="36"/>
                    </a:lnTo>
                    <a:lnTo>
                      <a:pt x="86" y="36"/>
                    </a:lnTo>
                    <a:lnTo>
                      <a:pt x="84" y="34"/>
                    </a:lnTo>
                    <a:lnTo>
                      <a:pt x="74" y="38"/>
                    </a:lnTo>
                    <a:lnTo>
                      <a:pt x="72" y="40"/>
                    </a:lnTo>
                    <a:lnTo>
                      <a:pt x="72" y="40"/>
                    </a:lnTo>
                    <a:lnTo>
                      <a:pt x="70" y="38"/>
                    </a:lnTo>
                    <a:lnTo>
                      <a:pt x="69" y="40"/>
                    </a:lnTo>
                    <a:lnTo>
                      <a:pt x="65" y="40"/>
                    </a:lnTo>
                    <a:lnTo>
                      <a:pt x="65" y="40"/>
                    </a:lnTo>
                    <a:lnTo>
                      <a:pt x="65" y="40"/>
                    </a:lnTo>
                    <a:lnTo>
                      <a:pt x="65" y="40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1" y="36"/>
                    </a:lnTo>
                    <a:lnTo>
                      <a:pt x="61" y="38"/>
                    </a:lnTo>
                    <a:lnTo>
                      <a:pt x="59" y="40"/>
                    </a:lnTo>
                    <a:lnTo>
                      <a:pt x="57" y="40"/>
                    </a:lnTo>
                    <a:lnTo>
                      <a:pt x="55" y="40"/>
                    </a:lnTo>
                    <a:lnTo>
                      <a:pt x="53" y="42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1" y="46"/>
                    </a:lnTo>
                    <a:lnTo>
                      <a:pt x="53" y="48"/>
                    </a:lnTo>
                    <a:lnTo>
                      <a:pt x="53" y="51"/>
                    </a:lnTo>
                    <a:lnTo>
                      <a:pt x="55" y="51"/>
                    </a:lnTo>
                    <a:lnTo>
                      <a:pt x="55" y="51"/>
                    </a:lnTo>
                    <a:lnTo>
                      <a:pt x="55" y="51"/>
                    </a:lnTo>
                    <a:lnTo>
                      <a:pt x="53" y="53"/>
                    </a:lnTo>
                    <a:lnTo>
                      <a:pt x="51" y="55"/>
                    </a:lnTo>
                    <a:lnTo>
                      <a:pt x="51" y="57"/>
                    </a:lnTo>
                    <a:lnTo>
                      <a:pt x="51" y="57"/>
                    </a:lnTo>
                    <a:lnTo>
                      <a:pt x="51" y="59"/>
                    </a:lnTo>
                    <a:lnTo>
                      <a:pt x="51" y="59"/>
                    </a:lnTo>
                    <a:lnTo>
                      <a:pt x="50" y="61"/>
                    </a:lnTo>
                    <a:lnTo>
                      <a:pt x="50" y="61"/>
                    </a:lnTo>
                    <a:lnTo>
                      <a:pt x="44" y="63"/>
                    </a:lnTo>
                    <a:lnTo>
                      <a:pt x="44" y="63"/>
                    </a:lnTo>
                    <a:lnTo>
                      <a:pt x="44" y="63"/>
                    </a:lnTo>
                    <a:lnTo>
                      <a:pt x="44" y="63"/>
                    </a:lnTo>
                    <a:lnTo>
                      <a:pt x="44" y="65"/>
                    </a:lnTo>
                    <a:lnTo>
                      <a:pt x="44" y="65"/>
                    </a:lnTo>
                    <a:lnTo>
                      <a:pt x="44" y="65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2" y="69"/>
                    </a:lnTo>
                    <a:lnTo>
                      <a:pt x="38" y="69"/>
                    </a:lnTo>
                    <a:lnTo>
                      <a:pt x="36" y="69"/>
                    </a:lnTo>
                    <a:lnTo>
                      <a:pt x="36" y="69"/>
                    </a:lnTo>
                    <a:lnTo>
                      <a:pt x="36" y="69"/>
                    </a:lnTo>
                    <a:lnTo>
                      <a:pt x="36" y="70"/>
                    </a:lnTo>
                    <a:lnTo>
                      <a:pt x="34" y="70"/>
                    </a:lnTo>
                    <a:lnTo>
                      <a:pt x="34" y="74"/>
                    </a:lnTo>
                    <a:lnTo>
                      <a:pt x="34" y="76"/>
                    </a:lnTo>
                    <a:lnTo>
                      <a:pt x="34" y="76"/>
                    </a:lnTo>
                    <a:lnTo>
                      <a:pt x="34" y="76"/>
                    </a:lnTo>
                    <a:lnTo>
                      <a:pt x="34" y="78"/>
                    </a:lnTo>
                    <a:lnTo>
                      <a:pt x="34" y="78"/>
                    </a:lnTo>
                    <a:lnTo>
                      <a:pt x="30" y="78"/>
                    </a:lnTo>
                    <a:lnTo>
                      <a:pt x="30" y="78"/>
                    </a:lnTo>
                    <a:lnTo>
                      <a:pt x="29" y="80"/>
                    </a:lnTo>
                    <a:lnTo>
                      <a:pt x="25" y="84"/>
                    </a:lnTo>
                    <a:lnTo>
                      <a:pt x="25" y="84"/>
                    </a:lnTo>
                    <a:lnTo>
                      <a:pt x="25" y="86"/>
                    </a:lnTo>
                    <a:lnTo>
                      <a:pt x="23" y="86"/>
                    </a:lnTo>
                    <a:lnTo>
                      <a:pt x="21" y="86"/>
                    </a:lnTo>
                    <a:lnTo>
                      <a:pt x="19" y="88"/>
                    </a:lnTo>
                    <a:lnTo>
                      <a:pt x="19" y="88"/>
                    </a:lnTo>
                    <a:lnTo>
                      <a:pt x="17" y="89"/>
                    </a:lnTo>
                    <a:lnTo>
                      <a:pt x="17" y="91"/>
                    </a:lnTo>
                    <a:lnTo>
                      <a:pt x="15" y="91"/>
                    </a:lnTo>
                    <a:lnTo>
                      <a:pt x="13" y="89"/>
                    </a:lnTo>
                    <a:lnTo>
                      <a:pt x="13" y="89"/>
                    </a:lnTo>
                    <a:lnTo>
                      <a:pt x="11" y="89"/>
                    </a:lnTo>
                    <a:lnTo>
                      <a:pt x="11" y="89"/>
                    </a:lnTo>
                    <a:lnTo>
                      <a:pt x="10" y="89"/>
                    </a:lnTo>
                    <a:lnTo>
                      <a:pt x="8" y="91"/>
                    </a:lnTo>
                    <a:lnTo>
                      <a:pt x="8" y="91"/>
                    </a:lnTo>
                    <a:lnTo>
                      <a:pt x="6" y="93"/>
                    </a:lnTo>
                    <a:lnTo>
                      <a:pt x="6" y="93"/>
                    </a:lnTo>
                    <a:lnTo>
                      <a:pt x="6" y="95"/>
                    </a:lnTo>
                    <a:lnTo>
                      <a:pt x="6" y="95"/>
                    </a:lnTo>
                    <a:lnTo>
                      <a:pt x="4" y="99"/>
                    </a:lnTo>
                    <a:lnTo>
                      <a:pt x="4" y="101"/>
                    </a:lnTo>
                    <a:lnTo>
                      <a:pt x="4" y="103"/>
                    </a:lnTo>
                    <a:lnTo>
                      <a:pt x="4" y="103"/>
                    </a:lnTo>
                    <a:lnTo>
                      <a:pt x="6" y="103"/>
                    </a:lnTo>
                    <a:lnTo>
                      <a:pt x="6" y="105"/>
                    </a:lnTo>
                    <a:lnTo>
                      <a:pt x="6" y="105"/>
                    </a:lnTo>
                    <a:lnTo>
                      <a:pt x="2" y="108"/>
                    </a:lnTo>
                    <a:lnTo>
                      <a:pt x="2" y="108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2" y="110"/>
                    </a:lnTo>
                    <a:lnTo>
                      <a:pt x="2" y="112"/>
                    </a:lnTo>
                    <a:lnTo>
                      <a:pt x="2" y="112"/>
                    </a:lnTo>
                    <a:lnTo>
                      <a:pt x="4" y="112"/>
                    </a:lnTo>
                    <a:lnTo>
                      <a:pt x="4" y="112"/>
                    </a:lnTo>
                    <a:lnTo>
                      <a:pt x="6" y="116"/>
                    </a:lnTo>
                    <a:lnTo>
                      <a:pt x="8" y="116"/>
                    </a:lnTo>
                    <a:lnTo>
                      <a:pt x="8" y="118"/>
                    </a:lnTo>
                    <a:lnTo>
                      <a:pt x="8" y="120"/>
                    </a:lnTo>
                    <a:lnTo>
                      <a:pt x="8" y="120"/>
                    </a:lnTo>
                    <a:lnTo>
                      <a:pt x="8" y="120"/>
                    </a:lnTo>
                    <a:lnTo>
                      <a:pt x="0" y="131"/>
                    </a:lnTo>
                    <a:lnTo>
                      <a:pt x="4" y="133"/>
                    </a:lnTo>
                    <a:lnTo>
                      <a:pt x="13" y="137"/>
                    </a:lnTo>
                    <a:lnTo>
                      <a:pt x="13" y="137"/>
                    </a:lnTo>
                    <a:lnTo>
                      <a:pt x="23" y="139"/>
                    </a:lnTo>
                    <a:lnTo>
                      <a:pt x="27" y="139"/>
                    </a:lnTo>
                    <a:lnTo>
                      <a:pt x="27" y="139"/>
                    </a:lnTo>
                    <a:lnTo>
                      <a:pt x="29" y="139"/>
                    </a:lnTo>
                    <a:lnTo>
                      <a:pt x="29" y="139"/>
                    </a:lnTo>
                    <a:lnTo>
                      <a:pt x="29" y="139"/>
                    </a:lnTo>
                    <a:lnTo>
                      <a:pt x="29" y="139"/>
                    </a:lnTo>
                    <a:lnTo>
                      <a:pt x="32" y="135"/>
                    </a:lnTo>
                    <a:lnTo>
                      <a:pt x="32" y="135"/>
                    </a:lnTo>
                    <a:lnTo>
                      <a:pt x="34" y="135"/>
                    </a:lnTo>
                    <a:lnTo>
                      <a:pt x="44" y="135"/>
                    </a:lnTo>
                    <a:lnTo>
                      <a:pt x="44" y="135"/>
                    </a:lnTo>
                    <a:lnTo>
                      <a:pt x="44" y="135"/>
                    </a:lnTo>
                    <a:lnTo>
                      <a:pt x="44" y="135"/>
                    </a:lnTo>
                    <a:lnTo>
                      <a:pt x="46" y="137"/>
                    </a:lnTo>
                    <a:lnTo>
                      <a:pt x="46" y="137"/>
                    </a:lnTo>
                    <a:lnTo>
                      <a:pt x="46" y="137"/>
                    </a:lnTo>
                    <a:lnTo>
                      <a:pt x="46" y="137"/>
                    </a:lnTo>
                    <a:lnTo>
                      <a:pt x="48" y="137"/>
                    </a:lnTo>
                    <a:lnTo>
                      <a:pt x="48" y="137"/>
                    </a:lnTo>
                    <a:lnTo>
                      <a:pt x="48" y="137"/>
                    </a:lnTo>
                    <a:lnTo>
                      <a:pt x="50" y="137"/>
                    </a:lnTo>
                    <a:lnTo>
                      <a:pt x="50" y="137"/>
                    </a:lnTo>
                    <a:lnTo>
                      <a:pt x="51" y="137"/>
                    </a:lnTo>
                    <a:lnTo>
                      <a:pt x="51" y="137"/>
                    </a:lnTo>
                    <a:lnTo>
                      <a:pt x="51" y="137"/>
                    </a:lnTo>
                    <a:lnTo>
                      <a:pt x="51" y="137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5"/>
                    </a:lnTo>
                    <a:lnTo>
                      <a:pt x="53" y="137"/>
                    </a:lnTo>
                    <a:lnTo>
                      <a:pt x="55" y="137"/>
                    </a:lnTo>
                    <a:lnTo>
                      <a:pt x="57" y="139"/>
                    </a:lnTo>
                    <a:lnTo>
                      <a:pt x="57" y="139"/>
                    </a:lnTo>
                    <a:lnTo>
                      <a:pt x="57" y="139"/>
                    </a:lnTo>
                    <a:lnTo>
                      <a:pt x="57" y="139"/>
                    </a:lnTo>
                    <a:lnTo>
                      <a:pt x="59" y="141"/>
                    </a:lnTo>
                    <a:lnTo>
                      <a:pt x="59" y="141"/>
                    </a:lnTo>
                    <a:lnTo>
                      <a:pt x="59" y="141"/>
                    </a:lnTo>
                    <a:lnTo>
                      <a:pt x="59" y="141"/>
                    </a:lnTo>
                    <a:lnTo>
                      <a:pt x="59" y="141"/>
                    </a:lnTo>
                    <a:lnTo>
                      <a:pt x="59" y="143"/>
                    </a:lnTo>
                    <a:lnTo>
                      <a:pt x="57" y="145"/>
                    </a:lnTo>
                    <a:lnTo>
                      <a:pt x="57" y="145"/>
                    </a:lnTo>
                    <a:lnTo>
                      <a:pt x="57" y="145"/>
                    </a:lnTo>
                    <a:lnTo>
                      <a:pt x="57" y="150"/>
                    </a:lnTo>
                    <a:lnTo>
                      <a:pt x="57" y="150"/>
                    </a:lnTo>
                    <a:lnTo>
                      <a:pt x="57" y="152"/>
                    </a:lnTo>
                    <a:lnTo>
                      <a:pt x="57" y="152"/>
                    </a:lnTo>
                    <a:lnTo>
                      <a:pt x="57" y="152"/>
                    </a:lnTo>
                    <a:lnTo>
                      <a:pt x="57" y="154"/>
                    </a:lnTo>
                    <a:lnTo>
                      <a:pt x="67" y="160"/>
                    </a:lnTo>
                    <a:lnTo>
                      <a:pt x="69" y="160"/>
                    </a:lnTo>
                    <a:lnTo>
                      <a:pt x="69" y="162"/>
                    </a:lnTo>
                    <a:lnTo>
                      <a:pt x="69" y="162"/>
                    </a:lnTo>
                    <a:lnTo>
                      <a:pt x="72" y="164"/>
                    </a:lnTo>
                    <a:lnTo>
                      <a:pt x="72" y="164"/>
                    </a:lnTo>
                    <a:lnTo>
                      <a:pt x="72" y="164"/>
                    </a:lnTo>
                    <a:lnTo>
                      <a:pt x="72" y="165"/>
                    </a:lnTo>
                    <a:lnTo>
                      <a:pt x="72" y="165"/>
                    </a:lnTo>
                    <a:lnTo>
                      <a:pt x="74" y="165"/>
                    </a:lnTo>
                    <a:lnTo>
                      <a:pt x="74" y="167"/>
                    </a:lnTo>
                    <a:lnTo>
                      <a:pt x="74" y="167"/>
                    </a:lnTo>
                    <a:lnTo>
                      <a:pt x="74" y="167"/>
                    </a:lnTo>
                    <a:lnTo>
                      <a:pt x="74" y="167"/>
                    </a:lnTo>
                    <a:lnTo>
                      <a:pt x="74" y="167"/>
                    </a:lnTo>
                    <a:lnTo>
                      <a:pt x="76" y="167"/>
                    </a:lnTo>
                    <a:lnTo>
                      <a:pt x="76" y="167"/>
                    </a:lnTo>
                    <a:lnTo>
                      <a:pt x="78" y="167"/>
                    </a:lnTo>
                    <a:lnTo>
                      <a:pt x="78" y="167"/>
                    </a:lnTo>
                    <a:lnTo>
                      <a:pt x="80" y="167"/>
                    </a:lnTo>
                    <a:lnTo>
                      <a:pt x="80" y="167"/>
                    </a:lnTo>
                    <a:lnTo>
                      <a:pt x="80" y="167"/>
                    </a:lnTo>
                    <a:lnTo>
                      <a:pt x="80" y="167"/>
                    </a:lnTo>
                    <a:lnTo>
                      <a:pt x="80" y="167"/>
                    </a:lnTo>
                    <a:lnTo>
                      <a:pt x="80" y="167"/>
                    </a:lnTo>
                    <a:lnTo>
                      <a:pt x="82" y="169"/>
                    </a:lnTo>
                    <a:lnTo>
                      <a:pt x="82" y="169"/>
                    </a:lnTo>
                    <a:lnTo>
                      <a:pt x="82" y="169"/>
                    </a:lnTo>
                    <a:lnTo>
                      <a:pt x="82" y="169"/>
                    </a:lnTo>
                    <a:lnTo>
                      <a:pt x="84" y="173"/>
                    </a:lnTo>
                    <a:lnTo>
                      <a:pt x="84" y="173"/>
                    </a:lnTo>
                    <a:lnTo>
                      <a:pt x="84" y="173"/>
                    </a:lnTo>
                    <a:lnTo>
                      <a:pt x="84" y="173"/>
                    </a:lnTo>
                    <a:lnTo>
                      <a:pt x="86" y="171"/>
                    </a:lnTo>
                    <a:lnTo>
                      <a:pt x="88" y="171"/>
                    </a:lnTo>
                    <a:lnTo>
                      <a:pt x="88" y="171"/>
                    </a:lnTo>
                    <a:lnTo>
                      <a:pt x="88" y="171"/>
                    </a:lnTo>
                    <a:lnTo>
                      <a:pt x="88" y="171"/>
                    </a:lnTo>
                    <a:lnTo>
                      <a:pt x="91" y="175"/>
                    </a:lnTo>
                    <a:lnTo>
                      <a:pt x="91" y="175"/>
                    </a:lnTo>
                    <a:lnTo>
                      <a:pt x="91" y="175"/>
                    </a:lnTo>
                    <a:lnTo>
                      <a:pt x="91" y="175"/>
                    </a:lnTo>
                    <a:lnTo>
                      <a:pt x="97" y="173"/>
                    </a:lnTo>
                    <a:lnTo>
                      <a:pt x="103" y="173"/>
                    </a:lnTo>
                    <a:lnTo>
                      <a:pt x="116" y="175"/>
                    </a:lnTo>
                    <a:lnTo>
                      <a:pt x="116" y="175"/>
                    </a:lnTo>
                    <a:lnTo>
                      <a:pt x="116" y="175"/>
                    </a:lnTo>
                    <a:lnTo>
                      <a:pt x="116" y="175"/>
                    </a:lnTo>
                    <a:lnTo>
                      <a:pt x="116" y="175"/>
                    </a:lnTo>
                    <a:lnTo>
                      <a:pt x="118" y="177"/>
                    </a:lnTo>
                    <a:lnTo>
                      <a:pt x="118" y="177"/>
                    </a:lnTo>
                    <a:lnTo>
                      <a:pt x="118" y="183"/>
                    </a:lnTo>
                    <a:lnTo>
                      <a:pt x="118" y="183"/>
                    </a:lnTo>
                    <a:lnTo>
                      <a:pt x="118" y="183"/>
                    </a:lnTo>
                    <a:lnTo>
                      <a:pt x="118" y="185"/>
                    </a:lnTo>
                    <a:lnTo>
                      <a:pt x="118" y="185"/>
                    </a:lnTo>
                    <a:lnTo>
                      <a:pt x="118" y="185"/>
                    </a:lnTo>
                    <a:lnTo>
                      <a:pt x="118" y="185"/>
                    </a:lnTo>
                    <a:lnTo>
                      <a:pt x="116" y="185"/>
                    </a:lnTo>
                    <a:lnTo>
                      <a:pt x="114" y="186"/>
                    </a:lnTo>
                    <a:lnTo>
                      <a:pt x="112" y="186"/>
                    </a:lnTo>
                    <a:lnTo>
                      <a:pt x="112" y="188"/>
                    </a:lnTo>
                    <a:lnTo>
                      <a:pt x="112" y="188"/>
                    </a:lnTo>
                    <a:lnTo>
                      <a:pt x="112" y="188"/>
                    </a:lnTo>
                    <a:lnTo>
                      <a:pt x="112" y="190"/>
                    </a:lnTo>
                    <a:lnTo>
                      <a:pt x="111" y="194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6"/>
                    </a:lnTo>
                    <a:lnTo>
                      <a:pt x="109" y="196"/>
                    </a:lnTo>
                    <a:lnTo>
                      <a:pt x="109" y="198"/>
                    </a:lnTo>
                    <a:lnTo>
                      <a:pt x="109" y="200"/>
                    </a:lnTo>
                    <a:lnTo>
                      <a:pt x="109" y="200"/>
                    </a:lnTo>
                    <a:lnTo>
                      <a:pt x="109" y="200"/>
                    </a:lnTo>
                    <a:lnTo>
                      <a:pt x="112" y="205"/>
                    </a:lnTo>
                    <a:lnTo>
                      <a:pt x="112" y="205"/>
                    </a:lnTo>
                    <a:lnTo>
                      <a:pt x="112" y="205"/>
                    </a:lnTo>
                    <a:lnTo>
                      <a:pt x="112" y="207"/>
                    </a:lnTo>
                    <a:lnTo>
                      <a:pt x="112" y="207"/>
                    </a:lnTo>
                    <a:lnTo>
                      <a:pt x="112" y="209"/>
                    </a:lnTo>
                    <a:lnTo>
                      <a:pt x="112" y="209"/>
                    </a:lnTo>
                    <a:lnTo>
                      <a:pt x="112" y="209"/>
                    </a:lnTo>
                    <a:lnTo>
                      <a:pt x="112" y="211"/>
                    </a:lnTo>
                    <a:lnTo>
                      <a:pt x="112" y="211"/>
                    </a:lnTo>
                    <a:lnTo>
                      <a:pt x="112" y="211"/>
                    </a:lnTo>
                    <a:lnTo>
                      <a:pt x="112" y="211"/>
                    </a:lnTo>
                    <a:lnTo>
                      <a:pt x="112" y="211"/>
                    </a:lnTo>
                    <a:lnTo>
                      <a:pt x="114" y="211"/>
                    </a:lnTo>
                    <a:lnTo>
                      <a:pt x="114" y="211"/>
                    </a:lnTo>
                    <a:lnTo>
                      <a:pt x="114" y="211"/>
                    </a:lnTo>
                    <a:lnTo>
                      <a:pt x="114" y="211"/>
                    </a:lnTo>
                    <a:lnTo>
                      <a:pt x="116" y="209"/>
                    </a:lnTo>
                    <a:lnTo>
                      <a:pt x="116" y="207"/>
                    </a:lnTo>
                    <a:lnTo>
                      <a:pt x="116" y="207"/>
                    </a:lnTo>
                    <a:lnTo>
                      <a:pt x="118" y="207"/>
                    </a:lnTo>
                    <a:lnTo>
                      <a:pt x="120" y="207"/>
                    </a:lnTo>
                    <a:lnTo>
                      <a:pt x="120" y="207"/>
                    </a:lnTo>
                    <a:lnTo>
                      <a:pt x="120" y="207"/>
                    </a:lnTo>
                    <a:lnTo>
                      <a:pt x="120" y="207"/>
                    </a:lnTo>
                    <a:lnTo>
                      <a:pt x="120" y="207"/>
                    </a:lnTo>
                    <a:lnTo>
                      <a:pt x="122" y="209"/>
                    </a:lnTo>
                    <a:lnTo>
                      <a:pt x="124" y="209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6" y="211"/>
                    </a:lnTo>
                    <a:lnTo>
                      <a:pt x="128" y="211"/>
                    </a:lnTo>
                    <a:lnTo>
                      <a:pt x="128" y="211"/>
                    </a:lnTo>
                    <a:lnTo>
                      <a:pt x="128" y="211"/>
                    </a:lnTo>
                    <a:lnTo>
                      <a:pt x="130" y="211"/>
                    </a:lnTo>
                    <a:lnTo>
                      <a:pt x="130" y="211"/>
                    </a:lnTo>
                    <a:lnTo>
                      <a:pt x="131" y="211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35" y="215"/>
                    </a:lnTo>
                    <a:lnTo>
                      <a:pt x="135" y="215"/>
                    </a:lnTo>
                    <a:lnTo>
                      <a:pt x="137" y="215"/>
                    </a:lnTo>
                    <a:lnTo>
                      <a:pt x="137" y="215"/>
                    </a:lnTo>
                    <a:lnTo>
                      <a:pt x="137" y="215"/>
                    </a:lnTo>
                    <a:lnTo>
                      <a:pt x="137" y="215"/>
                    </a:lnTo>
                    <a:lnTo>
                      <a:pt x="137" y="215"/>
                    </a:lnTo>
                    <a:lnTo>
                      <a:pt x="139" y="215"/>
                    </a:lnTo>
                    <a:lnTo>
                      <a:pt x="139" y="215"/>
                    </a:lnTo>
                    <a:lnTo>
                      <a:pt x="139" y="215"/>
                    </a:lnTo>
                    <a:lnTo>
                      <a:pt x="139" y="217"/>
                    </a:lnTo>
                    <a:lnTo>
                      <a:pt x="141" y="217"/>
                    </a:lnTo>
                    <a:lnTo>
                      <a:pt x="141" y="219"/>
                    </a:lnTo>
                    <a:lnTo>
                      <a:pt x="141" y="219"/>
                    </a:lnTo>
                    <a:lnTo>
                      <a:pt x="141" y="219"/>
                    </a:lnTo>
                    <a:lnTo>
                      <a:pt x="141" y="219"/>
                    </a:lnTo>
                    <a:lnTo>
                      <a:pt x="143" y="219"/>
                    </a:lnTo>
                    <a:lnTo>
                      <a:pt x="145" y="219"/>
                    </a:lnTo>
                    <a:lnTo>
                      <a:pt x="145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19"/>
                    </a:lnTo>
                    <a:lnTo>
                      <a:pt x="147" y="221"/>
                    </a:lnTo>
                    <a:lnTo>
                      <a:pt x="147" y="221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9" y="223"/>
                    </a:lnTo>
                    <a:lnTo>
                      <a:pt x="147" y="224"/>
                    </a:lnTo>
                    <a:lnTo>
                      <a:pt x="147" y="224"/>
                    </a:lnTo>
                    <a:lnTo>
                      <a:pt x="145" y="226"/>
                    </a:lnTo>
                    <a:lnTo>
                      <a:pt x="145" y="226"/>
                    </a:lnTo>
                    <a:lnTo>
                      <a:pt x="145" y="226"/>
                    </a:lnTo>
                    <a:lnTo>
                      <a:pt x="145" y="228"/>
                    </a:lnTo>
                    <a:lnTo>
                      <a:pt x="145" y="228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5" y="230"/>
                    </a:lnTo>
                    <a:lnTo>
                      <a:pt x="147" y="230"/>
                    </a:lnTo>
                    <a:lnTo>
                      <a:pt x="147" y="230"/>
                    </a:lnTo>
                    <a:lnTo>
                      <a:pt x="147" y="232"/>
                    </a:lnTo>
                    <a:lnTo>
                      <a:pt x="147" y="232"/>
                    </a:lnTo>
                    <a:lnTo>
                      <a:pt x="147" y="232"/>
                    </a:lnTo>
                    <a:lnTo>
                      <a:pt x="147" y="234"/>
                    </a:lnTo>
                    <a:lnTo>
                      <a:pt x="147" y="234"/>
                    </a:lnTo>
                    <a:lnTo>
                      <a:pt x="147" y="234"/>
                    </a:lnTo>
                    <a:lnTo>
                      <a:pt x="147" y="234"/>
                    </a:lnTo>
                    <a:lnTo>
                      <a:pt x="147" y="234"/>
                    </a:lnTo>
                    <a:lnTo>
                      <a:pt x="147" y="234"/>
                    </a:lnTo>
                    <a:lnTo>
                      <a:pt x="145" y="236"/>
                    </a:lnTo>
                    <a:lnTo>
                      <a:pt x="145" y="236"/>
                    </a:lnTo>
                    <a:lnTo>
                      <a:pt x="145" y="238"/>
                    </a:lnTo>
                    <a:lnTo>
                      <a:pt x="143" y="238"/>
                    </a:lnTo>
                    <a:lnTo>
                      <a:pt x="143" y="240"/>
                    </a:lnTo>
                    <a:lnTo>
                      <a:pt x="143" y="242"/>
                    </a:lnTo>
                    <a:lnTo>
                      <a:pt x="143" y="242"/>
                    </a:lnTo>
                    <a:lnTo>
                      <a:pt x="143" y="242"/>
                    </a:lnTo>
                    <a:lnTo>
                      <a:pt x="143" y="242"/>
                    </a:lnTo>
                    <a:lnTo>
                      <a:pt x="141" y="243"/>
                    </a:lnTo>
                    <a:lnTo>
                      <a:pt x="141" y="243"/>
                    </a:lnTo>
                    <a:lnTo>
                      <a:pt x="141" y="243"/>
                    </a:lnTo>
                    <a:lnTo>
                      <a:pt x="141" y="243"/>
                    </a:lnTo>
                    <a:lnTo>
                      <a:pt x="141" y="243"/>
                    </a:lnTo>
                    <a:lnTo>
                      <a:pt x="141" y="245"/>
                    </a:lnTo>
                    <a:lnTo>
                      <a:pt x="141" y="247"/>
                    </a:lnTo>
                    <a:lnTo>
                      <a:pt x="141" y="247"/>
                    </a:lnTo>
                    <a:lnTo>
                      <a:pt x="139" y="247"/>
                    </a:lnTo>
                    <a:lnTo>
                      <a:pt x="139" y="247"/>
                    </a:lnTo>
                    <a:lnTo>
                      <a:pt x="139" y="247"/>
                    </a:lnTo>
                    <a:lnTo>
                      <a:pt x="139" y="247"/>
                    </a:lnTo>
                    <a:lnTo>
                      <a:pt x="139" y="249"/>
                    </a:lnTo>
                    <a:lnTo>
                      <a:pt x="139" y="249"/>
                    </a:lnTo>
                    <a:lnTo>
                      <a:pt x="137" y="249"/>
                    </a:lnTo>
                    <a:lnTo>
                      <a:pt x="137" y="249"/>
                    </a:lnTo>
                    <a:lnTo>
                      <a:pt x="137" y="249"/>
                    </a:lnTo>
                    <a:lnTo>
                      <a:pt x="135" y="249"/>
                    </a:lnTo>
                    <a:lnTo>
                      <a:pt x="135" y="249"/>
                    </a:lnTo>
                    <a:lnTo>
                      <a:pt x="133" y="249"/>
                    </a:lnTo>
                    <a:lnTo>
                      <a:pt x="133" y="249"/>
                    </a:lnTo>
                    <a:lnTo>
                      <a:pt x="133" y="251"/>
                    </a:lnTo>
                    <a:lnTo>
                      <a:pt x="133" y="251"/>
                    </a:lnTo>
                    <a:lnTo>
                      <a:pt x="133" y="251"/>
                    </a:lnTo>
                    <a:lnTo>
                      <a:pt x="131" y="251"/>
                    </a:lnTo>
                    <a:lnTo>
                      <a:pt x="131" y="251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30" y="253"/>
                    </a:lnTo>
                    <a:lnTo>
                      <a:pt x="130" y="255"/>
                    </a:lnTo>
                    <a:lnTo>
                      <a:pt x="130" y="255"/>
                    </a:lnTo>
                    <a:lnTo>
                      <a:pt x="130" y="255"/>
                    </a:lnTo>
                    <a:lnTo>
                      <a:pt x="128" y="255"/>
                    </a:lnTo>
                    <a:lnTo>
                      <a:pt x="128" y="255"/>
                    </a:lnTo>
                    <a:lnTo>
                      <a:pt x="128" y="255"/>
                    </a:lnTo>
                    <a:lnTo>
                      <a:pt x="128" y="255"/>
                    </a:lnTo>
                    <a:lnTo>
                      <a:pt x="128" y="255"/>
                    </a:lnTo>
                    <a:lnTo>
                      <a:pt x="124" y="255"/>
                    </a:lnTo>
                    <a:lnTo>
                      <a:pt x="122" y="255"/>
                    </a:lnTo>
                    <a:lnTo>
                      <a:pt x="120" y="257"/>
                    </a:lnTo>
                    <a:lnTo>
                      <a:pt x="120" y="257"/>
                    </a:lnTo>
                    <a:lnTo>
                      <a:pt x="120" y="257"/>
                    </a:lnTo>
                    <a:lnTo>
                      <a:pt x="120" y="257"/>
                    </a:lnTo>
                    <a:lnTo>
                      <a:pt x="118" y="257"/>
                    </a:lnTo>
                    <a:lnTo>
                      <a:pt x="118" y="257"/>
                    </a:lnTo>
                    <a:lnTo>
                      <a:pt x="118" y="259"/>
                    </a:lnTo>
                    <a:lnTo>
                      <a:pt x="116" y="257"/>
                    </a:lnTo>
                    <a:lnTo>
                      <a:pt x="114" y="259"/>
                    </a:lnTo>
                    <a:lnTo>
                      <a:pt x="114" y="259"/>
                    </a:lnTo>
                    <a:lnTo>
                      <a:pt x="114" y="259"/>
                    </a:lnTo>
                    <a:lnTo>
                      <a:pt x="112" y="261"/>
                    </a:lnTo>
                    <a:lnTo>
                      <a:pt x="111" y="261"/>
                    </a:lnTo>
                    <a:lnTo>
                      <a:pt x="111" y="262"/>
                    </a:lnTo>
                    <a:lnTo>
                      <a:pt x="111" y="262"/>
                    </a:lnTo>
                    <a:lnTo>
                      <a:pt x="111" y="262"/>
                    </a:lnTo>
                    <a:lnTo>
                      <a:pt x="109" y="266"/>
                    </a:lnTo>
                    <a:lnTo>
                      <a:pt x="109" y="266"/>
                    </a:lnTo>
                    <a:lnTo>
                      <a:pt x="105" y="270"/>
                    </a:lnTo>
                    <a:lnTo>
                      <a:pt x="105" y="272"/>
                    </a:lnTo>
                    <a:lnTo>
                      <a:pt x="105" y="272"/>
                    </a:lnTo>
                    <a:lnTo>
                      <a:pt x="105" y="272"/>
                    </a:lnTo>
                    <a:lnTo>
                      <a:pt x="105" y="272"/>
                    </a:lnTo>
                    <a:lnTo>
                      <a:pt x="107" y="274"/>
                    </a:lnTo>
                    <a:lnTo>
                      <a:pt x="107" y="274"/>
                    </a:lnTo>
                    <a:lnTo>
                      <a:pt x="107" y="276"/>
                    </a:lnTo>
                    <a:lnTo>
                      <a:pt x="107" y="276"/>
                    </a:lnTo>
                    <a:lnTo>
                      <a:pt x="105" y="282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3" y="283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101" y="282"/>
                    </a:lnTo>
                    <a:lnTo>
                      <a:pt x="99" y="282"/>
                    </a:lnTo>
                    <a:lnTo>
                      <a:pt x="99" y="282"/>
                    </a:lnTo>
                    <a:lnTo>
                      <a:pt x="97" y="282"/>
                    </a:lnTo>
                    <a:lnTo>
                      <a:pt x="97" y="282"/>
                    </a:lnTo>
                    <a:lnTo>
                      <a:pt x="95" y="282"/>
                    </a:lnTo>
                    <a:lnTo>
                      <a:pt x="95" y="283"/>
                    </a:lnTo>
                    <a:lnTo>
                      <a:pt x="95" y="283"/>
                    </a:lnTo>
                    <a:lnTo>
                      <a:pt x="93" y="283"/>
                    </a:lnTo>
                    <a:lnTo>
                      <a:pt x="93" y="283"/>
                    </a:lnTo>
                    <a:lnTo>
                      <a:pt x="91" y="282"/>
                    </a:lnTo>
                    <a:lnTo>
                      <a:pt x="91" y="282"/>
                    </a:lnTo>
                    <a:lnTo>
                      <a:pt x="91" y="282"/>
                    </a:lnTo>
                    <a:lnTo>
                      <a:pt x="91" y="282"/>
                    </a:lnTo>
                    <a:lnTo>
                      <a:pt x="88" y="283"/>
                    </a:lnTo>
                    <a:lnTo>
                      <a:pt x="88" y="283"/>
                    </a:lnTo>
                    <a:lnTo>
                      <a:pt x="88" y="283"/>
                    </a:lnTo>
                    <a:lnTo>
                      <a:pt x="88" y="283"/>
                    </a:lnTo>
                    <a:lnTo>
                      <a:pt x="88" y="283"/>
                    </a:lnTo>
                    <a:lnTo>
                      <a:pt x="88" y="285"/>
                    </a:lnTo>
                    <a:lnTo>
                      <a:pt x="88" y="285"/>
                    </a:lnTo>
                    <a:lnTo>
                      <a:pt x="88" y="285"/>
                    </a:lnTo>
                    <a:lnTo>
                      <a:pt x="86" y="287"/>
                    </a:lnTo>
                    <a:lnTo>
                      <a:pt x="86" y="287"/>
                    </a:lnTo>
                    <a:lnTo>
                      <a:pt x="86" y="287"/>
                    </a:lnTo>
                    <a:lnTo>
                      <a:pt x="86" y="287"/>
                    </a:lnTo>
                    <a:lnTo>
                      <a:pt x="86" y="289"/>
                    </a:lnTo>
                    <a:lnTo>
                      <a:pt x="86" y="291"/>
                    </a:lnTo>
                    <a:lnTo>
                      <a:pt x="86" y="291"/>
                    </a:lnTo>
                    <a:lnTo>
                      <a:pt x="86" y="293"/>
                    </a:lnTo>
                    <a:lnTo>
                      <a:pt x="86" y="293"/>
                    </a:lnTo>
                    <a:lnTo>
                      <a:pt x="86" y="293"/>
                    </a:lnTo>
                    <a:lnTo>
                      <a:pt x="86" y="293"/>
                    </a:lnTo>
                    <a:lnTo>
                      <a:pt x="86" y="293"/>
                    </a:lnTo>
                    <a:lnTo>
                      <a:pt x="86" y="295"/>
                    </a:lnTo>
                    <a:lnTo>
                      <a:pt x="86" y="297"/>
                    </a:lnTo>
                    <a:lnTo>
                      <a:pt x="86" y="299"/>
                    </a:lnTo>
                    <a:lnTo>
                      <a:pt x="86" y="299"/>
                    </a:lnTo>
                    <a:lnTo>
                      <a:pt x="86" y="299"/>
                    </a:lnTo>
                    <a:lnTo>
                      <a:pt x="84" y="301"/>
                    </a:lnTo>
                    <a:lnTo>
                      <a:pt x="84" y="302"/>
                    </a:lnTo>
                    <a:lnTo>
                      <a:pt x="82" y="304"/>
                    </a:lnTo>
                    <a:lnTo>
                      <a:pt x="82" y="304"/>
                    </a:lnTo>
                    <a:lnTo>
                      <a:pt x="82" y="304"/>
                    </a:lnTo>
                    <a:lnTo>
                      <a:pt x="84" y="306"/>
                    </a:lnTo>
                    <a:lnTo>
                      <a:pt x="88" y="312"/>
                    </a:lnTo>
                    <a:lnTo>
                      <a:pt x="88" y="314"/>
                    </a:lnTo>
                    <a:lnTo>
                      <a:pt x="88" y="314"/>
                    </a:lnTo>
                    <a:lnTo>
                      <a:pt x="90" y="316"/>
                    </a:lnTo>
                    <a:lnTo>
                      <a:pt x="90" y="316"/>
                    </a:lnTo>
                    <a:lnTo>
                      <a:pt x="91" y="323"/>
                    </a:lnTo>
                    <a:lnTo>
                      <a:pt x="91" y="325"/>
                    </a:lnTo>
                    <a:lnTo>
                      <a:pt x="91" y="329"/>
                    </a:lnTo>
                    <a:lnTo>
                      <a:pt x="91" y="329"/>
                    </a:lnTo>
                    <a:lnTo>
                      <a:pt x="91" y="331"/>
                    </a:lnTo>
                    <a:lnTo>
                      <a:pt x="91" y="331"/>
                    </a:lnTo>
                    <a:lnTo>
                      <a:pt x="91" y="333"/>
                    </a:lnTo>
                    <a:lnTo>
                      <a:pt x="93" y="339"/>
                    </a:lnTo>
                    <a:lnTo>
                      <a:pt x="93" y="344"/>
                    </a:lnTo>
                    <a:lnTo>
                      <a:pt x="93" y="346"/>
                    </a:lnTo>
                    <a:lnTo>
                      <a:pt x="93" y="346"/>
                    </a:lnTo>
                    <a:lnTo>
                      <a:pt x="93" y="346"/>
                    </a:lnTo>
                    <a:lnTo>
                      <a:pt x="99" y="356"/>
                    </a:lnTo>
                    <a:lnTo>
                      <a:pt x="99" y="359"/>
                    </a:lnTo>
                    <a:lnTo>
                      <a:pt x="97" y="367"/>
                    </a:lnTo>
                    <a:lnTo>
                      <a:pt x="99" y="371"/>
                    </a:lnTo>
                    <a:lnTo>
                      <a:pt x="99" y="373"/>
                    </a:lnTo>
                    <a:lnTo>
                      <a:pt x="101" y="375"/>
                    </a:lnTo>
                    <a:lnTo>
                      <a:pt x="101" y="377"/>
                    </a:lnTo>
                    <a:lnTo>
                      <a:pt x="101" y="379"/>
                    </a:lnTo>
                    <a:lnTo>
                      <a:pt x="101" y="380"/>
                    </a:lnTo>
                    <a:lnTo>
                      <a:pt x="99" y="384"/>
                    </a:lnTo>
                    <a:lnTo>
                      <a:pt x="99" y="384"/>
                    </a:lnTo>
                    <a:lnTo>
                      <a:pt x="99" y="386"/>
                    </a:lnTo>
                    <a:lnTo>
                      <a:pt x="99" y="386"/>
                    </a:lnTo>
                    <a:lnTo>
                      <a:pt x="99" y="388"/>
                    </a:lnTo>
                    <a:lnTo>
                      <a:pt x="101" y="390"/>
                    </a:lnTo>
                    <a:lnTo>
                      <a:pt x="103" y="392"/>
                    </a:lnTo>
                    <a:lnTo>
                      <a:pt x="103" y="394"/>
                    </a:lnTo>
                    <a:lnTo>
                      <a:pt x="105" y="396"/>
                    </a:lnTo>
                    <a:lnTo>
                      <a:pt x="105" y="398"/>
                    </a:lnTo>
                    <a:lnTo>
                      <a:pt x="105" y="398"/>
                    </a:lnTo>
                    <a:lnTo>
                      <a:pt x="103" y="399"/>
                    </a:lnTo>
                    <a:lnTo>
                      <a:pt x="103" y="399"/>
                    </a:lnTo>
                    <a:lnTo>
                      <a:pt x="103" y="399"/>
                    </a:lnTo>
                    <a:lnTo>
                      <a:pt x="103" y="401"/>
                    </a:lnTo>
                    <a:lnTo>
                      <a:pt x="103" y="403"/>
                    </a:lnTo>
                    <a:lnTo>
                      <a:pt x="103" y="405"/>
                    </a:lnTo>
                    <a:lnTo>
                      <a:pt x="103" y="405"/>
                    </a:lnTo>
                    <a:lnTo>
                      <a:pt x="103" y="407"/>
                    </a:lnTo>
                    <a:lnTo>
                      <a:pt x="103" y="407"/>
                    </a:lnTo>
                    <a:lnTo>
                      <a:pt x="103" y="407"/>
                    </a:lnTo>
                    <a:lnTo>
                      <a:pt x="103" y="407"/>
                    </a:lnTo>
                    <a:lnTo>
                      <a:pt x="103" y="407"/>
                    </a:lnTo>
                    <a:lnTo>
                      <a:pt x="101" y="409"/>
                    </a:lnTo>
                    <a:lnTo>
                      <a:pt x="101" y="411"/>
                    </a:lnTo>
                    <a:lnTo>
                      <a:pt x="99" y="413"/>
                    </a:lnTo>
                    <a:lnTo>
                      <a:pt x="99" y="415"/>
                    </a:lnTo>
                    <a:lnTo>
                      <a:pt x="99" y="417"/>
                    </a:lnTo>
                    <a:lnTo>
                      <a:pt x="99" y="418"/>
                    </a:lnTo>
                    <a:lnTo>
                      <a:pt x="101" y="418"/>
                    </a:lnTo>
                    <a:lnTo>
                      <a:pt x="101" y="420"/>
                    </a:lnTo>
                    <a:lnTo>
                      <a:pt x="101" y="420"/>
                    </a:lnTo>
                    <a:lnTo>
                      <a:pt x="101" y="422"/>
                    </a:lnTo>
                    <a:lnTo>
                      <a:pt x="101" y="424"/>
                    </a:lnTo>
                    <a:lnTo>
                      <a:pt x="101" y="426"/>
                    </a:lnTo>
                    <a:lnTo>
                      <a:pt x="101" y="428"/>
                    </a:lnTo>
                    <a:lnTo>
                      <a:pt x="101" y="430"/>
                    </a:lnTo>
                    <a:lnTo>
                      <a:pt x="101" y="430"/>
                    </a:lnTo>
                    <a:lnTo>
                      <a:pt x="101" y="430"/>
                    </a:lnTo>
                    <a:lnTo>
                      <a:pt x="99" y="430"/>
                    </a:lnTo>
                    <a:lnTo>
                      <a:pt x="99" y="430"/>
                    </a:lnTo>
                    <a:lnTo>
                      <a:pt x="99" y="430"/>
                    </a:lnTo>
                    <a:lnTo>
                      <a:pt x="99" y="430"/>
                    </a:lnTo>
                    <a:lnTo>
                      <a:pt x="99" y="432"/>
                    </a:lnTo>
                    <a:lnTo>
                      <a:pt x="99" y="432"/>
                    </a:lnTo>
                    <a:lnTo>
                      <a:pt x="99" y="432"/>
                    </a:lnTo>
                    <a:lnTo>
                      <a:pt x="101" y="432"/>
                    </a:lnTo>
                    <a:lnTo>
                      <a:pt x="101" y="432"/>
                    </a:lnTo>
                    <a:lnTo>
                      <a:pt x="101" y="432"/>
                    </a:lnTo>
                    <a:lnTo>
                      <a:pt x="101" y="432"/>
                    </a:lnTo>
                    <a:lnTo>
                      <a:pt x="101" y="432"/>
                    </a:lnTo>
                    <a:lnTo>
                      <a:pt x="103" y="432"/>
                    </a:lnTo>
                    <a:lnTo>
                      <a:pt x="103" y="432"/>
                    </a:lnTo>
                    <a:lnTo>
                      <a:pt x="103" y="432"/>
                    </a:lnTo>
                    <a:lnTo>
                      <a:pt x="103" y="434"/>
                    </a:lnTo>
                    <a:lnTo>
                      <a:pt x="103" y="434"/>
                    </a:lnTo>
                    <a:lnTo>
                      <a:pt x="105" y="434"/>
                    </a:lnTo>
                    <a:lnTo>
                      <a:pt x="105" y="436"/>
                    </a:lnTo>
                    <a:lnTo>
                      <a:pt x="107" y="436"/>
                    </a:lnTo>
                    <a:lnTo>
                      <a:pt x="107" y="437"/>
                    </a:lnTo>
                    <a:lnTo>
                      <a:pt x="105" y="439"/>
                    </a:lnTo>
                    <a:lnTo>
                      <a:pt x="105" y="439"/>
                    </a:lnTo>
                    <a:lnTo>
                      <a:pt x="105" y="441"/>
                    </a:lnTo>
                    <a:lnTo>
                      <a:pt x="103" y="443"/>
                    </a:lnTo>
                    <a:lnTo>
                      <a:pt x="105" y="445"/>
                    </a:lnTo>
                    <a:lnTo>
                      <a:pt x="109" y="447"/>
                    </a:lnTo>
                    <a:lnTo>
                      <a:pt x="112" y="449"/>
                    </a:lnTo>
                    <a:lnTo>
                      <a:pt x="116" y="451"/>
                    </a:lnTo>
                    <a:lnTo>
                      <a:pt x="116" y="453"/>
                    </a:lnTo>
                    <a:lnTo>
                      <a:pt x="118" y="455"/>
                    </a:lnTo>
                    <a:lnTo>
                      <a:pt x="120" y="455"/>
                    </a:lnTo>
                    <a:lnTo>
                      <a:pt x="122" y="455"/>
                    </a:lnTo>
                    <a:lnTo>
                      <a:pt x="122" y="455"/>
                    </a:lnTo>
                    <a:lnTo>
                      <a:pt x="122" y="455"/>
                    </a:lnTo>
                    <a:lnTo>
                      <a:pt x="124" y="455"/>
                    </a:lnTo>
                    <a:lnTo>
                      <a:pt x="124" y="455"/>
                    </a:lnTo>
                    <a:lnTo>
                      <a:pt x="126" y="455"/>
                    </a:lnTo>
                    <a:lnTo>
                      <a:pt x="126" y="453"/>
                    </a:lnTo>
                    <a:lnTo>
                      <a:pt x="130" y="453"/>
                    </a:lnTo>
                    <a:lnTo>
                      <a:pt x="131" y="455"/>
                    </a:lnTo>
                    <a:lnTo>
                      <a:pt x="133" y="455"/>
                    </a:lnTo>
                    <a:lnTo>
                      <a:pt x="133" y="455"/>
                    </a:lnTo>
                    <a:lnTo>
                      <a:pt x="133" y="456"/>
                    </a:lnTo>
                    <a:lnTo>
                      <a:pt x="133" y="456"/>
                    </a:lnTo>
                    <a:lnTo>
                      <a:pt x="133" y="456"/>
                    </a:lnTo>
                    <a:lnTo>
                      <a:pt x="135" y="460"/>
                    </a:lnTo>
                    <a:lnTo>
                      <a:pt x="137" y="460"/>
                    </a:lnTo>
                    <a:lnTo>
                      <a:pt x="168" y="475"/>
                    </a:lnTo>
                    <a:lnTo>
                      <a:pt x="168" y="475"/>
                    </a:lnTo>
                    <a:lnTo>
                      <a:pt x="166" y="477"/>
                    </a:lnTo>
                    <a:lnTo>
                      <a:pt x="168" y="479"/>
                    </a:lnTo>
                    <a:lnTo>
                      <a:pt x="168" y="481"/>
                    </a:lnTo>
                    <a:lnTo>
                      <a:pt x="170" y="483"/>
                    </a:lnTo>
                    <a:lnTo>
                      <a:pt x="171" y="483"/>
                    </a:lnTo>
                    <a:lnTo>
                      <a:pt x="173" y="483"/>
                    </a:lnTo>
                    <a:lnTo>
                      <a:pt x="177" y="481"/>
                    </a:lnTo>
                    <a:lnTo>
                      <a:pt x="179" y="479"/>
                    </a:lnTo>
                    <a:lnTo>
                      <a:pt x="179" y="481"/>
                    </a:lnTo>
                    <a:lnTo>
                      <a:pt x="183" y="483"/>
                    </a:lnTo>
                    <a:lnTo>
                      <a:pt x="185" y="485"/>
                    </a:lnTo>
                    <a:lnTo>
                      <a:pt x="187" y="485"/>
                    </a:lnTo>
                    <a:lnTo>
                      <a:pt x="191" y="483"/>
                    </a:lnTo>
                    <a:lnTo>
                      <a:pt x="192" y="483"/>
                    </a:lnTo>
                    <a:lnTo>
                      <a:pt x="194" y="481"/>
                    </a:lnTo>
                    <a:lnTo>
                      <a:pt x="196" y="481"/>
                    </a:lnTo>
                    <a:lnTo>
                      <a:pt x="196" y="479"/>
                    </a:lnTo>
                    <a:lnTo>
                      <a:pt x="196" y="475"/>
                    </a:lnTo>
                    <a:lnTo>
                      <a:pt x="198" y="475"/>
                    </a:lnTo>
                    <a:lnTo>
                      <a:pt x="200" y="474"/>
                    </a:lnTo>
                    <a:lnTo>
                      <a:pt x="202" y="475"/>
                    </a:lnTo>
                    <a:lnTo>
                      <a:pt x="202" y="477"/>
                    </a:lnTo>
                    <a:lnTo>
                      <a:pt x="200" y="479"/>
                    </a:lnTo>
                    <a:lnTo>
                      <a:pt x="198" y="485"/>
                    </a:lnTo>
                    <a:lnTo>
                      <a:pt x="198" y="487"/>
                    </a:lnTo>
                    <a:lnTo>
                      <a:pt x="198" y="489"/>
                    </a:lnTo>
                    <a:lnTo>
                      <a:pt x="198" y="495"/>
                    </a:lnTo>
                    <a:lnTo>
                      <a:pt x="198" y="496"/>
                    </a:lnTo>
                    <a:lnTo>
                      <a:pt x="198" y="498"/>
                    </a:lnTo>
                    <a:lnTo>
                      <a:pt x="196" y="500"/>
                    </a:lnTo>
                    <a:lnTo>
                      <a:pt x="196" y="502"/>
                    </a:lnTo>
                    <a:lnTo>
                      <a:pt x="196" y="504"/>
                    </a:lnTo>
                    <a:lnTo>
                      <a:pt x="198" y="512"/>
                    </a:lnTo>
                    <a:lnTo>
                      <a:pt x="202" y="515"/>
                    </a:lnTo>
                    <a:lnTo>
                      <a:pt x="206" y="515"/>
                    </a:lnTo>
                    <a:lnTo>
                      <a:pt x="208" y="515"/>
                    </a:lnTo>
                    <a:lnTo>
                      <a:pt x="211" y="514"/>
                    </a:lnTo>
                    <a:lnTo>
                      <a:pt x="215" y="514"/>
                    </a:lnTo>
                    <a:lnTo>
                      <a:pt x="221" y="517"/>
                    </a:lnTo>
                    <a:lnTo>
                      <a:pt x="225" y="517"/>
                    </a:lnTo>
                    <a:lnTo>
                      <a:pt x="229" y="515"/>
                    </a:lnTo>
                    <a:lnTo>
                      <a:pt x="232" y="515"/>
                    </a:lnTo>
                    <a:lnTo>
                      <a:pt x="234" y="515"/>
                    </a:lnTo>
                    <a:lnTo>
                      <a:pt x="238" y="519"/>
                    </a:lnTo>
                    <a:lnTo>
                      <a:pt x="242" y="521"/>
                    </a:lnTo>
                    <a:lnTo>
                      <a:pt x="248" y="523"/>
                    </a:lnTo>
                    <a:lnTo>
                      <a:pt x="252" y="525"/>
                    </a:lnTo>
                    <a:lnTo>
                      <a:pt x="257" y="531"/>
                    </a:lnTo>
                    <a:lnTo>
                      <a:pt x="261" y="529"/>
                    </a:lnTo>
                    <a:lnTo>
                      <a:pt x="267" y="529"/>
                    </a:lnTo>
                    <a:lnTo>
                      <a:pt x="269" y="529"/>
                    </a:lnTo>
                    <a:lnTo>
                      <a:pt x="269" y="527"/>
                    </a:lnTo>
                    <a:lnTo>
                      <a:pt x="271" y="527"/>
                    </a:lnTo>
                    <a:lnTo>
                      <a:pt x="271" y="527"/>
                    </a:lnTo>
                    <a:lnTo>
                      <a:pt x="271" y="527"/>
                    </a:lnTo>
                    <a:lnTo>
                      <a:pt x="271" y="529"/>
                    </a:lnTo>
                    <a:lnTo>
                      <a:pt x="271" y="531"/>
                    </a:lnTo>
                    <a:lnTo>
                      <a:pt x="272" y="531"/>
                    </a:lnTo>
                    <a:lnTo>
                      <a:pt x="272" y="531"/>
                    </a:lnTo>
                    <a:lnTo>
                      <a:pt x="274" y="533"/>
                    </a:lnTo>
                    <a:lnTo>
                      <a:pt x="274" y="533"/>
                    </a:lnTo>
                    <a:lnTo>
                      <a:pt x="276" y="533"/>
                    </a:lnTo>
                    <a:lnTo>
                      <a:pt x="280" y="529"/>
                    </a:lnTo>
                    <a:lnTo>
                      <a:pt x="284" y="525"/>
                    </a:lnTo>
                    <a:lnTo>
                      <a:pt x="286" y="523"/>
                    </a:lnTo>
                    <a:lnTo>
                      <a:pt x="293" y="523"/>
                    </a:lnTo>
                    <a:lnTo>
                      <a:pt x="295" y="521"/>
                    </a:lnTo>
                    <a:lnTo>
                      <a:pt x="295" y="521"/>
                    </a:lnTo>
                    <a:lnTo>
                      <a:pt x="297" y="519"/>
                    </a:lnTo>
                    <a:lnTo>
                      <a:pt x="297" y="519"/>
                    </a:lnTo>
                    <a:lnTo>
                      <a:pt x="297" y="519"/>
                    </a:lnTo>
                    <a:lnTo>
                      <a:pt x="299" y="515"/>
                    </a:lnTo>
                    <a:lnTo>
                      <a:pt x="299" y="515"/>
                    </a:lnTo>
                    <a:lnTo>
                      <a:pt x="303" y="514"/>
                    </a:lnTo>
                    <a:lnTo>
                      <a:pt x="305" y="512"/>
                    </a:lnTo>
                    <a:lnTo>
                      <a:pt x="307" y="512"/>
                    </a:lnTo>
                    <a:lnTo>
                      <a:pt x="307" y="512"/>
                    </a:lnTo>
                    <a:lnTo>
                      <a:pt x="309" y="510"/>
                    </a:lnTo>
                    <a:lnTo>
                      <a:pt x="309" y="508"/>
                    </a:lnTo>
                    <a:lnTo>
                      <a:pt x="311" y="506"/>
                    </a:lnTo>
                    <a:lnTo>
                      <a:pt x="311" y="504"/>
                    </a:lnTo>
                    <a:lnTo>
                      <a:pt x="312" y="500"/>
                    </a:lnTo>
                    <a:lnTo>
                      <a:pt x="314" y="500"/>
                    </a:lnTo>
                    <a:lnTo>
                      <a:pt x="314" y="498"/>
                    </a:lnTo>
                    <a:lnTo>
                      <a:pt x="316" y="498"/>
                    </a:lnTo>
                    <a:lnTo>
                      <a:pt x="316" y="496"/>
                    </a:lnTo>
                    <a:lnTo>
                      <a:pt x="316" y="496"/>
                    </a:lnTo>
                    <a:lnTo>
                      <a:pt x="316" y="495"/>
                    </a:lnTo>
                    <a:lnTo>
                      <a:pt x="314" y="491"/>
                    </a:lnTo>
                    <a:lnTo>
                      <a:pt x="314" y="489"/>
                    </a:lnTo>
                    <a:lnTo>
                      <a:pt x="314" y="485"/>
                    </a:lnTo>
                    <a:lnTo>
                      <a:pt x="314" y="483"/>
                    </a:lnTo>
                    <a:lnTo>
                      <a:pt x="314" y="483"/>
                    </a:lnTo>
                    <a:lnTo>
                      <a:pt x="314" y="481"/>
                    </a:lnTo>
                    <a:lnTo>
                      <a:pt x="314" y="481"/>
                    </a:lnTo>
                    <a:lnTo>
                      <a:pt x="312" y="479"/>
                    </a:lnTo>
                    <a:lnTo>
                      <a:pt x="312" y="477"/>
                    </a:lnTo>
                    <a:lnTo>
                      <a:pt x="311" y="477"/>
                    </a:lnTo>
                    <a:lnTo>
                      <a:pt x="311" y="475"/>
                    </a:lnTo>
                    <a:lnTo>
                      <a:pt x="309" y="474"/>
                    </a:lnTo>
                    <a:lnTo>
                      <a:pt x="307" y="472"/>
                    </a:lnTo>
                    <a:lnTo>
                      <a:pt x="305" y="470"/>
                    </a:lnTo>
                    <a:lnTo>
                      <a:pt x="305" y="468"/>
                    </a:lnTo>
                    <a:lnTo>
                      <a:pt x="305" y="466"/>
                    </a:lnTo>
                    <a:lnTo>
                      <a:pt x="305" y="466"/>
                    </a:lnTo>
                    <a:lnTo>
                      <a:pt x="305" y="464"/>
                    </a:lnTo>
                    <a:lnTo>
                      <a:pt x="307" y="464"/>
                    </a:lnTo>
                    <a:lnTo>
                      <a:pt x="309" y="462"/>
                    </a:lnTo>
                    <a:lnTo>
                      <a:pt x="309" y="462"/>
                    </a:lnTo>
                    <a:lnTo>
                      <a:pt x="311" y="464"/>
                    </a:lnTo>
                    <a:lnTo>
                      <a:pt x="312" y="464"/>
                    </a:lnTo>
                    <a:lnTo>
                      <a:pt x="314" y="464"/>
                    </a:lnTo>
                    <a:lnTo>
                      <a:pt x="314" y="464"/>
                    </a:lnTo>
                    <a:lnTo>
                      <a:pt x="314" y="466"/>
                    </a:lnTo>
                    <a:lnTo>
                      <a:pt x="316" y="468"/>
                    </a:lnTo>
                    <a:lnTo>
                      <a:pt x="318" y="468"/>
                    </a:lnTo>
                    <a:lnTo>
                      <a:pt x="318" y="468"/>
                    </a:lnTo>
                    <a:lnTo>
                      <a:pt x="320" y="466"/>
                    </a:lnTo>
                    <a:lnTo>
                      <a:pt x="328" y="460"/>
                    </a:lnTo>
                    <a:lnTo>
                      <a:pt x="330" y="458"/>
                    </a:lnTo>
                    <a:lnTo>
                      <a:pt x="330" y="456"/>
                    </a:lnTo>
                    <a:lnTo>
                      <a:pt x="332" y="455"/>
                    </a:lnTo>
                    <a:lnTo>
                      <a:pt x="337" y="453"/>
                    </a:lnTo>
                    <a:lnTo>
                      <a:pt x="341" y="453"/>
                    </a:lnTo>
                    <a:lnTo>
                      <a:pt x="343" y="451"/>
                    </a:lnTo>
                    <a:lnTo>
                      <a:pt x="345" y="449"/>
                    </a:lnTo>
                    <a:lnTo>
                      <a:pt x="347" y="447"/>
                    </a:lnTo>
                    <a:lnTo>
                      <a:pt x="347" y="445"/>
                    </a:lnTo>
                    <a:lnTo>
                      <a:pt x="349" y="443"/>
                    </a:lnTo>
                    <a:lnTo>
                      <a:pt x="349" y="443"/>
                    </a:lnTo>
                    <a:lnTo>
                      <a:pt x="349" y="441"/>
                    </a:lnTo>
                    <a:lnTo>
                      <a:pt x="351" y="441"/>
                    </a:lnTo>
                    <a:lnTo>
                      <a:pt x="354" y="437"/>
                    </a:lnTo>
                    <a:lnTo>
                      <a:pt x="358" y="436"/>
                    </a:lnTo>
                    <a:lnTo>
                      <a:pt x="370" y="434"/>
                    </a:lnTo>
                    <a:lnTo>
                      <a:pt x="373" y="432"/>
                    </a:lnTo>
                    <a:lnTo>
                      <a:pt x="373" y="432"/>
                    </a:lnTo>
                    <a:lnTo>
                      <a:pt x="379" y="436"/>
                    </a:lnTo>
                    <a:lnTo>
                      <a:pt x="381" y="436"/>
                    </a:lnTo>
                    <a:lnTo>
                      <a:pt x="391" y="436"/>
                    </a:lnTo>
                    <a:lnTo>
                      <a:pt x="393" y="436"/>
                    </a:lnTo>
                    <a:lnTo>
                      <a:pt x="394" y="436"/>
                    </a:lnTo>
                    <a:lnTo>
                      <a:pt x="398" y="443"/>
                    </a:lnTo>
                    <a:lnTo>
                      <a:pt x="400" y="443"/>
                    </a:lnTo>
                    <a:lnTo>
                      <a:pt x="406" y="449"/>
                    </a:lnTo>
                    <a:lnTo>
                      <a:pt x="408" y="451"/>
                    </a:lnTo>
                    <a:lnTo>
                      <a:pt x="410" y="453"/>
                    </a:lnTo>
                    <a:lnTo>
                      <a:pt x="412" y="455"/>
                    </a:lnTo>
                    <a:lnTo>
                      <a:pt x="415" y="456"/>
                    </a:lnTo>
                    <a:lnTo>
                      <a:pt x="423" y="462"/>
                    </a:lnTo>
                    <a:lnTo>
                      <a:pt x="427" y="464"/>
                    </a:lnTo>
                    <a:lnTo>
                      <a:pt x="434" y="468"/>
                    </a:lnTo>
                    <a:lnTo>
                      <a:pt x="448" y="472"/>
                    </a:lnTo>
                    <a:lnTo>
                      <a:pt x="450" y="472"/>
                    </a:lnTo>
                    <a:lnTo>
                      <a:pt x="450" y="470"/>
                    </a:lnTo>
                    <a:lnTo>
                      <a:pt x="450" y="470"/>
                    </a:lnTo>
                    <a:lnTo>
                      <a:pt x="452" y="470"/>
                    </a:lnTo>
                    <a:lnTo>
                      <a:pt x="452" y="468"/>
                    </a:lnTo>
                    <a:lnTo>
                      <a:pt x="455" y="468"/>
                    </a:lnTo>
                    <a:lnTo>
                      <a:pt x="459" y="468"/>
                    </a:lnTo>
                    <a:lnTo>
                      <a:pt x="461" y="466"/>
                    </a:lnTo>
                    <a:lnTo>
                      <a:pt x="465" y="466"/>
                    </a:lnTo>
                    <a:lnTo>
                      <a:pt x="467" y="466"/>
                    </a:lnTo>
                    <a:lnTo>
                      <a:pt x="467" y="464"/>
                    </a:lnTo>
                    <a:lnTo>
                      <a:pt x="469" y="464"/>
                    </a:lnTo>
                    <a:lnTo>
                      <a:pt x="471" y="460"/>
                    </a:lnTo>
                    <a:lnTo>
                      <a:pt x="473" y="460"/>
                    </a:lnTo>
                    <a:lnTo>
                      <a:pt x="473" y="460"/>
                    </a:lnTo>
                    <a:lnTo>
                      <a:pt x="474" y="460"/>
                    </a:lnTo>
                    <a:lnTo>
                      <a:pt x="474" y="458"/>
                    </a:lnTo>
                    <a:lnTo>
                      <a:pt x="476" y="458"/>
                    </a:lnTo>
                    <a:lnTo>
                      <a:pt x="476" y="456"/>
                    </a:lnTo>
                    <a:lnTo>
                      <a:pt x="476" y="456"/>
                    </a:lnTo>
                    <a:lnTo>
                      <a:pt x="478" y="456"/>
                    </a:lnTo>
                    <a:lnTo>
                      <a:pt x="480" y="455"/>
                    </a:lnTo>
                    <a:lnTo>
                      <a:pt x="480" y="455"/>
                    </a:lnTo>
                    <a:lnTo>
                      <a:pt x="482" y="455"/>
                    </a:lnTo>
                    <a:lnTo>
                      <a:pt x="482" y="456"/>
                    </a:lnTo>
                    <a:lnTo>
                      <a:pt x="484" y="458"/>
                    </a:lnTo>
                    <a:lnTo>
                      <a:pt x="486" y="460"/>
                    </a:lnTo>
                    <a:lnTo>
                      <a:pt x="492" y="466"/>
                    </a:lnTo>
                    <a:lnTo>
                      <a:pt x="494" y="470"/>
                    </a:lnTo>
                    <a:lnTo>
                      <a:pt x="497" y="477"/>
                    </a:lnTo>
                    <a:lnTo>
                      <a:pt x="499" y="479"/>
                    </a:lnTo>
                    <a:lnTo>
                      <a:pt x="499" y="481"/>
                    </a:lnTo>
                    <a:lnTo>
                      <a:pt x="501" y="483"/>
                    </a:lnTo>
                    <a:lnTo>
                      <a:pt x="501" y="489"/>
                    </a:lnTo>
                    <a:lnTo>
                      <a:pt x="501" y="491"/>
                    </a:lnTo>
                    <a:lnTo>
                      <a:pt x="503" y="491"/>
                    </a:lnTo>
                    <a:lnTo>
                      <a:pt x="505" y="495"/>
                    </a:lnTo>
                    <a:lnTo>
                      <a:pt x="505" y="495"/>
                    </a:lnTo>
                    <a:lnTo>
                      <a:pt x="507" y="496"/>
                    </a:lnTo>
                    <a:lnTo>
                      <a:pt x="507" y="498"/>
                    </a:lnTo>
                    <a:lnTo>
                      <a:pt x="509" y="500"/>
                    </a:lnTo>
                    <a:lnTo>
                      <a:pt x="511" y="500"/>
                    </a:lnTo>
                    <a:lnTo>
                      <a:pt x="513" y="498"/>
                    </a:lnTo>
                    <a:lnTo>
                      <a:pt x="514" y="496"/>
                    </a:lnTo>
                    <a:lnTo>
                      <a:pt x="514" y="496"/>
                    </a:lnTo>
                    <a:lnTo>
                      <a:pt x="514" y="496"/>
                    </a:lnTo>
                    <a:lnTo>
                      <a:pt x="516" y="495"/>
                    </a:lnTo>
                    <a:lnTo>
                      <a:pt x="516" y="495"/>
                    </a:lnTo>
                    <a:lnTo>
                      <a:pt x="516" y="495"/>
                    </a:lnTo>
                    <a:lnTo>
                      <a:pt x="518" y="493"/>
                    </a:lnTo>
                    <a:lnTo>
                      <a:pt x="520" y="493"/>
                    </a:lnTo>
                    <a:lnTo>
                      <a:pt x="522" y="493"/>
                    </a:lnTo>
                    <a:lnTo>
                      <a:pt x="524" y="491"/>
                    </a:lnTo>
                    <a:lnTo>
                      <a:pt x="524" y="491"/>
                    </a:lnTo>
                    <a:lnTo>
                      <a:pt x="526" y="491"/>
                    </a:lnTo>
                    <a:lnTo>
                      <a:pt x="528" y="491"/>
                    </a:lnTo>
                    <a:lnTo>
                      <a:pt x="530" y="491"/>
                    </a:lnTo>
                    <a:lnTo>
                      <a:pt x="530" y="491"/>
                    </a:lnTo>
                    <a:lnTo>
                      <a:pt x="532" y="489"/>
                    </a:lnTo>
                    <a:lnTo>
                      <a:pt x="534" y="487"/>
                    </a:lnTo>
                    <a:lnTo>
                      <a:pt x="535" y="487"/>
                    </a:lnTo>
                    <a:lnTo>
                      <a:pt x="535" y="485"/>
                    </a:lnTo>
                    <a:lnTo>
                      <a:pt x="537" y="485"/>
                    </a:lnTo>
                    <a:lnTo>
                      <a:pt x="535" y="483"/>
                    </a:lnTo>
                    <a:lnTo>
                      <a:pt x="537" y="483"/>
                    </a:lnTo>
                    <a:lnTo>
                      <a:pt x="537" y="483"/>
                    </a:lnTo>
                    <a:lnTo>
                      <a:pt x="537" y="483"/>
                    </a:lnTo>
                    <a:lnTo>
                      <a:pt x="539" y="481"/>
                    </a:lnTo>
                    <a:lnTo>
                      <a:pt x="541" y="483"/>
                    </a:lnTo>
                    <a:lnTo>
                      <a:pt x="541" y="483"/>
                    </a:lnTo>
                    <a:lnTo>
                      <a:pt x="541" y="483"/>
                    </a:lnTo>
                    <a:lnTo>
                      <a:pt x="541" y="483"/>
                    </a:lnTo>
                    <a:lnTo>
                      <a:pt x="543" y="487"/>
                    </a:lnTo>
                    <a:lnTo>
                      <a:pt x="543" y="489"/>
                    </a:lnTo>
                    <a:lnTo>
                      <a:pt x="543" y="489"/>
                    </a:lnTo>
                    <a:lnTo>
                      <a:pt x="543" y="493"/>
                    </a:lnTo>
                    <a:lnTo>
                      <a:pt x="541" y="495"/>
                    </a:lnTo>
                    <a:lnTo>
                      <a:pt x="541" y="495"/>
                    </a:lnTo>
                    <a:lnTo>
                      <a:pt x="541" y="496"/>
                    </a:lnTo>
                    <a:lnTo>
                      <a:pt x="541" y="496"/>
                    </a:lnTo>
                    <a:lnTo>
                      <a:pt x="537" y="498"/>
                    </a:lnTo>
                    <a:lnTo>
                      <a:pt x="535" y="500"/>
                    </a:lnTo>
                    <a:lnTo>
                      <a:pt x="535" y="500"/>
                    </a:lnTo>
                    <a:lnTo>
                      <a:pt x="535" y="502"/>
                    </a:lnTo>
                    <a:lnTo>
                      <a:pt x="534" y="504"/>
                    </a:lnTo>
                    <a:lnTo>
                      <a:pt x="534" y="506"/>
                    </a:lnTo>
                    <a:lnTo>
                      <a:pt x="534" y="508"/>
                    </a:lnTo>
                    <a:lnTo>
                      <a:pt x="532" y="510"/>
                    </a:lnTo>
                    <a:lnTo>
                      <a:pt x="532" y="512"/>
                    </a:lnTo>
                    <a:lnTo>
                      <a:pt x="532" y="512"/>
                    </a:lnTo>
                    <a:lnTo>
                      <a:pt x="534" y="514"/>
                    </a:lnTo>
                    <a:lnTo>
                      <a:pt x="534" y="514"/>
                    </a:lnTo>
                    <a:lnTo>
                      <a:pt x="535" y="515"/>
                    </a:lnTo>
                    <a:lnTo>
                      <a:pt x="535" y="515"/>
                    </a:lnTo>
                    <a:lnTo>
                      <a:pt x="541" y="510"/>
                    </a:lnTo>
                    <a:lnTo>
                      <a:pt x="543" y="508"/>
                    </a:lnTo>
                    <a:lnTo>
                      <a:pt x="543" y="506"/>
                    </a:lnTo>
                    <a:lnTo>
                      <a:pt x="545" y="506"/>
                    </a:lnTo>
                    <a:lnTo>
                      <a:pt x="549" y="504"/>
                    </a:lnTo>
                    <a:lnTo>
                      <a:pt x="562" y="504"/>
                    </a:lnTo>
                    <a:lnTo>
                      <a:pt x="566" y="502"/>
                    </a:lnTo>
                    <a:lnTo>
                      <a:pt x="568" y="502"/>
                    </a:lnTo>
                    <a:lnTo>
                      <a:pt x="568" y="500"/>
                    </a:lnTo>
                    <a:lnTo>
                      <a:pt x="572" y="496"/>
                    </a:lnTo>
                    <a:lnTo>
                      <a:pt x="574" y="496"/>
                    </a:lnTo>
                    <a:lnTo>
                      <a:pt x="575" y="496"/>
                    </a:lnTo>
                    <a:lnTo>
                      <a:pt x="577" y="498"/>
                    </a:lnTo>
                    <a:lnTo>
                      <a:pt x="575" y="500"/>
                    </a:lnTo>
                    <a:lnTo>
                      <a:pt x="575" y="502"/>
                    </a:lnTo>
                    <a:lnTo>
                      <a:pt x="575" y="504"/>
                    </a:lnTo>
                    <a:lnTo>
                      <a:pt x="575" y="506"/>
                    </a:lnTo>
                    <a:lnTo>
                      <a:pt x="577" y="512"/>
                    </a:lnTo>
                    <a:lnTo>
                      <a:pt x="579" y="515"/>
                    </a:lnTo>
                    <a:lnTo>
                      <a:pt x="587" y="523"/>
                    </a:lnTo>
                    <a:lnTo>
                      <a:pt x="589" y="525"/>
                    </a:lnTo>
                    <a:lnTo>
                      <a:pt x="591" y="527"/>
                    </a:lnTo>
                    <a:lnTo>
                      <a:pt x="595" y="529"/>
                    </a:lnTo>
                    <a:lnTo>
                      <a:pt x="596" y="527"/>
                    </a:lnTo>
                    <a:lnTo>
                      <a:pt x="598" y="527"/>
                    </a:lnTo>
                    <a:lnTo>
                      <a:pt x="600" y="525"/>
                    </a:lnTo>
                    <a:lnTo>
                      <a:pt x="602" y="525"/>
                    </a:lnTo>
                    <a:lnTo>
                      <a:pt x="604" y="525"/>
                    </a:lnTo>
                    <a:lnTo>
                      <a:pt x="606" y="525"/>
                    </a:lnTo>
                    <a:lnTo>
                      <a:pt x="606" y="525"/>
                    </a:lnTo>
                    <a:lnTo>
                      <a:pt x="608" y="523"/>
                    </a:lnTo>
                    <a:lnTo>
                      <a:pt x="610" y="517"/>
                    </a:lnTo>
                    <a:lnTo>
                      <a:pt x="610" y="515"/>
                    </a:lnTo>
                    <a:lnTo>
                      <a:pt x="612" y="514"/>
                    </a:lnTo>
                    <a:lnTo>
                      <a:pt x="614" y="512"/>
                    </a:lnTo>
                    <a:lnTo>
                      <a:pt x="617" y="512"/>
                    </a:lnTo>
                    <a:lnTo>
                      <a:pt x="619" y="510"/>
                    </a:lnTo>
                    <a:lnTo>
                      <a:pt x="621" y="512"/>
                    </a:lnTo>
                    <a:lnTo>
                      <a:pt x="623" y="512"/>
                    </a:lnTo>
                    <a:lnTo>
                      <a:pt x="625" y="512"/>
                    </a:lnTo>
                    <a:lnTo>
                      <a:pt x="627" y="512"/>
                    </a:lnTo>
                    <a:lnTo>
                      <a:pt x="631" y="508"/>
                    </a:lnTo>
                    <a:lnTo>
                      <a:pt x="640" y="500"/>
                    </a:lnTo>
                    <a:lnTo>
                      <a:pt x="644" y="496"/>
                    </a:lnTo>
                    <a:lnTo>
                      <a:pt x="646" y="493"/>
                    </a:lnTo>
                    <a:lnTo>
                      <a:pt x="646" y="489"/>
                    </a:lnTo>
                    <a:lnTo>
                      <a:pt x="646" y="485"/>
                    </a:lnTo>
                    <a:lnTo>
                      <a:pt x="644" y="481"/>
                    </a:lnTo>
                    <a:lnTo>
                      <a:pt x="640" y="479"/>
                    </a:lnTo>
                    <a:lnTo>
                      <a:pt x="640" y="475"/>
                    </a:lnTo>
                    <a:lnTo>
                      <a:pt x="640" y="472"/>
                    </a:lnTo>
                    <a:lnTo>
                      <a:pt x="638" y="470"/>
                    </a:lnTo>
                    <a:lnTo>
                      <a:pt x="633" y="464"/>
                    </a:lnTo>
                    <a:lnTo>
                      <a:pt x="631" y="462"/>
                    </a:lnTo>
                    <a:lnTo>
                      <a:pt x="631" y="456"/>
                    </a:lnTo>
                    <a:lnTo>
                      <a:pt x="631" y="455"/>
                    </a:lnTo>
                    <a:lnTo>
                      <a:pt x="631" y="449"/>
                    </a:lnTo>
                    <a:lnTo>
                      <a:pt x="633" y="447"/>
                    </a:lnTo>
                    <a:lnTo>
                      <a:pt x="635" y="445"/>
                    </a:lnTo>
                    <a:lnTo>
                      <a:pt x="635" y="443"/>
                    </a:lnTo>
                    <a:lnTo>
                      <a:pt x="635" y="439"/>
                    </a:lnTo>
                    <a:lnTo>
                      <a:pt x="631" y="437"/>
                    </a:lnTo>
                    <a:lnTo>
                      <a:pt x="623" y="437"/>
                    </a:lnTo>
                    <a:lnTo>
                      <a:pt x="621" y="436"/>
                    </a:lnTo>
                    <a:lnTo>
                      <a:pt x="614" y="432"/>
                    </a:lnTo>
                    <a:lnTo>
                      <a:pt x="612" y="432"/>
                    </a:lnTo>
                    <a:lnTo>
                      <a:pt x="608" y="434"/>
                    </a:lnTo>
                    <a:lnTo>
                      <a:pt x="606" y="432"/>
                    </a:lnTo>
                    <a:lnTo>
                      <a:pt x="606" y="430"/>
                    </a:lnTo>
                    <a:lnTo>
                      <a:pt x="606" y="428"/>
                    </a:lnTo>
                    <a:lnTo>
                      <a:pt x="606" y="426"/>
                    </a:lnTo>
                    <a:lnTo>
                      <a:pt x="604" y="426"/>
                    </a:lnTo>
                    <a:lnTo>
                      <a:pt x="602" y="424"/>
                    </a:lnTo>
                    <a:lnTo>
                      <a:pt x="598" y="424"/>
                    </a:lnTo>
                    <a:lnTo>
                      <a:pt x="596" y="422"/>
                    </a:lnTo>
                    <a:lnTo>
                      <a:pt x="593" y="415"/>
                    </a:lnTo>
                    <a:lnTo>
                      <a:pt x="593" y="415"/>
                    </a:lnTo>
                    <a:lnTo>
                      <a:pt x="591" y="413"/>
                    </a:lnTo>
                    <a:lnTo>
                      <a:pt x="591" y="411"/>
                    </a:lnTo>
                    <a:lnTo>
                      <a:pt x="591" y="407"/>
                    </a:lnTo>
                    <a:lnTo>
                      <a:pt x="591" y="401"/>
                    </a:lnTo>
                    <a:lnTo>
                      <a:pt x="591" y="399"/>
                    </a:lnTo>
                    <a:lnTo>
                      <a:pt x="589" y="394"/>
                    </a:lnTo>
                    <a:lnTo>
                      <a:pt x="589" y="392"/>
                    </a:lnTo>
                    <a:lnTo>
                      <a:pt x="591" y="388"/>
                    </a:lnTo>
                    <a:lnTo>
                      <a:pt x="593" y="386"/>
                    </a:lnTo>
                    <a:lnTo>
                      <a:pt x="595" y="386"/>
                    </a:lnTo>
                    <a:lnTo>
                      <a:pt x="596" y="388"/>
                    </a:lnTo>
                    <a:lnTo>
                      <a:pt x="600" y="388"/>
                    </a:lnTo>
                    <a:lnTo>
                      <a:pt x="600" y="386"/>
                    </a:lnTo>
                    <a:lnTo>
                      <a:pt x="600" y="384"/>
                    </a:lnTo>
                    <a:lnTo>
                      <a:pt x="598" y="379"/>
                    </a:lnTo>
                    <a:lnTo>
                      <a:pt x="598" y="377"/>
                    </a:lnTo>
                    <a:lnTo>
                      <a:pt x="598" y="373"/>
                    </a:lnTo>
                    <a:lnTo>
                      <a:pt x="596" y="371"/>
                    </a:lnTo>
                    <a:lnTo>
                      <a:pt x="595" y="369"/>
                    </a:lnTo>
                    <a:lnTo>
                      <a:pt x="593" y="365"/>
                    </a:lnTo>
                    <a:lnTo>
                      <a:pt x="593" y="361"/>
                    </a:lnTo>
                    <a:lnTo>
                      <a:pt x="591" y="356"/>
                    </a:lnTo>
                    <a:lnTo>
                      <a:pt x="589" y="352"/>
                    </a:lnTo>
                    <a:lnTo>
                      <a:pt x="591" y="348"/>
                    </a:lnTo>
                    <a:lnTo>
                      <a:pt x="593" y="346"/>
                    </a:lnTo>
                    <a:lnTo>
                      <a:pt x="604" y="346"/>
                    </a:lnTo>
                    <a:lnTo>
                      <a:pt x="606" y="346"/>
                    </a:lnTo>
                    <a:lnTo>
                      <a:pt x="606" y="346"/>
                    </a:lnTo>
                    <a:lnTo>
                      <a:pt x="608" y="346"/>
                    </a:lnTo>
                    <a:lnTo>
                      <a:pt x="608" y="344"/>
                    </a:lnTo>
                    <a:lnTo>
                      <a:pt x="610" y="344"/>
                    </a:lnTo>
                    <a:lnTo>
                      <a:pt x="612" y="342"/>
                    </a:lnTo>
                    <a:lnTo>
                      <a:pt x="635" y="344"/>
                    </a:lnTo>
                    <a:lnTo>
                      <a:pt x="636" y="344"/>
                    </a:lnTo>
                    <a:lnTo>
                      <a:pt x="640" y="339"/>
                    </a:lnTo>
                    <a:lnTo>
                      <a:pt x="644" y="337"/>
                    </a:lnTo>
                    <a:lnTo>
                      <a:pt x="646" y="335"/>
                    </a:lnTo>
                    <a:lnTo>
                      <a:pt x="646" y="333"/>
                    </a:lnTo>
                    <a:lnTo>
                      <a:pt x="644" y="329"/>
                    </a:lnTo>
                    <a:lnTo>
                      <a:pt x="644" y="325"/>
                    </a:lnTo>
                    <a:lnTo>
                      <a:pt x="646" y="325"/>
                    </a:lnTo>
                    <a:lnTo>
                      <a:pt x="648" y="325"/>
                    </a:lnTo>
                    <a:lnTo>
                      <a:pt x="648" y="325"/>
                    </a:lnTo>
                    <a:lnTo>
                      <a:pt x="650" y="323"/>
                    </a:lnTo>
                    <a:lnTo>
                      <a:pt x="650" y="318"/>
                    </a:lnTo>
                    <a:lnTo>
                      <a:pt x="648" y="306"/>
                    </a:lnTo>
                    <a:lnTo>
                      <a:pt x="646" y="302"/>
                    </a:lnTo>
                    <a:lnTo>
                      <a:pt x="646" y="301"/>
                    </a:lnTo>
                    <a:lnTo>
                      <a:pt x="648" y="299"/>
                    </a:lnTo>
                    <a:lnTo>
                      <a:pt x="650" y="299"/>
                    </a:lnTo>
                    <a:lnTo>
                      <a:pt x="657" y="301"/>
                    </a:lnTo>
                    <a:lnTo>
                      <a:pt x="661" y="301"/>
                    </a:lnTo>
                    <a:lnTo>
                      <a:pt x="665" y="301"/>
                    </a:lnTo>
                    <a:lnTo>
                      <a:pt x="665" y="301"/>
                    </a:lnTo>
                    <a:lnTo>
                      <a:pt x="667" y="297"/>
                    </a:lnTo>
                    <a:lnTo>
                      <a:pt x="667" y="295"/>
                    </a:lnTo>
                    <a:lnTo>
                      <a:pt x="667" y="293"/>
                    </a:lnTo>
                    <a:lnTo>
                      <a:pt x="665" y="293"/>
                    </a:lnTo>
                    <a:lnTo>
                      <a:pt x="665" y="291"/>
                    </a:lnTo>
                    <a:lnTo>
                      <a:pt x="665" y="289"/>
                    </a:lnTo>
                    <a:lnTo>
                      <a:pt x="665" y="287"/>
                    </a:lnTo>
                    <a:lnTo>
                      <a:pt x="667" y="285"/>
                    </a:lnTo>
                    <a:lnTo>
                      <a:pt x="669" y="285"/>
                    </a:lnTo>
                    <a:lnTo>
                      <a:pt x="673" y="283"/>
                    </a:lnTo>
                    <a:lnTo>
                      <a:pt x="675" y="283"/>
                    </a:lnTo>
                    <a:lnTo>
                      <a:pt x="676" y="282"/>
                    </a:lnTo>
                    <a:lnTo>
                      <a:pt x="676" y="280"/>
                    </a:lnTo>
                    <a:lnTo>
                      <a:pt x="678" y="276"/>
                    </a:lnTo>
                    <a:lnTo>
                      <a:pt x="678" y="274"/>
                    </a:lnTo>
                    <a:lnTo>
                      <a:pt x="680" y="272"/>
                    </a:lnTo>
                    <a:lnTo>
                      <a:pt x="684" y="272"/>
                    </a:lnTo>
                    <a:lnTo>
                      <a:pt x="686" y="272"/>
                    </a:lnTo>
                    <a:lnTo>
                      <a:pt x="692" y="274"/>
                    </a:lnTo>
                    <a:lnTo>
                      <a:pt x="696" y="272"/>
                    </a:lnTo>
                    <a:lnTo>
                      <a:pt x="696" y="272"/>
                    </a:lnTo>
                    <a:lnTo>
                      <a:pt x="697" y="264"/>
                    </a:lnTo>
                    <a:lnTo>
                      <a:pt x="699" y="259"/>
                    </a:lnTo>
                    <a:lnTo>
                      <a:pt x="701" y="257"/>
                    </a:lnTo>
                    <a:lnTo>
                      <a:pt x="707" y="251"/>
                    </a:lnTo>
                    <a:lnTo>
                      <a:pt x="707" y="249"/>
                    </a:lnTo>
                    <a:lnTo>
                      <a:pt x="709" y="245"/>
                    </a:lnTo>
                    <a:lnTo>
                      <a:pt x="707" y="226"/>
                    </a:lnTo>
                    <a:lnTo>
                      <a:pt x="709" y="223"/>
                    </a:lnTo>
                    <a:lnTo>
                      <a:pt x="711" y="219"/>
                    </a:lnTo>
                    <a:lnTo>
                      <a:pt x="715" y="215"/>
                    </a:lnTo>
                    <a:lnTo>
                      <a:pt x="716" y="213"/>
                    </a:lnTo>
                    <a:lnTo>
                      <a:pt x="716" y="209"/>
                    </a:lnTo>
                    <a:lnTo>
                      <a:pt x="716" y="204"/>
                    </a:lnTo>
                    <a:lnTo>
                      <a:pt x="715" y="200"/>
                    </a:lnTo>
                    <a:lnTo>
                      <a:pt x="718" y="196"/>
                    </a:lnTo>
                    <a:lnTo>
                      <a:pt x="724" y="190"/>
                    </a:lnTo>
                    <a:lnTo>
                      <a:pt x="726" y="186"/>
                    </a:lnTo>
                    <a:lnTo>
                      <a:pt x="726" y="183"/>
                    </a:lnTo>
                    <a:lnTo>
                      <a:pt x="726" y="181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1431" tIns="25707" rIns="51431" bIns="25707" anchor="t" anchorCtr="0">
                <a:noAutofit/>
              </a:bodyPr>
              <a:lstStyle/>
              <a:p>
                <a:pPr algn="l" defTabSz="391160" rtl="0"/>
                <a:endParaRPr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442" name="Google Shape;442;p13"/>
            <p:cNvSpPr/>
            <p:nvPr/>
          </p:nvSpPr>
          <p:spPr>
            <a:xfrm>
              <a:off x="5375090" y="757119"/>
              <a:ext cx="1001487" cy="4789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KPDCL, Srinagar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3161296" y="838050"/>
              <a:ext cx="1202871" cy="50618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5875" cap="rnd" cmpd="sng">
              <a:solidFill>
                <a:srgbClr val="8861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JPDCL, 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Jammu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1464389" y="2618241"/>
              <a:ext cx="2307772" cy="446314"/>
            </a:xfrm>
            <a:prstGeom prst="roundRect">
              <a:avLst>
                <a:gd name="adj" fmla="val 16667"/>
              </a:avLst>
            </a:prstGeom>
            <a:solidFill>
              <a:srgbClr val="7B4332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MES,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Sri Ganganagar, Rajasthan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5" name="Google Shape;445;p13"/>
            <p:cNvSpPr/>
            <p:nvPr/>
          </p:nvSpPr>
          <p:spPr>
            <a:xfrm>
              <a:off x="1290755" y="3225650"/>
              <a:ext cx="2160815" cy="968836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endParaRPr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ADANI, TOYO, GETCO, IOCL, Archean,  MANE, Ultratech , Dagger Forst GUJARAT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endParaRPr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6" name="Google Shape;446;p13"/>
            <p:cNvSpPr/>
            <p:nvPr/>
          </p:nvSpPr>
          <p:spPr>
            <a:xfrm>
              <a:off x="2932627" y="4969137"/>
              <a:ext cx="1605639" cy="936171"/>
            </a:xfrm>
            <a:prstGeom prst="roundRect">
              <a:avLst>
                <a:gd name="adj" fmla="val 16667"/>
              </a:avLst>
            </a:prstGeom>
            <a:solidFill>
              <a:srgbClr val="887855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IREPS, Hubli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MES, Bangalore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BEML, Kolar Gold Field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6098009" y="5674796"/>
              <a:ext cx="1338943" cy="593273"/>
            </a:xfrm>
            <a:prstGeom prst="roundRect">
              <a:avLst>
                <a:gd name="adj" fmla="val 16667"/>
              </a:avLst>
            </a:prstGeom>
            <a:solidFill>
              <a:srgbClr val="7B4332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IOCL , Chennai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AAI, Chennai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8" name="Google Shape;448;p13"/>
            <p:cNvSpPr/>
            <p:nvPr/>
          </p:nvSpPr>
          <p:spPr>
            <a:xfrm>
              <a:off x="8112537" y="3883214"/>
              <a:ext cx="1186543" cy="272142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AAI, Kolkata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6385591" y="2468763"/>
              <a:ext cx="1404257" cy="255819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CSIR, Lucknow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6096000" y="1790429"/>
              <a:ext cx="1193210" cy="506186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AIIMS , DELHI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NCB, HARYANA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pic>
          <p:nvPicPr>
            <p:cNvPr id="451" name="Google Shape;451;p13" descr="Download Map Symbol Computer Location Icons Free Download PNG HD ICON free  | FreePNGImg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4905992" y="2153625"/>
              <a:ext cx="295879" cy="2200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13"/>
            <p:cNvSpPr/>
            <p:nvPr/>
          </p:nvSpPr>
          <p:spPr>
            <a:xfrm>
              <a:off x="2723784" y="1489167"/>
              <a:ext cx="1845134" cy="234043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DRDO, Chandigarh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2243261" y="4257761"/>
              <a:ext cx="2160815" cy="446314"/>
            </a:xfrm>
            <a:prstGeom prst="roundRect">
              <a:avLst>
                <a:gd name="adj" fmla="val 16667"/>
              </a:avLst>
            </a:prstGeom>
            <a:solidFill>
              <a:srgbClr val="8D3314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Flood Monitoring System,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Maharashtra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pic>
          <p:nvPicPr>
            <p:cNvPr id="454" name="Google Shape;454;p13" descr="Download Map Symbol Computer Location Icons Free Download PNG HD ICON free  | FreePNGImg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5063915" y="1388316"/>
              <a:ext cx="430742" cy="3203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5" name="Google Shape;455;p13" descr="Download Map Symbol Computer Location Icons Free Download PNG HD ICON free  | FreePNGImg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104383" y="2542929"/>
              <a:ext cx="341644" cy="25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6" name="Google Shape;456;p13" descr="Download Map Symbol Computer Location Icons Free Download PNG HD ICON free  | FreePNGImg"/>
            <p:cNvPicPr preferRelativeResize="0"/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4388369" y="2840344"/>
              <a:ext cx="526631" cy="3916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7" name="Google Shape;457;p13" descr="Download Map Symbol Computer Location Icons Free Download PNG HD ICON free  | FreePNGIm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3961046" y="3540032"/>
              <a:ext cx="488024" cy="362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13" descr="Download Map Symbol Computer Location Icons Free Download PNG HD ICON free  | FreePNGIm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5104383" y="4179850"/>
              <a:ext cx="488024" cy="362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9" name="Google Shape;459;p13" descr="Download Map Symbol Computer Location Icons Free Download PNG HD ICON free  | FreePNGIm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5201871" y="4755946"/>
              <a:ext cx="332483" cy="2472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0" name="Google Shape;460;p13" descr="Download Map Symbol Computer Location Icons Free Download PNG HD ICON free  | FreePNGImg"/>
            <p:cNvPicPr preferRelativeResize="0"/>
            <p:nvPr/>
          </p:nvPicPr>
          <p:blipFill rotWithShape="1">
            <a:blip r:embed="rId7"/>
            <a:srcRect/>
            <a:stretch>
              <a:fillRect/>
            </a:stretch>
          </p:blipFill>
          <p:spPr>
            <a:xfrm>
              <a:off x="5494657" y="5732012"/>
              <a:ext cx="466067" cy="3465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13" descr="Download Map Symbol Computer Location Icons Free Download PNG HD ICON free  | FreePNGImg"/>
            <p:cNvPicPr preferRelativeResize="0"/>
            <p:nvPr/>
          </p:nvPicPr>
          <p:blipFill rotWithShape="1">
            <a:blip r:embed="rId8"/>
            <a:srcRect/>
            <a:stretch>
              <a:fillRect/>
            </a:stretch>
          </p:blipFill>
          <p:spPr>
            <a:xfrm>
              <a:off x="7479924" y="3716776"/>
              <a:ext cx="351465" cy="2613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2" name="Google Shape;462;p13" descr="Download Map Symbol Computer Location Icons Free Download PNG HD ICON free  | FreePNGIm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6035153" y="2868534"/>
              <a:ext cx="488024" cy="362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3" name="Google Shape;463;p13" descr="Download Map Symbol Computer Location Icons Free Download PNG HD ICON free  | FreePNGIm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6735902" y="4027690"/>
              <a:ext cx="488024" cy="362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4" name="Google Shape;464;p13"/>
            <p:cNvSpPr/>
            <p:nvPr/>
          </p:nvSpPr>
          <p:spPr>
            <a:xfrm>
              <a:off x="7276919" y="4433599"/>
              <a:ext cx="1644062" cy="268688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endParaRPr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Indian Railway, Orissa</a:t>
              </a:r>
              <a:endParaRPr sz="900" kern="1200" dirty="0">
                <a:solidFill>
                  <a:prstClr val="white"/>
                </a:solidFill>
                <a:latin typeface="Lustria"/>
                <a:ea typeface="Lustria"/>
                <a:cs typeface="Lustria"/>
                <a:sym typeface="Lustria"/>
              </a:endParaRPr>
            </a:p>
            <a:p>
              <a:pPr algn="ctr" defTabSz="391160" rtl="0"/>
              <a:endParaRPr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0" name="Google Shape;442;p13"/>
            <p:cNvSpPr/>
            <p:nvPr/>
          </p:nvSpPr>
          <p:spPr>
            <a:xfrm>
              <a:off x="4355479" y="262460"/>
              <a:ext cx="1001487" cy="4789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IFC-Kathua</a:t>
              </a: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lang="en-US" sz="900" kern="1200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algn="ctr" defTabSz="391160" rtl="0"/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102" name="Google Shape;449;p13"/>
            <p:cNvSpPr/>
            <p:nvPr/>
          </p:nvSpPr>
          <p:spPr>
            <a:xfrm>
              <a:off x="7354409" y="1782404"/>
              <a:ext cx="1361332" cy="554263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1350" b="1" kern="1200" dirty="0">
                  <a:ln w="10160">
                    <a:solidFill>
                      <a:srgbClr val="A55A43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IR-Gorakhpur</a:t>
              </a:r>
              <a:endParaRPr sz="1350" b="1" kern="1200" dirty="0">
                <a:ln w="10160">
                  <a:solidFill>
                    <a:srgbClr val="A55A43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103" name="Google Shape;461;p13" descr="Download Map Symbol Computer Location Icons Free Download PNG HD ICON free  | FreePNGImg"/>
            <p:cNvPicPr preferRelativeResize="0"/>
            <p:nvPr/>
          </p:nvPicPr>
          <p:blipFill rotWithShape="1">
            <a:blip r:embed="rId8"/>
            <a:srcRect/>
            <a:stretch>
              <a:fillRect/>
            </a:stretch>
          </p:blipFill>
          <p:spPr>
            <a:xfrm>
              <a:off x="6213597" y="3915376"/>
              <a:ext cx="351465" cy="2613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450;p13"/>
            <p:cNvSpPr/>
            <p:nvPr/>
          </p:nvSpPr>
          <p:spPr>
            <a:xfrm>
              <a:off x="6702825" y="4768900"/>
              <a:ext cx="1193210" cy="506186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825" kern="1200" dirty="0">
                  <a:solidFill>
                    <a:prstClr val="white"/>
                  </a:solidFill>
                  <a:latin typeface="Calisto MT" panose="02040603050505030304"/>
                  <a:ea typeface="+mn-ea"/>
                  <a:cs typeface="+mn-cs"/>
                </a:rPr>
                <a:t>IR-Bilaspur-16 Channel Data Logger</a:t>
              </a:r>
              <a:endParaRPr sz="825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106" name="Google Shape;450;p13"/>
            <p:cNvSpPr/>
            <p:nvPr/>
          </p:nvSpPr>
          <p:spPr>
            <a:xfrm>
              <a:off x="3559620" y="1934638"/>
              <a:ext cx="963390" cy="506186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825" kern="1200" dirty="0">
                  <a:solidFill>
                    <a:prstClr val="black"/>
                  </a:solidFill>
                  <a:latin typeface="Calisto MT" panose="02040603050505030304"/>
                  <a:ea typeface="+mn-ea"/>
                  <a:cs typeface="+mn-cs"/>
                </a:rPr>
                <a:t>IR, Punjab</a:t>
              </a:r>
              <a:endParaRPr sz="825" kern="1200" dirty="0">
                <a:solidFill>
                  <a:prstClr val="black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  <p:sp>
          <p:nvSpPr>
            <p:cNvPr id="107" name="Google Shape;448;p13"/>
            <p:cNvSpPr/>
            <p:nvPr/>
          </p:nvSpPr>
          <p:spPr>
            <a:xfrm>
              <a:off x="7668312" y="4164943"/>
              <a:ext cx="1186543" cy="272142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5875" cap="rnd" cmpd="sng">
              <a:solidFill>
                <a:srgbClr val="7E6A5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8" tIns="34275" rIns="68568" bIns="34275" anchor="ctr" anchorCtr="0">
              <a:noAutofit/>
            </a:bodyPr>
            <a:lstStyle/>
            <a:p>
              <a:pPr algn="ctr" defTabSz="391160" rtl="0"/>
              <a:r>
                <a:rPr lang="en-US" sz="900" kern="1200" dirty="0">
                  <a:solidFill>
                    <a:prstClr val="white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IR,Bengal</a:t>
              </a:r>
              <a:endParaRPr sz="1350" kern="1200" dirty="0">
                <a:solidFill>
                  <a:prstClr val="white"/>
                </a:solidFill>
                <a:latin typeface="Calisto MT" panose="02040603050505030304"/>
                <a:ea typeface="+mn-ea"/>
                <a:cs typeface="+mn-cs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2362232" y="352178"/>
            <a:ext cx="7274941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>
                <a:latin typeface="Times New Roman" panose="02020603050405020304"/>
              </a:defRPr>
            </a:pPr>
            <a:r>
              <a:rPr lang="en-US" sz="3300" kern="1200" dirty="0">
                <a:solidFill>
                  <a:srgbClr val="F8FAFC"/>
                </a:solidFill>
                <a:latin typeface="Times New Roman" panose="02020603050405020304"/>
                <a:ea typeface="+mn-ea"/>
                <a:cs typeface="+mn-cs"/>
              </a:rPr>
              <a:t>Our installations in India</a:t>
            </a:r>
          </a:p>
        </p:txBody>
      </p:sp>
      <p:pic>
        <p:nvPicPr>
          <p:cNvPr id="466" name="Picture 46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9770" y="1117855"/>
            <a:ext cx="2731966" cy="4039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342900" rtl="0">
              <a:defRPr sz="2700" b="1">
                <a:solidFill>
                  <a:srgbClr val="1E2A38"/>
                </a:solidFill>
                <a:latin typeface="Times New Roman" panose="02020603050405020304"/>
              </a:defRPr>
            </a:pPr>
            <a:r>
              <a:rPr sz="2025" b="1" kern="1200">
                <a:solidFill>
                  <a:srgbClr val="F8FAFC"/>
                </a:solidFill>
                <a:latin typeface="Times New Roman" panose="02020603050405020304"/>
                <a:ea typeface="+mn-ea"/>
                <a:cs typeface="+mn-cs"/>
              </a:rPr>
              <a:t>GLOBAL PRESENCE</a:t>
            </a:r>
            <a:endParaRPr sz="2025" b="1" kern="1200">
              <a:solidFill>
                <a:srgbClr val="F8FAFC"/>
              </a:solidFill>
              <a:latin typeface="Aptos Display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487" y="1488186"/>
            <a:ext cx="2720617" cy="2254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342900" rtl="0">
              <a:defRPr sz="1150">
                <a:solidFill>
                  <a:srgbClr val="5F6C79"/>
                </a:solidFill>
                <a:latin typeface="Times New Roman" panose="02020603050405020304"/>
              </a:defRPr>
            </a:pPr>
            <a:r>
              <a:rPr sz="865" kern="1200">
                <a:solidFill>
                  <a:srgbClr val="F8FAFC"/>
                </a:solidFill>
                <a:latin typeface="Times New Roman" panose="02020603050405020304"/>
                <a:ea typeface="+mn-ea"/>
                <a:cs typeface="+mn-cs"/>
              </a:rPr>
              <a:t>Key countries across Europe, the Middle East and Africa</a:t>
            </a:r>
            <a:endParaRPr sz="865" kern="1200">
              <a:solidFill>
                <a:srgbClr val="F8FAFC"/>
              </a:solidFill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01190" y="1920240"/>
            <a:ext cx="8387334" cy="360045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>
                <a:latin typeface="Times New Roman" panose="02020603050405020304"/>
              </a:defRPr>
            </a:pPr>
            <a:endParaRPr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 descr="global_presence_map_euro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91" y="1920240"/>
            <a:ext cx="8229601" cy="36004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017776" y="5602986"/>
            <a:ext cx="857250" cy="233172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 sz="950" b="1">
                <a:solidFill>
                  <a:srgbClr val="374350"/>
                </a:solidFill>
                <a:latin typeface="Times New Roman" panose="02020603050405020304"/>
              </a:defRPr>
            </a:pPr>
            <a:r>
              <a:rPr sz="715" b="1" kern="1200">
                <a:solidFill>
                  <a:prstClr val="black"/>
                </a:solidFill>
                <a:latin typeface="Times New Roman" panose="02020603050405020304"/>
              </a:rPr>
              <a:t>Europe</a:t>
            </a:r>
            <a:endParaRPr sz="715" b="1" kern="1200">
              <a:solidFill>
                <a:prstClr val="black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957321" y="5602986"/>
            <a:ext cx="973836" cy="233172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 sz="950" b="1">
                <a:solidFill>
                  <a:srgbClr val="374350"/>
                </a:solidFill>
                <a:latin typeface="Times New Roman" panose="02020603050405020304"/>
              </a:defRPr>
            </a:pPr>
            <a:r>
              <a:rPr sz="715" b="1" kern="1200">
                <a:solidFill>
                  <a:prstClr val="black"/>
                </a:solidFill>
                <a:latin typeface="Times New Roman" panose="02020603050405020304"/>
              </a:rPr>
              <a:t>Armenia</a:t>
            </a:r>
            <a:endParaRPr sz="715" b="1" kern="1200">
              <a:solidFill>
                <a:prstClr val="black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13454" y="5602986"/>
            <a:ext cx="720090" cy="233172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 sz="950" b="1">
                <a:solidFill>
                  <a:srgbClr val="374350"/>
                </a:solidFill>
                <a:latin typeface="Times New Roman" panose="02020603050405020304"/>
              </a:defRPr>
            </a:pPr>
            <a:r>
              <a:rPr sz="715" b="1" kern="1200">
                <a:solidFill>
                  <a:prstClr val="black"/>
                </a:solidFill>
                <a:latin typeface="Times New Roman" panose="02020603050405020304"/>
              </a:rPr>
              <a:t>UAE</a:t>
            </a:r>
            <a:endParaRPr sz="715" b="1" kern="1200">
              <a:solidFill>
                <a:prstClr val="black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15840" y="5602986"/>
            <a:ext cx="754380" cy="233172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 sz="950" b="1">
                <a:solidFill>
                  <a:srgbClr val="374350"/>
                </a:solidFill>
                <a:latin typeface="Times New Roman" panose="02020603050405020304"/>
              </a:defRPr>
            </a:pPr>
            <a:r>
              <a:rPr sz="715" b="1" kern="1200">
                <a:solidFill>
                  <a:prstClr val="black"/>
                </a:solidFill>
                <a:latin typeface="Times New Roman" panose="02020603050405020304"/>
              </a:rPr>
              <a:t>Oman</a:t>
            </a:r>
            <a:endParaRPr sz="715" b="1" kern="1200">
              <a:solidFill>
                <a:prstClr val="black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652516" y="5602986"/>
            <a:ext cx="857250" cy="233172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rtl="0">
              <a:defRPr sz="950" b="1">
                <a:solidFill>
                  <a:srgbClr val="374350"/>
                </a:solidFill>
                <a:latin typeface="Times New Roman" panose="02020603050405020304"/>
              </a:defRPr>
            </a:pPr>
            <a:r>
              <a:rPr sz="715" b="1" kern="1200">
                <a:solidFill>
                  <a:prstClr val="black"/>
                </a:solidFill>
                <a:latin typeface="Times New Roman" panose="02020603050405020304"/>
              </a:rPr>
              <a:t>Kenya</a:t>
            </a:r>
            <a:endParaRPr sz="715" b="1" kern="1200">
              <a:solidFill>
                <a:prstClr val="black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23547" y="5609845"/>
            <a:ext cx="707245" cy="1905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342900" rtl="0">
              <a:defRPr sz="850">
                <a:solidFill>
                  <a:srgbClr val="78828C"/>
                </a:solidFill>
                <a:latin typeface="Times New Roman" panose="02020603050405020304"/>
              </a:defRPr>
            </a:pPr>
            <a:r>
              <a:rPr sz="640" kern="1200">
                <a:solidFill>
                  <a:srgbClr val="F8FAFC"/>
                </a:solidFill>
                <a:latin typeface="Times New Roman" panose="02020603050405020304"/>
                <a:ea typeface="+mn-ea"/>
                <a:cs typeface="+mn-cs"/>
              </a:rPr>
              <a:t>5 key locations</a:t>
            </a:r>
            <a:endParaRPr sz="640" kern="1200">
              <a:solidFill>
                <a:srgbClr val="F8FAFC"/>
              </a:solidFill>
              <a:latin typeface="Aptos"/>
              <a:ea typeface="+mn-ea"/>
              <a:cs typeface="+mn-cs"/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79"/>
          <p:cNvSpPr/>
          <p:nvPr/>
        </p:nvSpPr>
        <p:spPr>
          <a:xfrm>
            <a:off x="1524000" y="76200"/>
            <a:ext cx="9144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ern="1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5057775" y="1505122"/>
            <a:ext cx="3143249" cy="853441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spc="105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Art</a:t>
            </a:r>
            <a:r>
              <a:rPr lang="en-US" sz="2100" spc="6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i</a:t>
            </a:r>
            <a:r>
              <a:rPr lang="en-US" sz="2100" spc="12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fi</a:t>
            </a:r>
            <a:r>
              <a:rPr lang="en-US" sz="2100" spc="86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c</a:t>
            </a:r>
            <a:r>
              <a:rPr lang="en-US" sz="2100" spc="11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i</a:t>
            </a:r>
            <a:r>
              <a:rPr lang="en-US" sz="2100" spc="4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al</a:t>
            </a:r>
            <a:r>
              <a:rPr lang="en-US" sz="2100" spc="56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 </a:t>
            </a: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I</a:t>
            </a:r>
            <a:r>
              <a:rPr lang="en-US" sz="2100" spc="86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ntell</a:t>
            </a:r>
            <a:r>
              <a:rPr lang="en-US" sz="2100" spc="11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i</a:t>
            </a:r>
            <a:r>
              <a:rPr lang="en-US" sz="2100" spc="15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gence</a:t>
            </a:r>
          </a:p>
        </p:txBody>
      </p:sp>
      <p:sp>
        <p:nvSpPr>
          <p:cNvPr id="175" name="Google Shape;175;p3"/>
          <p:cNvSpPr/>
          <p:nvPr/>
        </p:nvSpPr>
        <p:spPr>
          <a:xfrm>
            <a:off x="5057775" y="2376306"/>
            <a:ext cx="3143249" cy="767527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/>
            </a:endParaRPr>
          </a:p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5057775" y="3154213"/>
            <a:ext cx="3143249" cy="909319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2100" dirty="0">
              <a:solidFill>
                <a:srgbClr val="000000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ea typeface="Lustria"/>
                <a:cs typeface="Lustria"/>
                <a:sym typeface="Lustria"/>
              </a:rPr>
              <a:t>Enterprise Industry Platform</a:t>
            </a:r>
            <a:endParaRPr sz="1050" dirty="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  <a:p>
            <a:pPr algn="l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sz="1050" dirty="0">
              <a:solidFill>
                <a:srgbClr val="000000"/>
              </a:solidFill>
              <a:latin typeface="Arial" panose="020B0604020202020204"/>
              <a:ea typeface="Lustria"/>
              <a:cs typeface="Lustria"/>
              <a:sym typeface="Arial" panose="020B0604020202020204"/>
            </a:endParaRPr>
          </a:p>
        </p:txBody>
      </p:sp>
      <p:sp>
        <p:nvSpPr>
          <p:cNvPr id="177" name="Google Shape;177;p3"/>
          <p:cNvSpPr/>
          <p:nvPr/>
        </p:nvSpPr>
        <p:spPr>
          <a:xfrm>
            <a:off x="5057775" y="4874162"/>
            <a:ext cx="3143249" cy="918213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 rtl="0">
              <a:spcBef>
                <a:spcPts val="1245"/>
              </a:spcBef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 pitchFamily="34" charset="0"/>
                <a:sym typeface="Arial" panose="020B0604020202020204"/>
              </a:rPr>
              <a:t>Plant Engineering Design</a:t>
            </a:r>
          </a:p>
        </p:txBody>
      </p:sp>
      <p:pic>
        <p:nvPicPr>
          <p:cNvPr id="178" name="Google Shape;178;p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728738" y="3637911"/>
            <a:ext cx="279500" cy="28382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"/>
          <p:cNvSpPr txBox="1"/>
          <p:nvPr/>
        </p:nvSpPr>
        <p:spPr>
          <a:xfrm>
            <a:off x="5197036" y="710901"/>
            <a:ext cx="2864726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400" b="1" dirty="0">
                <a:solidFill>
                  <a:srgbClr val="F8FAFC"/>
                </a:solidFill>
                <a:latin typeface="Times New Roman" panose="02020603050405020304"/>
                <a:ea typeface="Calibri" panose="020F0502020204030204"/>
                <a:cs typeface="Calibri" panose="020F0502020204030204"/>
                <a:sym typeface="Calibri" panose="020F0502020204030204"/>
              </a:rPr>
              <a:t>Layers of Industry 4.0</a:t>
            </a:r>
            <a:endParaRPr sz="2400" b="1" dirty="0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57775" y="4063532"/>
            <a:ext cx="3143249" cy="795651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/>
            </a:endParaRPr>
          </a:p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 pitchFamily="34" charset="0"/>
                <a:sym typeface="Arial" panose="020B0604020202020204"/>
              </a:rPr>
              <a:t>Automation and Control</a:t>
            </a: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/>
            </a:endParaRPr>
          </a:p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3" name="Up Arrow 2"/>
          <p:cNvSpPr/>
          <p:nvPr/>
        </p:nvSpPr>
        <p:spPr>
          <a:xfrm>
            <a:off x="4513997" y="4966364"/>
            <a:ext cx="363474" cy="733806"/>
          </a:xfrm>
          <a:prstGeom prst="upArrow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105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4513997" y="4125376"/>
            <a:ext cx="363474" cy="733806"/>
          </a:xfrm>
          <a:prstGeom prst="upArrow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105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4513997" y="3271008"/>
            <a:ext cx="363474" cy="733806"/>
          </a:xfrm>
          <a:prstGeom prst="upArrow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105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4513997" y="2393165"/>
            <a:ext cx="363474" cy="733806"/>
          </a:xfrm>
          <a:prstGeom prst="upArrow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105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4513997" y="1538797"/>
            <a:ext cx="363474" cy="733806"/>
          </a:xfrm>
          <a:prstGeom prst="upArrow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endParaRPr lang="en-US" sz="1050">
              <a:solidFill>
                <a:srgbClr val="000000"/>
              </a:solidFill>
              <a:latin typeface="Arial" panose="020B0604020202020204"/>
              <a:sym typeface="Arial" panose="020B060402020202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38045" y="4977644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3738045" y="4149379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3738045" y="3327599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3738045" y="2468412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4</a:t>
            </a:r>
          </a:p>
        </p:txBody>
      </p:sp>
      <p:sp>
        <p:nvSpPr>
          <p:cNvPr id="19" name="Oval 18"/>
          <p:cNvSpPr/>
          <p:nvPr/>
        </p:nvSpPr>
        <p:spPr>
          <a:xfrm>
            <a:off x="3738045" y="1572498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buClr>
                <a:srgbClr val="000000"/>
              </a:buClr>
              <a:defRPr>
                <a:latin typeface="Times New Roman" panose="02020603050405020304"/>
              </a:defRPr>
            </a:pPr>
            <a:r>
              <a:rPr lang="en-US" sz="2100" dirty="0">
                <a:solidFill>
                  <a:srgbClr val="000000"/>
                </a:solidFill>
                <a:latin typeface="Times New Roman" panose="02020603050405020304"/>
                <a:sym typeface="Arial" panose="020B0604020202020204"/>
              </a:rPr>
              <a:t>5</a:t>
            </a:r>
          </a:p>
        </p:txBody>
      </p:sp>
      <p:pic>
        <p:nvPicPr>
          <p:cNvPr id="181" name="Picture 18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5974" y="200000"/>
            <a:ext cx="552027" cy="4356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70" dirty="0">
                <a:solidFill>
                  <a:srgbClr val="0AA3C4"/>
                </a:solidFill>
                <a:latin typeface="Arial Black" panose="020B0A04020102020204"/>
                <a:cs typeface="Arial Black" panose="020B0A04020102020204"/>
              </a:rPr>
              <a:t>C</a:t>
            </a:r>
            <a:r>
              <a:rPr sz="4800" spc="-17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onnects.</a:t>
            </a:r>
            <a:r>
              <a:rPr sz="4800" spc="-52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4800" spc="-190" dirty="0">
                <a:solidFill>
                  <a:srgbClr val="0AA3C4"/>
                </a:solidFill>
                <a:latin typeface="Arial Black" panose="020B0A04020102020204"/>
                <a:cs typeface="Arial Black" panose="020B0A04020102020204"/>
              </a:rPr>
              <a:t>I</a:t>
            </a:r>
            <a:r>
              <a:rPr sz="4800" spc="-19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nterprets.</a:t>
            </a:r>
            <a:r>
              <a:rPr sz="4800" spc="-53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4800" spc="-235" dirty="0">
                <a:solidFill>
                  <a:srgbClr val="0AA3C4"/>
                </a:solidFill>
                <a:latin typeface="Arial Black" panose="020B0A04020102020204"/>
                <a:cs typeface="Arial Black" panose="020B0A04020102020204"/>
              </a:rPr>
              <a:t>T</a:t>
            </a:r>
            <a:r>
              <a:rPr sz="4800" spc="-23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hinks.</a:t>
            </a:r>
            <a:r>
              <a:rPr sz="4800" spc="-5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4800" spc="-150" dirty="0">
                <a:solidFill>
                  <a:srgbClr val="0AA3C4"/>
                </a:solidFill>
                <a:latin typeface="Arial Black" panose="020B0A04020102020204"/>
                <a:cs typeface="Arial Black" panose="020B0A04020102020204"/>
              </a:rPr>
              <a:t>A</a:t>
            </a:r>
            <a:r>
              <a:rPr sz="4800" spc="-15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cts.</a:t>
            </a:r>
            <a:endParaRPr sz="48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6075" y="3057271"/>
            <a:ext cx="3945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93A2B8"/>
                </a:solidFill>
                <a:latin typeface="Arial MT"/>
                <a:cs typeface="Arial MT"/>
              </a:rPr>
              <a:t>Evolve</a:t>
            </a:r>
            <a:r>
              <a:rPr sz="1800" spc="-6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93A2B8"/>
                </a:solidFill>
                <a:latin typeface="Arial MT"/>
                <a:cs typeface="Arial MT"/>
              </a:rPr>
              <a:t>your</a:t>
            </a:r>
            <a:r>
              <a:rPr sz="1800" spc="-1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93A2B8"/>
                </a:solidFill>
                <a:latin typeface="Arial MT"/>
                <a:cs typeface="Arial MT"/>
              </a:rPr>
              <a:t>Manufacturing</a:t>
            </a:r>
            <a:r>
              <a:rPr sz="1800" spc="-4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93A2B8"/>
                </a:solidFill>
                <a:latin typeface="Arial MT"/>
                <a:cs typeface="Arial MT"/>
              </a:rPr>
              <a:t>Intelligence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41875" y="121285"/>
            <a:ext cx="7270115" cy="6214110"/>
            <a:chOff x="4841875" y="121285"/>
            <a:chExt cx="7270115" cy="6214110"/>
          </a:xfrm>
        </p:grpSpPr>
        <p:pic>
          <p:nvPicPr>
            <p:cNvPr id="5" name="object 5" descr="Blue_tp-removebg-preview(1) (1)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1875" y="3688080"/>
              <a:ext cx="2631440" cy="2647315"/>
            </a:xfrm>
            <a:prstGeom prst="rect">
              <a:avLst/>
            </a:prstGeom>
          </p:spPr>
        </p:pic>
        <p:pic>
          <p:nvPicPr>
            <p:cNvPr id="6" name="object 6" descr="Blue_tp-removebg-preview(1) (1)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947" y="1103472"/>
            <a:ext cx="10593511" cy="54107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3099" y="249554"/>
            <a:ext cx="3448660" cy="399288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632" rIns="0" bIns="0" rtlCol="0">
            <a:spAutoFit/>
          </a:bodyPr>
          <a:lstStyle/>
          <a:p>
            <a:pPr marL="4003675">
              <a:lnSpc>
                <a:spcPct val="100000"/>
              </a:lnSpc>
              <a:spcBef>
                <a:spcPts val="95"/>
              </a:spcBef>
            </a:pPr>
            <a:r>
              <a:rPr sz="4000" spc="-210" dirty="0">
                <a:solidFill>
                  <a:srgbClr val="4471C4"/>
                </a:solidFill>
                <a:latin typeface="Arial Black" panose="020B0A04020102020204"/>
                <a:cs typeface="Arial Black" panose="020B0A04020102020204"/>
              </a:rPr>
              <a:t>A.</a:t>
            </a:r>
            <a:r>
              <a:rPr sz="4000" spc="-475" dirty="0">
                <a:solidFill>
                  <a:srgbClr val="4471C4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4000" spc="-355" dirty="0">
                <a:solidFill>
                  <a:srgbClr val="4471C4"/>
                </a:solidFill>
                <a:latin typeface="Arial Black" panose="020B0A04020102020204"/>
                <a:cs typeface="Arial Black" panose="020B0A04020102020204"/>
              </a:rPr>
              <a:t>CONNECTS</a:t>
            </a:r>
            <a:endParaRPr sz="4000">
              <a:latin typeface="Arial Black" panose="020B0A04020102020204"/>
              <a:cs typeface="Arial Black" panose="020B0A04020102020204"/>
            </a:endParaRPr>
          </a:p>
        </p:txBody>
      </p:sp>
      <p:pic>
        <p:nvPicPr>
          <p:cNvPr id="5" name="object 5" descr="TP8-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06380" y="101109"/>
            <a:ext cx="367990" cy="3992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3542" rIns="0" bIns="0" rtlCol="0">
            <a:spAutoFit/>
          </a:bodyPr>
          <a:lstStyle/>
          <a:p>
            <a:pPr marL="450215">
              <a:lnSpc>
                <a:spcPct val="100000"/>
              </a:lnSpc>
              <a:spcBef>
                <a:spcPts val="100"/>
              </a:spcBef>
            </a:pPr>
            <a:r>
              <a:rPr sz="3600" spc="-32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B.</a:t>
            </a:r>
            <a:r>
              <a:rPr sz="3600" spc="-40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46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INTERPRETS</a:t>
            </a:r>
            <a:r>
              <a:rPr sz="3600" spc="-4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|</a:t>
            </a:r>
            <a:r>
              <a:rPr sz="3600" spc="12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17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TPIM:</a:t>
            </a:r>
            <a:r>
              <a:rPr spc="-23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13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The</a:t>
            </a:r>
            <a:r>
              <a:rPr spc="-2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9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Engine</a:t>
            </a:r>
            <a:r>
              <a:rPr spc="-21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7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of</a:t>
            </a:r>
            <a:r>
              <a:rPr spc="-22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7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Deep</a:t>
            </a:r>
            <a:r>
              <a:rPr spc="-22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2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Domain</a:t>
            </a:r>
            <a:r>
              <a:rPr spc="-2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3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Interpretation</a:t>
            </a:r>
            <a:endParaRPr sz="3600" dirty="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2824" y="4775406"/>
            <a:ext cx="8692515" cy="10769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0"/>
              </a:spcBef>
            </a:pP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Terrestrial</a:t>
            </a:r>
            <a:r>
              <a:rPr sz="2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Platform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Information</a:t>
            </a:r>
            <a:r>
              <a:rPr sz="2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Model(TPIM)</a:t>
            </a:r>
            <a:r>
              <a:rPr sz="20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plant’s</a:t>
            </a:r>
            <a:r>
              <a:rPr lang="en-US" sz="2000" dirty="0">
                <a:solidFill>
                  <a:srgbClr val="FFFFFF"/>
                </a:solidFill>
                <a:latin typeface="Arial MT"/>
                <a:cs typeface="Arial MT"/>
              </a:rPr>
              <a:t> or Utilities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digital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DNA—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mapping</a:t>
            </a:r>
            <a:r>
              <a:rPr sz="20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chaotic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industrial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into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Preoperatory</a:t>
            </a:r>
            <a:r>
              <a:rPr sz="20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multi-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dimensional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context 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which</a:t>
            </a:r>
            <a:r>
              <a:rPr sz="2000" spc="-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AI can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understand.</a:t>
            </a:r>
            <a:endParaRPr sz="20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27729" y="121285"/>
            <a:ext cx="8684260" cy="4274820"/>
            <a:chOff x="3427729" y="121285"/>
            <a:chExt cx="8684260" cy="4274820"/>
          </a:xfrm>
        </p:grpSpPr>
        <p:pic>
          <p:nvPicPr>
            <p:cNvPr id="5" name="object 5" descr="Blue_tp-removebg-preview(1) (1)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7729" y="1748789"/>
              <a:ext cx="2631440" cy="2647314"/>
            </a:xfrm>
            <a:prstGeom prst="rect">
              <a:avLst/>
            </a:prstGeom>
          </p:spPr>
        </p:pic>
        <p:pic>
          <p:nvPicPr>
            <p:cNvPr id="6" name="object 6" descr="Blue_tp-removebg-preview(1) (1)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78920" y="121285"/>
              <a:ext cx="433070" cy="43560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977509" y="2887217"/>
            <a:ext cx="2295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FFFFFF"/>
                </a:solidFill>
                <a:latin typeface="Calibri Light" panose="020F0302020204030204"/>
                <a:cs typeface="Calibri Light" panose="020F0302020204030204"/>
              </a:rPr>
              <a:t>Information</a:t>
            </a:r>
            <a:r>
              <a:rPr sz="2400" spc="-50" dirty="0">
                <a:solidFill>
                  <a:srgbClr val="FFFFFF"/>
                </a:solidFill>
                <a:latin typeface="Calibri Light" panose="020F0302020204030204"/>
                <a:cs typeface="Calibri Light" panose="020F0302020204030204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 Light" panose="020F0302020204030204"/>
                <a:cs typeface="Calibri Light" panose="020F0302020204030204"/>
              </a:rPr>
              <a:t>Model</a:t>
            </a:r>
            <a:endParaRPr sz="2400">
              <a:latin typeface="Calibri Light" panose="020F0302020204030204"/>
              <a:cs typeface="Calibri Light" panose="020F03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9" y="827491"/>
            <a:ext cx="10591800" cy="5924334"/>
          </a:xfrm>
          <a:prstGeom prst="rect">
            <a:avLst/>
          </a:prstGeom>
        </p:spPr>
      </p:pic>
      <p:sp>
        <p:nvSpPr>
          <p:cNvPr id="5" name="object 6" descr="$PPTXTitle"/>
          <p:cNvSpPr txBox="1">
            <a:spLocks noGrp="1"/>
          </p:cNvSpPr>
          <p:nvPr>
            <p:ph type="title"/>
          </p:nvPr>
        </p:nvSpPr>
        <p:spPr>
          <a:xfrm>
            <a:off x="-304216" y="17475"/>
            <a:ext cx="11498681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83760">
              <a:lnSpc>
                <a:spcPct val="100000"/>
              </a:lnSpc>
              <a:spcBef>
                <a:spcPts val="100"/>
              </a:spcBef>
            </a:pPr>
            <a:r>
              <a:rPr lang="en-US" sz="3600" spc="-12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B. INTERPRETS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648" rIns="0" bIns="0" rtlCol="0">
            <a:spAutoFit/>
          </a:bodyPr>
          <a:lstStyle/>
          <a:p>
            <a:pPr marL="476250">
              <a:lnSpc>
                <a:spcPct val="100000"/>
              </a:lnSpc>
              <a:spcBef>
                <a:spcPts val="100"/>
              </a:spcBef>
            </a:pPr>
            <a:r>
              <a:rPr sz="3600" spc="-32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B.</a:t>
            </a:r>
            <a:r>
              <a:rPr sz="3600" spc="-4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46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INTERPRETS</a:t>
            </a:r>
            <a:r>
              <a:rPr sz="3600" spc="-4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|</a:t>
            </a:r>
            <a:r>
              <a:rPr sz="3600" spc="15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17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TPIM:</a:t>
            </a:r>
            <a:r>
              <a:rPr spc="-2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13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The</a:t>
            </a:r>
            <a:r>
              <a:rPr spc="-22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9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Engine</a:t>
            </a:r>
            <a:r>
              <a:rPr spc="-21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7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of</a:t>
            </a:r>
            <a:r>
              <a:rPr spc="-2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7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Deep</a:t>
            </a:r>
            <a:r>
              <a:rPr spc="-21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3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Domain</a:t>
            </a:r>
            <a:r>
              <a:rPr spc="-2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pc="-3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Interpretation</a:t>
            </a:r>
            <a:endParaRPr sz="3600" dirty="0">
              <a:latin typeface="Arial Black" panose="020B0A04020102020204"/>
              <a:cs typeface="Arial Black" panose="020B0A040201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5175" y="1109459"/>
            <a:ext cx="11683365" cy="1108075"/>
            <a:chOff x="265175" y="1109459"/>
            <a:chExt cx="11683365" cy="11080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1109459"/>
              <a:ext cx="4966716" cy="11079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9569" y="1214120"/>
              <a:ext cx="4761230" cy="902969"/>
            </a:xfrm>
            <a:custGeom>
              <a:avLst/>
              <a:gdLst/>
              <a:ahLst/>
              <a:cxnLst/>
              <a:rect l="l" t="t" r="r" b="b"/>
              <a:pathLst>
                <a:path w="4761230" h="902969">
                  <a:moveTo>
                    <a:pt x="4610734" y="0"/>
                  </a:moveTo>
                  <a:lnTo>
                    <a:pt x="150495" y="0"/>
                  </a:lnTo>
                  <a:lnTo>
                    <a:pt x="102924" y="7677"/>
                  </a:lnTo>
                  <a:lnTo>
                    <a:pt x="61612" y="29053"/>
                  </a:lnTo>
                  <a:lnTo>
                    <a:pt x="29035" y="61639"/>
                  </a:lnTo>
                  <a:lnTo>
                    <a:pt x="7671" y="102949"/>
                  </a:lnTo>
                  <a:lnTo>
                    <a:pt x="0" y="150494"/>
                  </a:lnTo>
                  <a:lnTo>
                    <a:pt x="0" y="752475"/>
                  </a:lnTo>
                  <a:lnTo>
                    <a:pt x="7671" y="800020"/>
                  </a:lnTo>
                  <a:lnTo>
                    <a:pt x="29035" y="841330"/>
                  </a:lnTo>
                  <a:lnTo>
                    <a:pt x="61612" y="873916"/>
                  </a:lnTo>
                  <a:lnTo>
                    <a:pt x="102924" y="895292"/>
                  </a:lnTo>
                  <a:lnTo>
                    <a:pt x="150495" y="902969"/>
                  </a:lnTo>
                  <a:lnTo>
                    <a:pt x="4610734" y="902969"/>
                  </a:lnTo>
                  <a:lnTo>
                    <a:pt x="4658280" y="895292"/>
                  </a:lnTo>
                  <a:lnTo>
                    <a:pt x="4699590" y="873916"/>
                  </a:lnTo>
                  <a:lnTo>
                    <a:pt x="4732176" y="841330"/>
                  </a:lnTo>
                  <a:lnTo>
                    <a:pt x="4753552" y="800020"/>
                  </a:lnTo>
                  <a:lnTo>
                    <a:pt x="4761230" y="752475"/>
                  </a:lnTo>
                  <a:lnTo>
                    <a:pt x="4761230" y="150494"/>
                  </a:lnTo>
                  <a:lnTo>
                    <a:pt x="4753552" y="102949"/>
                  </a:lnTo>
                  <a:lnTo>
                    <a:pt x="4732176" y="61639"/>
                  </a:lnTo>
                  <a:lnTo>
                    <a:pt x="4699590" y="29053"/>
                  </a:lnTo>
                  <a:lnTo>
                    <a:pt x="4658280" y="7677"/>
                  </a:lnTo>
                  <a:lnTo>
                    <a:pt x="46107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2643" y="1109459"/>
              <a:ext cx="6795516" cy="11079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57799" y="1214120"/>
              <a:ext cx="6590030" cy="902969"/>
            </a:xfrm>
            <a:custGeom>
              <a:avLst/>
              <a:gdLst/>
              <a:ahLst/>
              <a:cxnLst/>
              <a:rect l="l" t="t" r="r" b="b"/>
              <a:pathLst>
                <a:path w="6590030" h="902969">
                  <a:moveTo>
                    <a:pt x="6439534" y="0"/>
                  </a:moveTo>
                  <a:lnTo>
                    <a:pt x="150495" y="0"/>
                  </a:lnTo>
                  <a:lnTo>
                    <a:pt x="102949" y="7677"/>
                  </a:lnTo>
                  <a:lnTo>
                    <a:pt x="61639" y="29053"/>
                  </a:lnTo>
                  <a:lnTo>
                    <a:pt x="29053" y="61639"/>
                  </a:lnTo>
                  <a:lnTo>
                    <a:pt x="7677" y="102949"/>
                  </a:lnTo>
                  <a:lnTo>
                    <a:pt x="0" y="150494"/>
                  </a:lnTo>
                  <a:lnTo>
                    <a:pt x="0" y="752475"/>
                  </a:lnTo>
                  <a:lnTo>
                    <a:pt x="7677" y="800020"/>
                  </a:lnTo>
                  <a:lnTo>
                    <a:pt x="29053" y="841330"/>
                  </a:lnTo>
                  <a:lnTo>
                    <a:pt x="61639" y="873916"/>
                  </a:lnTo>
                  <a:lnTo>
                    <a:pt x="102949" y="895292"/>
                  </a:lnTo>
                  <a:lnTo>
                    <a:pt x="150495" y="902969"/>
                  </a:lnTo>
                  <a:lnTo>
                    <a:pt x="6439534" y="902969"/>
                  </a:lnTo>
                  <a:lnTo>
                    <a:pt x="6487080" y="895292"/>
                  </a:lnTo>
                  <a:lnTo>
                    <a:pt x="6528390" y="873916"/>
                  </a:lnTo>
                  <a:lnTo>
                    <a:pt x="6560976" y="841330"/>
                  </a:lnTo>
                  <a:lnTo>
                    <a:pt x="6582352" y="800020"/>
                  </a:lnTo>
                  <a:lnTo>
                    <a:pt x="6590030" y="752475"/>
                  </a:lnTo>
                  <a:lnTo>
                    <a:pt x="6590030" y="150494"/>
                  </a:lnTo>
                  <a:lnTo>
                    <a:pt x="6582352" y="102949"/>
                  </a:lnTo>
                  <a:lnTo>
                    <a:pt x="6560976" y="61639"/>
                  </a:lnTo>
                  <a:lnTo>
                    <a:pt x="6528390" y="29053"/>
                  </a:lnTo>
                  <a:lnTo>
                    <a:pt x="6487080" y="7677"/>
                  </a:lnTo>
                  <a:lnTo>
                    <a:pt x="64395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81371" y="1383537"/>
            <a:ext cx="6144895" cy="65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Ingests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raw</a:t>
            </a:r>
            <a:r>
              <a:rPr sz="13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telemetry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at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millisecond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speeds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scales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infinitely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across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vast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array</a:t>
            </a:r>
            <a:r>
              <a:rPr sz="13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databases.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It</a:t>
            </a:r>
            <a:r>
              <a:rPr sz="13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captures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everything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high-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frequency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sensor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streams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rich,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unstructured</a:t>
            </a:r>
            <a:endParaRPr sz="13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markdown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records,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acting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permanent,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infallible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memory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bank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enterprise.</a:t>
            </a:r>
            <a:endParaRPr sz="13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9079" y="2185403"/>
            <a:ext cx="11684635" cy="1108075"/>
            <a:chOff x="259079" y="2185403"/>
            <a:chExt cx="11684635" cy="11080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079" y="2185403"/>
              <a:ext cx="4966716" cy="11079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4489" y="2290444"/>
              <a:ext cx="4761230" cy="902969"/>
            </a:xfrm>
            <a:custGeom>
              <a:avLst/>
              <a:gdLst/>
              <a:ahLst/>
              <a:cxnLst/>
              <a:rect l="l" t="t" r="r" b="b"/>
              <a:pathLst>
                <a:path w="4761230" h="902969">
                  <a:moveTo>
                    <a:pt x="4610735" y="0"/>
                  </a:moveTo>
                  <a:lnTo>
                    <a:pt x="150494" y="0"/>
                  </a:lnTo>
                  <a:lnTo>
                    <a:pt x="102924" y="7677"/>
                  </a:lnTo>
                  <a:lnTo>
                    <a:pt x="61612" y="29053"/>
                  </a:lnTo>
                  <a:lnTo>
                    <a:pt x="29035" y="61639"/>
                  </a:lnTo>
                  <a:lnTo>
                    <a:pt x="7671" y="102949"/>
                  </a:lnTo>
                  <a:lnTo>
                    <a:pt x="0" y="150494"/>
                  </a:lnTo>
                  <a:lnTo>
                    <a:pt x="0" y="752475"/>
                  </a:lnTo>
                  <a:lnTo>
                    <a:pt x="7671" y="800020"/>
                  </a:lnTo>
                  <a:lnTo>
                    <a:pt x="29035" y="841330"/>
                  </a:lnTo>
                  <a:lnTo>
                    <a:pt x="61612" y="873916"/>
                  </a:lnTo>
                  <a:lnTo>
                    <a:pt x="102924" y="895292"/>
                  </a:lnTo>
                  <a:lnTo>
                    <a:pt x="150494" y="902969"/>
                  </a:lnTo>
                  <a:lnTo>
                    <a:pt x="4610735" y="902969"/>
                  </a:lnTo>
                  <a:lnTo>
                    <a:pt x="4658280" y="895292"/>
                  </a:lnTo>
                  <a:lnTo>
                    <a:pt x="4699590" y="873916"/>
                  </a:lnTo>
                  <a:lnTo>
                    <a:pt x="4732176" y="841330"/>
                  </a:lnTo>
                  <a:lnTo>
                    <a:pt x="4753552" y="800020"/>
                  </a:lnTo>
                  <a:lnTo>
                    <a:pt x="4761230" y="752475"/>
                  </a:lnTo>
                  <a:lnTo>
                    <a:pt x="4761230" y="150494"/>
                  </a:lnTo>
                  <a:lnTo>
                    <a:pt x="4753552" y="102949"/>
                  </a:lnTo>
                  <a:lnTo>
                    <a:pt x="4732176" y="61639"/>
                  </a:lnTo>
                  <a:lnTo>
                    <a:pt x="4699590" y="29053"/>
                  </a:lnTo>
                  <a:lnTo>
                    <a:pt x="4658280" y="7677"/>
                  </a:lnTo>
                  <a:lnTo>
                    <a:pt x="4610735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1" y="2185403"/>
              <a:ext cx="6795516" cy="110796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52720" y="2290444"/>
              <a:ext cx="6590030" cy="902969"/>
            </a:xfrm>
            <a:custGeom>
              <a:avLst/>
              <a:gdLst/>
              <a:ahLst/>
              <a:cxnLst/>
              <a:rect l="l" t="t" r="r" b="b"/>
              <a:pathLst>
                <a:path w="6590030" h="902969">
                  <a:moveTo>
                    <a:pt x="6439534" y="0"/>
                  </a:moveTo>
                  <a:lnTo>
                    <a:pt x="150494" y="0"/>
                  </a:lnTo>
                  <a:lnTo>
                    <a:pt x="102949" y="7677"/>
                  </a:lnTo>
                  <a:lnTo>
                    <a:pt x="61639" y="29053"/>
                  </a:lnTo>
                  <a:lnTo>
                    <a:pt x="29053" y="61639"/>
                  </a:lnTo>
                  <a:lnTo>
                    <a:pt x="7677" y="102949"/>
                  </a:lnTo>
                  <a:lnTo>
                    <a:pt x="0" y="150494"/>
                  </a:lnTo>
                  <a:lnTo>
                    <a:pt x="0" y="752475"/>
                  </a:lnTo>
                  <a:lnTo>
                    <a:pt x="7677" y="800020"/>
                  </a:lnTo>
                  <a:lnTo>
                    <a:pt x="29053" y="841330"/>
                  </a:lnTo>
                  <a:lnTo>
                    <a:pt x="61639" y="873916"/>
                  </a:lnTo>
                  <a:lnTo>
                    <a:pt x="102949" y="895292"/>
                  </a:lnTo>
                  <a:lnTo>
                    <a:pt x="150494" y="902969"/>
                  </a:lnTo>
                  <a:lnTo>
                    <a:pt x="6439534" y="902969"/>
                  </a:lnTo>
                  <a:lnTo>
                    <a:pt x="6487080" y="895292"/>
                  </a:lnTo>
                  <a:lnTo>
                    <a:pt x="6528390" y="873916"/>
                  </a:lnTo>
                  <a:lnTo>
                    <a:pt x="6560976" y="841330"/>
                  </a:lnTo>
                  <a:lnTo>
                    <a:pt x="6582352" y="800020"/>
                  </a:lnTo>
                  <a:lnTo>
                    <a:pt x="6590030" y="752475"/>
                  </a:lnTo>
                  <a:lnTo>
                    <a:pt x="6590030" y="150494"/>
                  </a:lnTo>
                  <a:lnTo>
                    <a:pt x="6582352" y="102949"/>
                  </a:lnTo>
                  <a:lnTo>
                    <a:pt x="6560976" y="61639"/>
                  </a:lnTo>
                  <a:lnTo>
                    <a:pt x="6528390" y="29053"/>
                  </a:lnTo>
                  <a:lnTo>
                    <a:pt x="6487080" y="7677"/>
                  </a:lnTo>
                  <a:lnTo>
                    <a:pt x="64395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76164" y="2521076"/>
            <a:ext cx="591058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Maps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entire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plant's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physical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logical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interconnections,</a:t>
            </a:r>
            <a:r>
              <a:rPr sz="13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seamlessly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integrating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engineering,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operational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design,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commercial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domains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into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one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unified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model.</a:t>
            </a:r>
            <a:endParaRPr sz="13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59079" y="3261359"/>
            <a:ext cx="11689080" cy="3253740"/>
            <a:chOff x="259079" y="3261359"/>
            <a:chExt cx="11689080" cy="325374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175" y="3261359"/>
              <a:ext cx="4966716" cy="110947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9569" y="3366769"/>
              <a:ext cx="4761230" cy="902969"/>
            </a:xfrm>
            <a:custGeom>
              <a:avLst/>
              <a:gdLst/>
              <a:ahLst/>
              <a:cxnLst/>
              <a:rect l="l" t="t" r="r" b="b"/>
              <a:pathLst>
                <a:path w="4761230" h="902970">
                  <a:moveTo>
                    <a:pt x="4610734" y="0"/>
                  </a:moveTo>
                  <a:lnTo>
                    <a:pt x="150495" y="0"/>
                  </a:lnTo>
                  <a:lnTo>
                    <a:pt x="102924" y="7677"/>
                  </a:lnTo>
                  <a:lnTo>
                    <a:pt x="61612" y="29053"/>
                  </a:lnTo>
                  <a:lnTo>
                    <a:pt x="29035" y="61639"/>
                  </a:lnTo>
                  <a:lnTo>
                    <a:pt x="7671" y="102949"/>
                  </a:lnTo>
                  <a:lnTo>
                    <a:pt x="0" y="150494"/>
                  </a:lnTo>
                  <a:lnTo>
                    <a:pt x="0" y="752474"/>
                  </a:lnTo>
                  <a:lnTo>
                    <a:pt x="7671" y="800020"/>
                  </a:lnTo>
                  <a:lnTo>
                    <a:pt x="29035" y="841330"/>
                  </a:lnTo>
                  <a:lnTo>
                    <a:pt x="61612" y="873916"/>
                  </a:lnTo>
                  <a:lnTo>
                    <a:pt x="102924" y="895292"/>
                  </a:lnTo>
                  <a:lnTo>
                    <a:pt x="150495" y="902969"/>
                  </a:lnTo>
                  <a:lnTo>
                    <a:pt x="4610734" y="902969"/>
                  </a:lnTo>
                  <a:lnTo>
                    <a:pt x="4658280" y="895292"/>
                  </a:lnTo>
                  <a:lnTo>
                    <a:pt x="4699590" y="873916"/>
                  </a:lnTo>
                  <a:lnTo>
                    <a:pt x="4732176" y="841330"/>
                  </a:lnTo>
                  <a:lnTo>
                    <a:pt x="4753552" y="800020"/>
                  </a:lnTo>
                  <a:lnTo>
                    <a:pt x="4761230" y="752474"/>
                  </a:lnTo>
                  <a:lnTo>
                    <a:pt x="4761230" y="150494"/>
                  </a:lnTo>
                  <a:lnTo>
                    <a:pt x="4753552" y="102949"/>
                  </a:lnTo>
                  <a:lnTo>
                    <a:pt x="4732176" y="61639"/>
                  </a:lnTo>
                  <a:lnTo>
                    <a:pt x="4699590" y="29053"/>
                  </a:lnTo>
                  <a:lnTo>
                    <a:pt x="4658280" y="7677"/>
                  </a:lnTo>
                  <a:lnTo>
                    <a:pt x="46107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2644" y="3261359"/>
              <a:ext cx="6795516" cy="11094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57800" y="3366769"/>
              <a:ext cx="6590030" cy="902969"/>
            </a:xfrm>
            <a:custGeom>
              <a:avLst/>
              <a:gdLst/>
              <a:ahLst/>
              <a:cxnLst/>
              <a:rect l="l" t="t" r="r" b="b"/>
              <a:pathLst>
                <a:path w="6590030" h="902970">
                  <a:moveTo>
                    <a:pt x="6439534" y="0"/>
                  </a:moveTo>
                  <a:lnTo>
                    <a:pt x="150495" y="0"/>
                  </a:lnTo>
                  <a:lnTo>
                    <a:pt x="102949" y="7677"/>
                  </a:lnTo>
                  <a:lnTo>
                    <a:pt x="61639" y="29053"/>
                  </a:lnTo>
                  <a:lnTo>
                    <a:pt x="29053" y="61639"/>
                  </a:lnTo>
                  <a:lnTo>
                    <a:pt x="7677" y="102949"/>
                  </a:lnTo>
                  <a:lnTo>
                    <a:pt x="0" y="150494"/>
                  </a:lnTo>
                  <a:lnTo>
                    <a:pt x="0" y="752474"/>
                  </a:lnTo>
                  <a:lnTo>
                    <a:pt x="7677" y="800020"/>
                  </a:lnTo>
                  <a:lnTo>
                    <a:pt x="29053" y="841330"/>
                  </a:lnTo>
                  <a:lnTo>
                    <a:pt x="61639" y="873916"/>
                  </a:lnTo>
                  <a:lnTo>
                    <a:pt x="102949" y="895292"/>
                  </a:lnTo>
                  <a:lnTo>
                    <a:pt x="150495" y="902969"/>
                  </a:lnTo>
                  <a:lnTo>
                    <a:pt x="6439534" y="902969"/>
                  </a:lnTo>
                  <a:lnTo>
                    <a:pt x="6487080" y="895292"/>
                  </a:lnTo>
                  <a:lnTo>
                    <a:pt x="6528390" y="873916"/>
                  </a:lnTo>
                  <a:lnTo>
                    <a:pt x="6560976" y="841330"/>
                  </a:lnTo>
                  <a:lnTo>
                    <a:pt x="6582352" y="800020"/>
                  </a:lnTo>
                  <a:lnTo>
                    <a:pt x="6590030" y="752474"/>
                  </a:lnTo>
                  <a:lnTo>
                    <a:pt x="6590030" y="150494"/>
                  </a:lnTo>
                  <a:lnTo>
                    <a:pt x="6582352" y="102949"/>
                  </a:lnTo>
                  <a:lnTo>
                    <a:pt x="6560976" y="61639"/>
                  </a:lnTo>
                  <a:lnTo>
                    <a:pt x="6528390" y="29053"/>
                  </a:lnTo>
                  <a:lnTo>
                    <a:pt x="6487080" y="7677"/>
                  </a:lnTo>
                  <a:lnTo>
                    <a:pt x="64395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079" y="4329671"/>
              <a:ext cx="4966716" cy="11079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64489" y="4434839"/>
              <a:ext cx="4761230" cy="902969"/>
            </a:xfrm>
            <a:custGeom>
              <a:avLst/>
              <a:gdLst/>
              <a:ahLst/>
              <a:cxnLst/>
              <a:rect l="l" t="t" r="r" b="b"/>
              <a:pathLst>
                <a:path w="4761230" h="902970">
                  <a:moveTo>
                    <a:pt x="4610735" y="0"/>
                  </a:moveTo>
                  <a:lnTo>
                    <a:pt x="150494" y="0"/>
                  </a:lnTo>
                  <a:lnTo>
                    <a:pt x="102924" y="7677"/>
                  </a:lnTo>
                  <a:lnTo>
                    <a:pt x="61612" y="29053"/>
                  </a:lnTo>
                  <a:lnTo>
                    <a:pt x="29035" y="61639"/>
                  </a:lnTo>
                  <a:lnTo>
                    <a:pt x="7671" y="102949"/>
                  </a:lnTo>
                  <a:lnTo>
                    <a:pt x="0" y="150495"/>
                  </a:lnTo>
                  <a:lnTo>
                    <a:pt x="0" y="752475"/>
                  </a:lnTo>
                  <a:lnTo>
                    <a:pt x="7671" y="800020"/>
                  </a:lnTo>
                  <a:lnTo>
                    <a:pt x="29035" y="841330"/>
                  </a:lnTo>
                  <a:lnTo>
                    <a:pt x="61612" y="873916"/>
                  </a:lnTo>
                  <a:lnTo>
                    <a:pt x="102924" y="895292"/>
                  </a:lnTo>
                  <a:lnTo>
                    <a:pt x="150494" y="902970"/>
                  </a:lnTo>
                  <a:lnTo>
                    <a:pt x="4610735" y="902970"/>
                  </a:lnTo>
                  <a:lnTo>
                    <a:pt x="4658280" y="895292"/>
                  </a:lnTo>
                  <a:lnTo>
                    <a:pt x="4699590" y="873916"/>
                  </a:lnTo>
                  <a:lnTo>
                    <a:pt x="4732176" y="841330"/>
                  </a:lnTo>
                  <a:lnTo>
                    <a:pt x="4753552" y="800020"/>
                  </a:lnTo>
                  <a:lnTo>
                    <a:pt x="4761230" y="752475"/>
                  </a:lnTo>
                  <a:lnTo>
                    <a:pt x="4761230" y="150495"/>
                  </a:lnTo>
                  <a:lnTo>
                    <a:pt x="4753552" y="102949"/>
                  </a:lnTo>
                  <a:lnTo>
                    <a:pt x="4732176" y="61639"/>
                  </a:lnTo>
                  <a:lnTo>
                    <a:pt x="4699590" y="29053"/>
                  </a:lnTo>
                  <a:lnTo>
                    <a:pt x="4658280" y="7677"/>
                  </a:lnTo>
                  <a:lnTo>
                    <a:pt x="4610735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1" y="4329671"/>
              <a:ext cx="6795516" cy="110796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252720" y="4434839"/>
              <a:ext cx="6590030" cy="902969"/>
            </a:xfrm>
            <a:custGeom>
              <a:avLst/>
              <a:gdLst/>
              <a:ahLst/>
              <a:cxnLst/>
              <a:rect l="l" t="t" r="r" b="b"/>
              <a:pathLst>
                <a:path w="6590030" h="902970">
                  <a:moveTo>
                    <a:pt x="6439534" y="0"/>
                  </a:moveTo>
                  <a:lnTo>
                    <a:pt x="150494" y="0"/>
                  </a:lnTo>
                  <a:lnTo>
                    <a:pt x="102949" y="7677"/>
                  </a:lnTo>
                  <a:lnTo>
                    <a:pt x="61639" y="29053"/>
                  </a:lnTo>
                  <a:lnTo>
                    <a:pt x="29053" y="61639"/>
                  </a:lnTo>
                  <a:lnTo>
                    <a:pt x="7677" y="102949"/>
                  </a:lnTo>
                  <a:lnTo>
                    <a:pt x="0" y="150495"/>
                  </a:lnTo>
                  <a:lnTo>
                    <a:pt x="0" y="752475"/>
                  </a:lnTo>
                  <a:lnTo>
                    <a:pt x="7677" y="800020"/>
                  </a:lnTo>
                  <a:lnTo>
                    <a:pt x="29053" y="841330"/>
                  </a:lnTo>
                  <a:lnTo>
                    <a:pt x="61639" y="873916"/>
                  </a:lnTo>
                  <a:lnTo>
                    <a:pt x="102949" y="895292"/>
                  </a:lnTo>
                  <a:lnTo>
                    <a:pt x="150494" y="902970"/>
                  </a:lnTo>
                  <a:lnTo>
                    <a:pt x="6439534" y="902970"/>
                  </a:lnTo>
                  <a:lnTo>
                    <a:pt x="6487080" y="895292"/>
                  </a:lnTo>
                  <a:lnTo>
                    <a:pt x="6528390" y="873916"/>
                  </a:lnTo>
                  <a:lnTo>
                    <a:pt x="6560976" y="841330"/>
                  </a:lnTo>
                  <a:lnTo>
                    <a:pt x="6582352" y="800020"/>
                  </a:lnTo>
                  <a:lnTo>
                    <a:pt x="6590030" y="752475"/>
                  </a:lnTo>
                  <a:lnTo>
                    <a:pt x="6590030" y="150495"/>
                  </a:lnTo>
                  <a:lnTo>
                    <a:pt x="6582352" y="102949"/>
                  </a:lnTo>
                  <a:lnTo>
                    <a:pt x="6560976" y="61639"/>
                  </a:lnTo>
                  <a:lnTo>
                    <a:pt x="6528390" y="29053"/>
                  </a:lnTo>
                  <a:lnTo>
                    <a:pt x="6487080" y="7677"/>
                  </a:lnTo>
                  <a:lnTo>
                    <a:pt x="64395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079" y="5405627"/>
              <a:ext cx="4966716" cy="110947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64489" y="5511164"/>
              <a:ext cx="4761230" cy="902969"/>
            </a:xfrm>
            <a:custGeom>
              <a:avLst/>
              <a:gdLst/>
              <a:ahLst/>
              <a:cxnLst/>
              <a:rect l="l" t="t" r="r" b="b"/>
              <a:pathLst>
                <a:path w="4761230" h="902970">
                  <a:moveTo>
                    <a:pt x="4610735" y="0"/>
                  </a:moveTo>
                  <a:lnTo>
                    <a:pt x="150494" y="0"/>
                  </a:lnTo>
                  <a:lnTo>
                    <a:pt x="102924" y="7677"/>
                  </a:lnTo>
                  <a:lnTo>
                    <a:pt x="61612" y="29053"/>
                  </a:lnTo>
                  <a:lnTo>
                    <a:pt x="29035" y="61639"/>
                  </a:lnTo>
                  <a:lnTo>
                    <a:pt x="7671" y="102949"/>
                  </a:lnTo>
                  <a:lnTo>
                    <a:pt x="0" y="150495"/>
                  </a:lnTo>
                  <a:lnTo>
                    <a:pt x="0" y="752475"/>
                  </a:lnTo>
                  <a:lnTo>
                    <a:pt x="7671" y="800045"/>
                  </a:lnTo>
                  <a:lnTo>
                    <a:pt x="29035" y="841357"/>
                  </a:lnTo>
                  <a:lnTo>
                    <a:pt x="61612" y="873934"/>
                  </a:lnTo>
                  <a:lnTo>
                    <a:pt x="102924" y="895298"/>
                  </a:lnTo>
                  <a:lnTo>
                    <a:pt x="150494" y="902970"/>
                  </a:lnTo>
                  <a:lnTo>
                    <a:pt x="4610735" y="902970"/>
                  </a:lnTo>
                  <a:lnTo>
                    <a:pt x="4658280" y="895298"/>
                  </a:lnTo>
                  <a:lnTo>
                    <a:pt x="4699590" y="873934"/>
                  </a:lnTo>
                  <a:lnTo>
                    <a:pt x="4732176" y="841357"/>
                  </a:lnTo>
                  <a:lnTo>
                    <a:pt x="4753552" y="800045"/>
                  </a:lnTo>
                  <a:lnTo>
                    <a:pt x="4761230" y="752475"/>
                  </a:lnTo>
                  <a:lnTo>
                    <a:pt x="4761230" y="150495"/>
                  </a:lnTo>
                  <a:lnTo>
                    <a:pt x="4753552" y="102949"/>
                  </a:lnTo>
                  <a:lnTo>
                    <a:pt x="4732176" y="61639"/>
                  </a:lnTo>
                  <a:lnTo>
                    <a:pt x="4699590" y="29053"/>
                  </a:lnTo>
                  <a:lnTo>
                    <a:pt x="4658280" y="7677"/>
                  </a:lnTo>
                  <a:lnTo>
                    <a:pt x="4610735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indent="-30162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18770" algn="l"/>
              </a:tabLst>
            </a:pPr>
            <a:r>
              <a:rPr dirty="0"/>
              <a:t>High</a:t>
            </a:r>
            <a:r>
              <a:rPr spc="-45" dirty="0"/>
              <a:t> </a:t>
            </a:r>
            <a:r>
              <a:rPr dirty="0"/>
              <a:t>Speed</a:t>
            </a:r>
            <a:r>
              <a:rPr spc="-50" dirty="0"/>
              <a:t> </a:t>
            </a:r>
            <a:r>
              <a:rPr dirty="0"/>
              <a:t>&amp;</a:t>
            </a:r>
            <a:r>
              <a:rPr spc="-45" dirty="0"/>
              <a:t> </a:t>
            </a:r>
            <a:r>
              <a:rPr dirty="0"/>
              <a:t>Infinitely</a:t>
            </a:r>
            <a:r>
              <a:rPr spc="-30" dirty="0"/>
              <a:t> </a:t>
            </a:r>
            <a:r>
              <a:rPr spc="-10" dirty="0"/>
              <a:t>Scalable</a:t>
            </a:r>
          </a:p>
          <a:p>
            <a:pPr>
              <a:lnSpc>
                <a:spcPct val="100000"/>
              </a:lnSpc>
              <a:spcBef>
                <a:spcPts val="2665"/>
              </a:spcBef>
              <a:buClr>
                <a:srgbClr val="FFFFFF"/>
              </a:buClr>
              <a:buFont typeface="Calibri" panose="020F0502020204030204"/>
              <a:buAutoNum type="arabicPeriod"/>
            </a:pPr>
            <a:endParaRPr spc="-10" dirty="0"/>
          </a:p>
          <a:p>
            <a:pPr marL="314325" indent="-301625">
              <a:lnSpc>
                <a:spcPct val="100000"/>
              </a:lnSpc>
              <a:buAutoNum type="arabicPeriod"/>
              <a:tabLst>
                <a:tab pos="314325" algn="l"/>
              </a:tabLst>
            </a:pPr>
            <a:r>
              <a:rPr spc="-10" dirty="0"/>
              <a:t>Enterprise</a:t>
            </a:r>
            <a:r>
              <a:rPr spc="-85" dirty="0"/>
              <a:t> </a:t>
            </a:r>
            <a:r>
              <a:rPr spc="-10" dirty="0"/>
              <a:t>Mapping</a:t>
            </a:r>
          </a:p>
          <a:p>
            <a:pPr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Font typeface="Calibri" panose="020F0502020204030204"/>
              <a:buAutoNum type="arabicPeriod"/>
            </a:pPr>
            <a:endParaRPr spc="-10" dirty="0"/>
          </a:p>
          <a:p>
            <a:pPr marL="17145" marR="790575" indent="30162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8770" algn="l"/>
              </a:tabLst>
            </a:pPr>
            <a:r>
              <a:rPr spc="-20" dirty="0"/>
              <a:t>Preoperatory</a:t>
            </a:r>
            <a:r>
              <a:rPr spc="-25" dirty="0"/>
              <a:t> </a:t>
            </a:r>
            <a:r>
              <a:rPr spc="-10" dirty="0"/>
              <a:t>Engineering Intelligence</a:t>
            </a:r>
          </a:p>
          <a:p>
            <a:pPr marL="314325" indent="-301625">
              <a:lnSpc>
                <a:spcPct val="100000"/>
              </a:lnSpc>
              <a:spcBef>
                <a:spcPts val="2770"/>
              </a:spcBef>
              <a:buAutoNum type="arabicPeriod"/>
              <a:tabLst>
                <a:tab pos="314325" algn="l"/>
              </a:tabLst>
            </a:pPr>
            <a:r>
              <a:rPr dirty="0"/>
              <a:t>Commercial</a:t>
            </a:r>
            <a:r>
              <a:rPr spc="-110" dirty="0"/>
              <a:t> </a:t>
            </a:r>
            <a:r>
              <a:rPr spc="-10" dirty="0"/>
              <a:t>Context</a:t>
            </a:r>
          </a:p>
          <a:p>
            <a:pPr marL="12700">
              <a:lnSpc>
                <a:spcPct val="100000"/>
              </a:lnSpc>
            </a:pPr>
            <a:r>
              <a:rPr spc="-10" dirty="0"/>
              <a:t>Understanding</a:t>
            </a: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pc="-10" dirty="0"/>
          </a:p>
          <a:p>
            <a:pPr marL="314325" indent="-301625">
              <a:lnSpc>
                <a:spcPct val="100000"/>
              </a:lnSpc>
              <a:buAutoNum type="arabicPeriod" startAt="5"/>
              <a:tabLst>
                <a:tab pos="314325" algn="l"/>
              </a:tabLst>
            </a:pPr>
            <a:r>
              <a:rPr spc="-20" dirty="0"/>
              <a:t>Self-</a:t>
            </a:r>
            <a:r>
              <a:rPr dirty="0"/>
              <a:t>Learning &amp;</a:t>
            </a:r>
            <a:r>
              <a:rPr spc="15" dirty="0"/>
              <a:t> </a:t>
            </a:r>
            <a:r>
              <a:rPr spc="-10" dirty="0"/>
              <a:t>Vectorization</a:t>
            </a:r>
          </a:p>
        </p:txBody>
      </p:sp>
      <p:grpSp>
        <p:nvGrpSpPr>
          <p:cNvPr id="27" name="object 27"/>
          <p:cNvGrpSpPr/>
          <p:nvPr/>
        </p:nvGrpSpPr>
        <p:grpSpPr>
          <a:xfrm>
            <a:off x="5148071" y="5405628"/>
            <a:ext cx="6795770" cy="1109980"/>
            <a:chOff x="5148071" y="5405628"/>
            <a:chExt cx="6795770" cy="1109980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8071" y="5405628"/>
              <a:ext cx="6795516" cy="11094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252719" y="5511165"/>
              <a:ext cx="6590030" cy="902969"/>
            </a:xfrm>
            <a:custGeom>
              <a:avLst/>
              <a:gdLst/>
              <a:ahLst/>
              <a:cxnLst/>
              <a:rect l="l" t="t" r="r" b="b"/>
              <a:pathLst>
                <a:path w="6590030" h="902970">
                  <a:moveTo>
                    <a:pt x="6439534" y="0"/>
                  </a:moveTo>
                  <a:lnTo>
                    <a:pt x="150494" y="0"/>
                  </a:lnTo>
                  <a:lnTo>
                    <a:pt x="102949" y="7677"/>
                  </a:lnTo>
                  <a:lnTo>
                    <a:pt x="61639" y="29053"/>
                  </a:lnTo>
                  <a:lnTo>
                    <a:pt x="29053" y="61639"/>
                  </a:lnTo>
                  <a:lnTo>
                    <a:pt x="7677" y="102949"/>
                  </a:lnTo>
                  <a:lnTo>
                    <a:pt x="0" y="150495"/>
                  </a:lnTo>
                  <a:lnTo>
                    <a:pt x="0" y="752475"/>
                  </a:lnTo>
                  <a:lnTo>
                    <a:pt x="7677" y="800045"/>
                  </a:lnTo>
                  <a:lnTo>
                    <a:pt x="29053" y="841357"/>
                  </a:lnTo>
                  <a:lnTo>
                    <a:pt x="61639" y="873934"/>
                  </a:lnTo>
                  <a:lnTo>
                    <a:pt x="102949" y="895298"/>
                  </a:lnTo>
                  <a:lnTo>
                    <a:pt x="150494" y="902970"/>
                  </a:lnTo>
                  <a:lnTo>
                    <a:pt x="6439534" y="902970"/>
                  </a:lnTo>
                  <a:lnTo>
                    <a:pt x="6487080" y="895298"/>
                  </a:lnTo>
                  <a:lnTo>
                    <a:pt x="6528390" y="873934"/>
                  </a:lnTo>
                  <a:lnTo>
                    <a:pt x="6560976" y="841357"/>
                  </a:lnTo>
                  <a:lnTo>
                    <a:pt x="6582352" y="800045"/>
                  </a:lnTo>
                  <a:lnTo>
                    <a:pt x="6590030" y="752475"/>
                  </a:lnTo>
                  <a:lnTo>
                    <a:pt x="6590030" y="150495"/>
                  </a:lnTo>
                  <a:lnTo>
                    <a:pt x="6582352" y="102949"/>
                  </a:lnTo>
                  <a:lnTo>
                    <a:pt x="6560976" y="61639"/>
                  </a:lnTo>
                  <a:lnTo>
                    <a:pt x="6528390" y="29053"/>
                  </a:lnTo>
                  <a:lnTo>
                    <a:pt x="6487080" y="7677"/>
                  </a:lnTo>
                  <a:lnTo>
                    <a:pt x="6439534" y="0"/>
                  </a:lnTo>
                  <a:close/>
                </a:path>
              </a:pathLst>
            </a:custGeom>
            <a:solidFill>
              <a:srgbClr val="0E1E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76164" y="3498037"/>
            <a:ext cx="6268720" cy="2764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" marR="1905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Natively</a:t>
            </a:r>
            <a:r>
              <a:rPr sz="13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embeds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deep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domain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expertise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directly</a:t>
            </a:r>
            <a:r>
              <a:rPr sz="13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into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data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layer.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By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integrating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vast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industrial</a:t>
            </a:r>
            <a:r>
              <a:rPr sz="13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process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standards,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complex</a:t>
            </a:r>
            <a:r>
              <a:rPr sz="13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physical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thermodynamic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models,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advanced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asset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health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profiles,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platform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inherently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understands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actual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physics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your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plant.</a:t>
            </a:r>
            <a:endParaRPr sz="13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13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300">
              <a:latin typeface="Calibri" panose="020F0502020204030204"/>
              <a:cs typeface="Calibri" panose="020F0502020204030204"/>
            </a:endParaRPr>
          </a:p>
          <a:p>
            <a:pPr marL="12700" marR="60960">
              <a:lnSpc>
                <a:spcPct val="100000"/>
              </a:lnSpc>
            </a:pP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Automatically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contextualizes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batches,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root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causes,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utility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usage,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material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waste,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personnel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efficiency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through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metadata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graph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structures.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It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calculates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deep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financial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operational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impacts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seamlessly,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long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before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AI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even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touches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data.</a:t>
            </a:r>
            <a:endParaRPr sz="13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13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3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Drives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continuous,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self-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learning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recursive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loop.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platform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actively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writes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own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insights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into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markdown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records,</a:t>
            </a:r>
            <a:r>
              <a:rPr sz="13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then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vectorizes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tokenizes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this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knowledge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alongside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human documentation,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ensuring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3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AI</a:t>
            </a:r>
            <a:r>
              <a:rPr sz="13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continuously</a:t>
            </a:r>
            <a:r>
              <a:rPr sz="13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evolves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learns</a:t>
            </a:r>
            <a:r>
              <a:rPr sz="13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13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its</a:t>
            </a:r>
            <a:r>
              <a:rPr sz="13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own</a:t>
            </a:r>
            <a:r>
              <a:rPr sz="13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experience.</a:t>
            </a:r>
            <a:endParaRPr sz="13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1" name="object 31" descr="Blue_tp-removebg-preview(1) (1)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78919" y="121285"/>
            <a:ext cx="433070" cy="4356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3110" cy="6857365"/>
          </a:xfrm>
          <a:custGeom>
            <a:avLst/>
            <a:gdLst/>
            <a:ahLst/>
            <a:cxnLst/>
            <a:rect l="l" t="t" r="r" b="b"/>
            <a:pathLst>
              <a:path w="12183110" h="6857365">
                <a:moveTo>
                  <a:pt x="0" y="6857364"/>
                </a:moveTo>
                <a:lnTo>
                  <a:pt x="12183110" y="6857364"/>
                </a:lnTo>
                <a:lnTo>
                  <a:pt x="12183110" y="0"/>
                </a:lnTo>
                <a:lnTo>
                  <a:pt x="0" y="0"/>
                </a:lnTo>
                <a:lnTo>
                  <a:pt x="0" y="6857364"/>
                </a:lnTo>
                <a:close/>
              </a:path>
            </a:pathLst>
          </a:custGeom>
          <a:solidFill>
            <a:srgbClr val="00091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6350" y="-6350"/>
            <a:ext cx="12195810" cy="6870065"/>
            <a:chOff x="-6350" y="-6350"/>
            <a:chExt cx="12195810" cy="687006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3110" cy="6857365"/>
            </a:xfrm>
            <a:custGeom>
              <a:avLst/>
              <a:gdLst/>
              <a:ahLst/>
              <a:cxnLst/>
              <a:rect l="l" t="t" r="r" b="b"/>
              <a:pathLst>
                <a:path w="12183110" h="6857365">
                  <a:moveTo>
                    <a:pt x="0" y="0"/>
                  </a:moveTo>
                  <a:lnTo>
                    <a:pt x="0" y="6857364"/>
                  </a:lnTo>
                  <a:lnTo>
                    <a:pt x="12183110" y="6857364"/>
                  </a:lnTo>
                  <a:lnTo>
                    <a:pt x="12183110" y="0"/>
                  </a:lnTo>
                </a:path>
              </a:pathLst>
            </a:custGeom>
            <a:ln w="12700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 descr="ChatGPT Image May 9, 2026, 12_25_59 PM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3429" y="832483"/>
              <a:ext cx="8096250" cy="6024878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83760">
              <a:lnSpc>
                <a:spcPct val="100000"/>
              </a:lnSpc>
              <a:spcBef>
                <a:spcPts val="100"/>
              </a:spcBef>
            </a:pPr>
            <a:r>
              <a:rPr sz="3600" spc="-120" dirty="0">
                <a:solidFill>
                  <a:srgbClr val="00F9FC"/>
                </a:solidFill>
                <a:latin typeface="Arial Black" panose="020B0A04020102020204"/>
                <a:cs typeface="Arial Black" panose="020B0A04020102020204"/>
              </a:rPr>
              <a:t>C.</a:t>
            </a:r>
            <a:r>
              <a:rPr sz="3600" spc="-455" dirty="0">
                <a:solidFill>
                  <a:srgbClr val="00F9FC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55" dirty="0">
                <a:solidFill>
                  <a:srgbClr val="00F9FC"/>
                </a:solidFill>
                <a:latin typeface="Arial Black" panose="020B0A04020102020204"/>
                <a:cs typeface="Arial Black" panose="020B0A04020102020204"/>
              </a:rPr>
              <a:t>Thinks</a:t>
            </a:r>
            <a:endParaRPr sz="3600" dirty="0">
              <a:latin typeface="Arial Black" panose="020B0A04020102020204"/>
              <a:cs typeface="Arial Black" panose="020B0A04020102020204"/>
            </a:endParaRPr>
          </a:p>
        </p:txBody>
      </p:sp>
      <p:pic>
        <p:nvPicPr>
          <p:cNvPr id="7" name="object 7" descr="Blue_tp-removebg-preview(1) (1)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3269" y="136066"/>
            <a:ext cx="373066" cy="4034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2488501"/>
              <a:ext cx="3403600" cy="4132961"/>
            </a:xfrm>
            <a:prstGeom prst="rect">
              <a:avLst/>
            </a:prstGeom>
          </p:spPr>
        </p:pic>
        <p:pic>
          <p:nvPicPr>
            <p:cNvPr id="5" name="object 5" descr="image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4200" y="2488501"/>
              <a:ext cx="3403600" cy="4132961"/>
            </a:xfrm>
            <a:prstGeom prst="rect">
              <a:avLst/>
            </a:prstGeom>
          </p:spPr>
        </p:pic>
        <p:pic>
          <p:nvPicPr>
            <p:cNvPr id="6" name="object 6" descr="image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26272" y="2488501"/>
              <a:ext cx="3403600" cy="4132961"/>
            </a:xfrm>
            <a:prstGeom prst="rect">
              <a:avLst/>
            </a:prstGeom>
          </p:spPr>
        </p:pic>
        <p:pic>
          <p:nvPicPr>
            <p:cNvPr id="7" name="object 7" descr="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7275" y="2879089"/>
              <a:ext cx="609600" cy="6096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00099" y="3698240"/>
            <a:ext cx="24796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Autonomous</a:t>
            </a:r>
            <a:r>
              <a:rPr sz="2000" b="1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Execution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8179" y="4394453"/>
            <a:ext cx="277304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platform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can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operate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fully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autonomously,</a:t>
            </a:r>
            <a:r>
              <a:rPr sz="1600" spc="-7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directly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commanding</a:t>
            </a:r>
            <a:r>
              <a:rPr sz="1600" spc="-8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physical</a:t>
            </a:r>
            <a:r>
              <a:rPr sz="1600" spc="-9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assets—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adjusting</a:t>
            </a:r>
            <a:r>
              <a:rPr sz="16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PLCs,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throttling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VFDs,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16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operating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robotic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arms</a:t>
            </a:r>
            <a:r>
              <a:rPr sz="16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real-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time</a:t>
            </a:r>
            <a:r>
              <a:rPr sz="16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 split-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second</a:t>
            </a:r>
            <a:r>
              <a:rPr sz="16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process optimization.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62062" y="121285"/>
            <a:ext cx="10850245" cy="3367404"/>
            <a:chOff x="1262062" y="121285"/>
            <a:chExt cx="10850245" cy="3367404"/>
          </a:xfrm>
        </p:grpSpPr>
        <p:pic>
          <p:nvPicPr>
            <p:cNvPr id="11" name="object 11" descr="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9475" y="2879089"/>
              <a:ext cx="609600" cy="609600"/>
            </a:xfrm>
            <a:prstGeom prst="rect">
              <a:avLst/>
            </a:prstGeom>
          </p:spPr>
        </p:pic>
        <p:pic>
          <p:nvPicPr>
            <p:cNvPr id="12" name="object 12" descr="image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1547" y="2879089"/>
              <a:ext cx="609600" cy="609600"/>
            </a:xfrm>
            <a:prstGeom prst="rect">
              <a:avLst/>
            </a:prstGeom>
          </p:spPr>
        </p:pic>
        <p:pic>
          <p:nvPicPr>
            <p:cNvPr id="13" name="object 13" descr="image.pn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2062" y="3050539"/>
              <a:ext cx="200025" cy="266700"/>
            </a:xfrm>
            <a:prstGeom prst="rect">
              <a:avLst/>
            </a:prstGeom>
          </p:spPr>
        </p:pic>
        <p:pic>
          <p:nvPicPr>
            <p:cNvPr id="14" name="object 14" descr="image.pn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27523" y="3050539"/>
              <a:ext cx="333375" cy="266700"/>
            </a:xfrm>
            <a:prstGeom prst="rect">
              <a:avLst/>
            </a:prstGeom>
          </p:spPr>
        </p:pic>
        <p:pic>
          <p:nvPicPr>
            <p:cNvPr id="15" name="object 15" descr="image.png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73947" y="3050539"/>
              <a:ext cx="304800" cy="266700"/>
            </a:xfrm>
            <a:prstGeom prst="rect">
              <a:avLst/>
            </a:prstGeom>
          </p:spPr>
        </p:pic>
        <p:pic>
          <p:nvPicPr>
            <p:cNvPr id="16" name="object 16" descr="Blue_tp-removebg-preview(1) (1)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714747" y="3697681"/>
            <a:ext cx="2761615" cy="2428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5925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Human-in-the-</a:t>
            </a:r>
            <a:r>
              <a:rPr sz="2000" b="1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Loop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75615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(Guided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Execution)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675"/>
              </a:spcBef>
            </a:pP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6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high-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stakes</a:t>
            </a:r>
            <a:r>
              <a:rPr sz="1600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processes,</a:t>
            </a:r>
            <a:r>
              <a:rPr sz="16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AI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acts</a:t>
            </a:r>
            <a:r>
              <a:rPr sz="16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as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super-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conscious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copilot.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It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diagnoses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anomaly,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stages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exact</a:t>
            </a:r>
            <a:r>
              <a:rPr sz="16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corrective</a:t>
            </a:r>
            <a:r>
              <a:rPr sz="16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action,</a:t>
            </a:r>
            <a:r>
              <a:rPr sz="16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waits</a:t>
            </a:r>
            <a:r>
              <a:rPr sz="16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16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6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simple</a:t>
            </a:r>
            <a:r>
              <a:rPr sz="16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"Confirm</a:t>
            </a:r>
            <a:r>
              <a:rPr sz="16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Execute"</a:t>
            </a:r>
            <a:r>
              <a:rPr sz="1600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command</a:t>
            </a:r>
            <a:r>
              <a:rPr sz="16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your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lead</a:t>
            </a:r>
            <a:r>
              <a:rPr sz="16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operator.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74734" y="3697681"/>
            <a:ext cx="22504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Prescriptive</a:t>
            </a:r>
            <a:r>
              <a:rPr sz="2000" b="1" spc="-114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Advisory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2568" y="4393768"/>
            <a:ext cx="273304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6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AI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generates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highly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detailed,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root-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cause</a:t>
            </a:r>
            <a:r>
              <a:rPr sz="16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analytical</a:t>
            </a:r>
            <a:r>
              <a:rPr sz="16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reports complete</a:t>
            </a:r>
            <a:r>
              <a:rPr sz="1600" spc="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with</a:t>
            </a:r>
            <a:r>
              <a:rPr sz="1600" spc="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step-by-step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operational</a:t>
            </a:r>
            <a:r>
              <a:rPr sz="16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recommendations,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empowering</a:t>
            </a:r>
            <a:r>
              <a:rPr sz="16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your</a:t>
            </a:r>
            <a:r>
              <a:rPr sz="1600" spc="-7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management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team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16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take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strategic,</a:t>
            </a:r>
            <a:r>
              <a:rPr sz="16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long-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term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actions</a:t>
            </a:r>
            <a:r>
              <a:rPr sz="16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based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16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infallible</a:t>
            </a:r>
            <a:r>
              <a:rPr sz="16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data.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315" rIns="0" bIns="0" rtlCol="0">
            <a:spAutoFit/>
          </a:bodyPr>
          <a:lstStyle/>
          <a:p>
            <a:pPr marL="415290" marR="5080">
              <a:lnSpc>
                <a:spcPct val="100000"/>
              </a:lnSpc>
              <a:spcBef>
                <a:spcPts val="100"/>
              </a:spcBef>
            </a:pPr>
            <a:r>
              <a:rPr sz="3600" spc="-2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D.</a:t>
            </a:r>
            <a:r>
              <a:rPr sz="3600" spc="-41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27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ACTS</a:t>
            </a:r>
            <a:r>
              <a:rPr sz="3600" spc="-434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|</a:t>
            </a:r>
            <a:r>
              <a:rPr sz="3600" spc="-415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14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Embodied</a:t>
            </a:r>
            <a:r>
              <a:rPr sz="3600" spc="-43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24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AI:</a:t>
            </a:r>
            <a:r>
              <a:rPr sz="3600" spc="-390" dirty="0">
                <a:solidFill>
                  <a:srgbClr val="05B6D3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0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From</a:t>
            </a:r>
            <a:r>
              <a:rPr sz="3600" spc="-41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5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Intelligence</a:t>
            </a:r>
            <a:r>
              <a:rPr sz="3600" spc="-44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25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to </a:t>
            </a:r>
            <a:r>
              <a:rPr sz="3600" spc="-90" dirty="0">
                <a:solidFill>
                  <a:srgbClr val="F8F9FB"/>
                </a:solidFill>
                <a:latin typeface="Arial Black" panose="020B0A04020102020204"/>
                <a:cs typeface="Arial Black" panose="020B0A04020102020204"/>
              </a:rPr>
              <a:t>Execution</a:t>
            </a:r>
            <a:endParaRPr sz="3600" dirty="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9300" y="1455191"/>
            <a:ext cx="9942195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95"/>
              </a:spcBef>
            </a:pP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Dashboards</a:t>
            </a:r>
            <a:r>
              <a:rPr sz="1650" spc="-6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only</a:t>
            </a:r>
            <a:r>
              <a:rPr sz="1650" spc="-4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show</a:t>
            </a:r>
            <a:r>
              <a:rPr sz="1650" spc="-5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you</a:t>
            </a:r>
            <a:r>
              <a:rPr sz="1650" spc="-1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what</a:t>
            </a:r>
            <a:r>
              <a:rPr sz="1650" spc="-3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spc="-10" dirty="0">
                <a:solidFill>
                  <a:srgbClr val="93A2B8"/>
                </a:solidFill>
                <a:latin typeface="Arial MT"/>
                <a:cs typeface="Arial MT"/>
              </a:rPr>
              <a:t>happened.</a:t>
            </a:r>
            <a:r>
              <a:rPr sz="1650" spc="-8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The</a:t>
            </a:r>
            <a:r>
              <a:rPr sz="1650" spc="-7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spc="-20" dirty="0">
                <a:solidFill>
                  <a:srgbClr val="93A2B8"/>
                </a:solidFill>
                <a:latin typeface="Arial MT"/>
                <a:cs typeface="Arial MT"/>
              </a:rPr>
              <a:t>Terrestrial</a:t>
            </a:r>
            <a:r>
              <a:rPr sz="1650" spc="-3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Platform</a:t>
            </a:r>
            <a:r>
              <a:rPr sz="1650" spc="-3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bridges</a:t>
            </a:r>
            <a:r>
              <a:rPr sz="1650" spc="-5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the</a:t>
            </a:r>
            <a:r>
              <a:rPr sz="1650" spc="-2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digital</a:t>
            </a:r>
            <a:r>
              <a:rPr sz="1650" spc="-6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and</a:t>
            </a:r>
            <a:r>
              <a:rPr sz="1650" spc="-4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physical</a:t>
            </a:r>
            <a:r>
              <a:rPr sz="1650" spc="-5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spc="-10" dirty="0">
                <a:solidFill>
                  <a:srgbClr val="93A2B8"/>
                </a:solidFill>
                <a:latin typeface="Arial MT"/>
                <a:cs typeface="Arial MT"/>
              </a:rPr>
              <a:t>worlds,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executing</a:t>
            </a:r>
            <a:r>
              <a:rPr sz="1650" spc="-4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solutions</a:t>
            </a:r>
            <a:r>
              <a:rPr sz="1650" spc="-6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through</a:t>
            </a:r>
            <a:r>
              <a:rPr sz="1650" spc="-7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three</a:t>
            </a:r>
            <a:r>
              <a:rPr sz="1650" spc="-5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flexible</a:t>
            </a:r>
            <a:r>
              <a:rPr sz="1650" spc="-3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levels</a:t>
            </a:r>
            <a:r>
              <a:rPr sz="1650" spc="-60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93A2B8"/>
                </a:solidFill>
                <a:latin typeface="Arial MT"/>
                <a:cs typeface="Arial MT"/>
              </a:rPr>
              <a:t>of</a:t>
            </a:r>
            <a:r>
              <a:rPr sz="1650" spc="-25" dirty="0">
                <a:solidFill>
                  <a:srgbClr val="93A2B8"/>
                </a:solidFill>
                <a:latin typeface="Arial MT"/>
                <a:cs typeface="Arial MT"/>
              </a:rPr>
              <a:t> </a:t>
            </a:r>
            <a:r>
              <a:rPr sz="1650" spc="-10" dirty="0">
                <a:solidFill>
                  <a:srgbClr val="93A2B8"/>
                </a:solidFill>
                <a:latin typeface="Arial MT"/>
                <a:cs typeface="Arial MT"/>
              </a:rPr>
              <a:t>control.</a:t>
            </a:r>
            <a:endParaRPr sz="1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062"/>
            <a:ext cx="12191999" cy="684593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98042" y="3111246"/>
            <a:ext cx="10394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5" dirty="0">
                <a:latin typeface="Arial Black" panose="020B0A04020102020204"/>
                <a:cs typeface="Arial Black" panose="020B0A04020102020204"/>
              </a:rPr>
              <a:t>Start</a:t>
            </a:r>
            <a:r>
              <a:rPr sz="3600" spc="-43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55" dirty="0">
                <a:latin typeface="Arial Black" panose="020B0A04020102020204"/>
                <a:cs typeface="Arial Black" panose="020B0A04020102020204"/>
              </a:rPr>
              <a:t>small</a:t>
            </a:r>
            <a:r>
              <a:rPr sz="3600" spc="-4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55" dirty="0">
                <a:latin typeface="Arial Black" panose="020B0A04020102020204"/>
                <a:cs typeface="Arial Black" panose="020B0A04020102020204"/>
              </a:rPr>
              <a:t>scale</a:t>
            </a:r>
            <a:r>
              <a:rPr sz="3600" spc="-409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210" dirty="0">
                <a:latin typeface="Arial Black" panose="020B0A04020102020204"/>
                <a:cs typeface="Arial Black" panose="020B0A04020102020204"/>
              </a:rPr>
              <a:t>big-</a:t>
            </a:r>
            <a:r>
              <a:rPr sz="3600" spc="-114" dirty="0">
                <a:latin typeface="Arial Black" panose="020B0A04020102020204"/>
                <a:cs typeface="Arial Black" panose="020B0A04020102020204"/>
              </a:rPr>
              <a:t>the</a:t>
            </a:r>
            <a:r>
              <a:rPr sz="3600" spc="-44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0" dirty="0">
                <a:latin typeface="Arial Black" panose="020B0A04020102020204"/>
                <a:cs typeface="Arial Black" panose="020B0A04020102020204"/>
              </a:rPr>
              <a:t>modular</a:t>
            </a:r>
            <a:r>
              <a:rPr sz="3600" spc="-42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3600" spc="-10" dirty="0">
                <a:latin typeface="Arial Black" panose="020B0A04020102020204"/>
                <a:cs typeface="Arial Black" panose="020B0A04020102020204"/>
              </a:rPr>
              <a:t>approach</a:t>
            </a:r>
            <a:endParaRPr sz="3600">
              <a:latin typeface="Arial Black" panose="020B0A04020102020204"/>
              <a:cs typeface="Arial Black" panose="020B0A04020102020204"/>
            </a:endParaRPr>
          </a:p>
        </p:txBody>
      </p:sp>
      <p:pic>
        <p:nvPicPr>
          <p:cNvPr id="4" name="object 4" descr="Blue_tp-removebg-preview(1) (1)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3269" y="136066"/>
            <a:ext cx="373066" cy="40343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04264" y="1148080"/>
          <a:ext cx="10127615" cy="5349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8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 gridSpan="2">
                  <a:txBody>
                    <a:bodyPr/>
                    <a:lstStyle/>
                    <a:p>
                      <a:pPr marR="291465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5366385" algn="l"/>
                        </a:tabLst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Application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Domain</a:t>
                      </a:r>
                      <a:endParaRPr sz="3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20320" marB="0"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3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24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TerraProcess 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AI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73990" marB="0">
                    <a:lnL w="6350">
                      <a:solidFill>
                        <a:srgbClr val="4471C4"/>
                      </a:solidFill>
                      <a:prstDash val="solid"/>
                    </a:lnL>
                    <a:lnB w="6350">
                      <a:solidFill>
                        <a:srgbClr val="4471C4"/>
                      </a:solidFill>
                      <a:prstDash val="solid"/>
                    </a:lnB>
                    <a:solidFill>
                      <a:srgbClr val="0E1A2C"/>
                    </a:solidFill>
                  </a:tcPr>
                </a:tc>
                <a:tc>
                  <a:txBody>
                    <a:bodyPr/>
                    <a:lstStyle/>
                    <a:p>
                      <a:pPr marL="1397000">
                        <a:lnSpc>
                          <a:spcPct val="100000"/>
                        </a:lnSpc>
                        <a:spcBef>
                          <a:spcPts val="175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Understands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process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222885" marB="0">
                    <a:lnR w="6350">
                      <a:solidFill>
                        <a:srgbClr val="4471C4"/>
                      </a:solidFill>
                      <a:prstDash val="solid"/>
                    </a:lnR>
                    <a:lnB w="6350">
                      <a:solidFill>
                        <a:srgbClr val="4471C4"/>
                      </a:solidFill>
                      <a:prstDash val="solid"/>
                    </a:lnB>
                    <a:solidFill>
                      <a:srgbClr val="0E1A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TerraUMS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Utilities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system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67005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6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TerraAI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207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68145" indent="-271145">
                        <a:lnSpc>
                          <a:spcPct val="100000"/>
                        </a:lnSpc>
                        <a:spcBef>
                          <a:spcPts val="1710"/>
                        </a:spcBef>
                        <a:buChar char="*"/>
                        <a:tabLst>
                          <a:tab pos="1668145" algn="l"/>
                        </a:tabLst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AI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insight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across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manufacturing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1668145" indent="-271145">
                        <a:lnSpc>
                          <a:spcPct val="100000"/>
                        </a:lnSpc>
                        <a:buChar char="*"/>
                        <a:tabLst>
                          <a:tab pos="1668145" algn="l"/>
                        </a:tabLst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Domain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specific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dynamic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dashboarding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139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reports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21717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TerraEmbodiment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0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AI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based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actions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9558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TerraBMS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7320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0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Building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System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96215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690"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45"/>
                        </a:spcBef>
                        <a:tabLst>
                          <a:tab pos="5156200" algn="l"/>
                        </a:tabLst>
                      </a:pPr>
                      <a:r>
                        <a:rPr sz="3600" b="1" spc="-15" baseline="-500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TerraEMS</a:t>
                      </a:r>
                      <a:r>
                        <a:rPr sz="3600" b="1" baseline="-500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Energy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System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20014" marB="0">
                    <a:lnL w="6350">
                      <a:solidFill>
                        <a:srgbClr val="4471C4"/>
                      </a:solidFill>
                      <a:prstDash val="solid"/>
                    </a:lnL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18261" y="80009"/>
            <a:ext cx="112121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Verdana" panose="020B0604030504040204"/>
                <a:cs typeface="Verdana" panose="020B0604030504040204"/>
              </a:rPr>
              <a:t>A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5" dirty="0">
                <a:latin typeface="Verdana" panose="020B0604030504040204"/>
                <a:cs typeface="Verdana" panose="020B0604030504040204"/>
              </a:rPr>
              <a:t>Modular</a:t>
            </a:r>
            <a:r>
              <a:rPr sz="3300" b="1" spc="-18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90" dirty="0">
                <a:latin typeface="Verdana" panose="020B0604030504040204"/>
                <a:cs typeface="Verdana" panose="020B0604030504040204"/>
              </a:rPr>
              <a:t>Application</a:t>
            </a:r>
            <a:r>
              <a:rPr sz="3300" b="1" spc="-204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40" dirty="0">
                <a:latin typeface="Verdana" panose="020B0604030504040204"/>
                <a:cs typeface="Verdana" panose="020B0604030504040204"/>
              </a:rPr>
              <a:t>Suite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14" dirty="0">
                <a:latin typeface="Verdana" panose="020B0604030504040204"/>
                <a:cs typeface="Verdana" panose="020B0604030504040204"/>
              </a:rPr>
              <a:t>Powered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0" dirty="0">
                <a:latin typeface="Verdana" panose="020B0604030504040204"/>
                <a:cs typeface="Verdana" panose="020B0604030504040204"/>
              </a:rPr>
              <a:t>by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0" dirty="0">
                <a:latin typeface="Verdana" panose="020B0604030504040204"/>
                <a:cs typeface="Verdana" panose="020B0604030504040204"/>
              </a:rPr>
              <a:t>Unified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420" dirty="0">
                <a:latin typeface="Verdana" panose="020B0604030504040204"/>
                <a:cs typeface="Verdana" panose="020B0604030504040204"/>
              </a:rPr>
              <a:t>AI</a:t>
            </a:r>
            <a:endParaRPr sz="3300">
              <a:latin typeface="Verdana" panose="020B0604030504040204"/>
              <a:cs typeface="Verdana" panose="020B0604030504040204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643504" y="1273047"/>
          <a:ext cx="6756399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8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7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167942" y="6031991"/>
          <a:ext cx="7818755" cy="304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4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ject 6" descr="Blue_tp-removebg-preview(1) (1)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8919" y="121285"/>
            <a:ext cx="433070" cy="43560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05535" y="692150"/>
          <a:ext cx="10128250" cy="6143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3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 gridSpan="2">
                  <a:txBody>
                    <a:bodyPr/>
                    <a:lstStyle/>
                    <a:p>
                      <a:pPr marR="292735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tabLst>
                          <a:tab pos="5366385" algn="l"/>
                        </a:tabLst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Application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Domain</a:t>
                      </a:r>
                      <a:endParaRPr sz="3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20320" marB="0">
                    <a:lnB w="6350">
                      <a:solidFill>
                        <a:srgbClr val="4471C4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TerraPipecare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8859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Cathodic</a:t>
                      </a:r>
                      <a:r>
                        <a:rPr sz="2400" b="1" spc="-10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protection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8415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TerraBatchon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Batch</a:t>
                      </a:r>
                      <a:r>
                        <a:rPr sz="2400" b="1" spc="-9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process</a:t>
                      </a:r>
                      <a:r>
                        <a:rPr sz="2400" b="1" spc="-10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control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16839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18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TerraSolar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160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Solar</a:t>
                      </a:r>
                      <a:r>
                        <a:rPr sz="24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partk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control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36525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Terra3rdEye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5049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AI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based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vision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605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TerraFire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9860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Fire</a:t>
                      </a:r>
                      <a:r>
                        <a:rPr sz="2400" b="1" spc="-7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monitoring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5415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TerraAssets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5049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Asset</a:t>
                      </a:r>
                      <a:r>
                        <a:rPr sz="2400" b="1" spc="-6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605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TerraSCADA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5049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Centralized</a:t>
                      </a:r>
                      <a:r>
                        <a:rPr sz="2400" b="1" spc="-7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SCADA</a:t>
                      </a:r>
                      <a:r>
                        <a:rPr sz="2400" b="1" spc="-8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with</a:t>
                      </a:r>
                      <a:r>
                        <a:rPr sz="2400" b="1" spc="-7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ai</a:t>
                      </a:r>
                      <a:r>
                        <a:rPr sz="2400" b="1" spc="-7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capabilities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605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Terra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ERP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integrations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50495" marB="0">
                    <a:lnL w="6350">
                      <a:solidFill>
                        <a:srgbClr val="4471C4"/>
                      </a:solidFill>
                      <a:prstDash val="solid"/>
                    </a:lnL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Integrate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with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ERP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or</a:t>
                      </a:r>
                      <a:r>
                        <a:rPr sz="24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HRM</a:t>
                      </a:r>
                      <a:r>
                        <a:rPr sz="24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or</a:t>
                      </a:r>
                      <a:r>
                        <a:rPr sz="2400" b="1" spc="-3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CRM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46050" marB="0">
                    <a:lnR w="6350">
                      <a:solidFill>
                        <a:srgbClr val="4471C4"/>
                      </a:solidFill>
                      <a:prstDash val="solid"/>
                    </a:lnR>
                    <a:lnT w="6350">
                      <a:solidFill>
                        <a:srgbClr val="4471C4"/>
                      </a:solidFill>
                      <a:prstDash val="solid"/>
                    </a:lnT>
                    <a:lnB w="635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18261" y="38480"/>
            <a:ext cx="112121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Verdana" panose="020B0604030504040204"/>
                <a:cs typeface="Verdana" panose="020B0604030504040204"/>
              </a:rPr>
              <a:t>A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5" dirty="0">
                <a:latin typeface="Verdana" panose="020B0604030504040204"/>
                <a:cs typeface="Verdana" panose="020B0604030504040204"/>
              </a:rPr>
              <a:t>Modular</a:t>
            </a:r>
            <a:r>
              <a:rPr sz="3300" b="1" spc="-18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90" dirty="0">
                <a:latin typeface="Verdana" panose="020B0604030504040204"/>
                <a:cs typeface="Verdana" panose="020B0604030504040204"/>
              </a:rPr>
              <a:t>Application</a:t>
            </a:r>
            <a:r>
              <a:rPr sz="3300" b="1" spc="-204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40" dirty="0">
                <a:latin typeface="Verdana" panose="020B0604030504040204"/>
                <a:cs typeface="Verdana" panose="020B0604030504040204"/>
              </a:rPr>
              <a:t>Suite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14" dirty="0">
                <a:latin typeface="Verdana" panose="020B0604030504040204"/>
                <a:cs typeface="Verdana" panose="020B0604030504040204"/>
              </a:rPr>
              <a:t>Powered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0" dirty="0">
                <a:latin typeface="Verdana" panose="020B0604030504040204"/>
                <a:cs typeface="Verdana" panose="020B0604030504040204"/>
              </a:rPr>
              <a:t>by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20" dirty="0">
                <a:latin typeface="Verdana" panose="020B0604030504040204"/>
                <a:cs typeface="Verdana" panose="020B0604030504040204"/>
              </a:rPr>
              <a:t>Unified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420" dirty="0">
                <a:latin typeface="Verdana" panose="020B0604030504040204"/>
                <a:cs typeface="Verdana" panose="020B0604030504040204"/>
              </a:rPr>
              <a:t>AI</a:t>
            </a:r>
            <a:endParaRPr sz="3300">
              <a:latin typeface="Verdana" panose="020B0604030504040204"/>
              <a:cs typeface="Verdana" panose="020B0604030504040204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644139" y="817117"/>
          <a:ext cx="6756399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8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7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object 5" descr="Blue_tp-removebg-preview(1) (1)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8919" y="121285"/>
            <a:ext cx="433070" cy="43560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062"/>
            <a:ext cx="12192000" cy="6845934"/>
            <a:chOff x="0" y="12062"/>
            <a:chExt cx="12192000" cy="6845934"/>
          </a:xfrm>
        </p:grpSpPr>
        <p:pic>
          <p:nvPicPr>
            <p:cNvPr id="3" name="object 3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976" y="2740151"/>
              <a:ext cx="3493770" cy="3132582"/>
            </a:xfrm>
            <a:prstGeom prst="rect">
              <a:avLst/>
            </a:prstGeom>
          </p:spPr>
        </p:pic>
        <p:pic>
          <p:nvPicPr>
            <p:cNvPr id="4" name="object 4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7971" y="2740151"/>
              <a:ext cx="3493770" cy="3132582"/>
            </a:xfrm>
            <a:prstGeom prst="rect">
              <a:avLst/>
            </a:prstGeom>
          </p:spPr>
        </p:pic>
        <p:pic>
          <p:nvPicPr>
            <p:cNvPr id="5" name="object 5" descr="image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5967" y="2740151"/>
              <a:ext cx="3493770" cy="313258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54151" y="3567810"/>
            <a:ext cx="2810510" cy="4584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15"/>
              </a:spcBef>
            </a:pPr>
            <a:r>
              <a:rPr sz="1400" b="1" spc="-20" dirty="0">
                <a:solidFill>
                  <a:srgbClr val="0E172A"/>
                </a:solidFill>
                <a:latin typeface="Roboto"/>
                <a:cs typeface="Roboto"/>
              </a:rPr>
              <a:t>"Why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is EAC charging slow for </a:t>
            </a:r>
            <a:r>
              <a:rPr sz="1400" b="1" spc="-25" dirty="0">
                <a:solidFill>
                  <a:srgbClr val="0E172A"/>
                </a:solidFill>
                <a:latin typeface="Roboto"/>
                <a:cs typeface="Roboto"/>
              </a:rPr>
              <a:t>PT-</a:t>
            </a:r>
            <a:r>
              <a:rPr sz="1400" b="1" spc="-10" dirty="0">
                <a:solidFill>
                  <a:srgbClr val="0E172A"/>
                </a:solidFill>
                <a:latin typeface="Roboto"/>
                <a:cs typeface="Roboto"/>
              </a:rPr>
              <a:t>3401?"</a:t>
            </a:r>
            <a:endParaRPr sz="1400">
              <a:latin typeface="Roboto"/>
              <a:cs typeface="Robo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6775" y="121285"/>
            <a:ext cx="11245215" cy="4020185"/>
            <a:chOff x="866775" y="121285"/>
            <a:chExt cx="11245215" cy="4020185"/>
          </a:xfrm>
        </p:grpSpPr>
        <p:sp>
          <p:nvSpPr>
            <p:cNvPr id="8" name="object 8"/>
            <p:cNvSpPr/>
            <p:nvPr/>
          </p:nvSpPr>
          <p:spPr>
            <a:xfrm>
              <a:off x="866775" y="4122292"/>
              <a:ext cx="10459085" cy="19050"/>
            </a:xfrm>
            <a:custGeom>
              <a:avLst/>
              <a:gdLst/>
              <a:ahLst/>
              <a:cxnLst/>
              <a:rect l="l" t="t" r="r" b="b"/>
              <a:pathLst>
                <a:path w="10459085" h="19050">
                  <a:moveTo>
                    <a:pt x="29019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2901950" y="19050"/>
                  </a:lnTo>
                  <a:lnTo>
                    <a:pt x="2901950" y="0"/>
                  </a:lnTo>
                  <a:close/>
                </a:path>
                <a:path w="10459085" h="19050">
                  <a:moveTo>
                    <a:pt x="6680200" y="0"/>
                  </a:moveTo>
                  <a:lnTo>
                    <a:pt x="3778250" y="0"/>
                  </a:lnTo>
                  <a:lnTo>
                    <a:pt x="3778250" y="19050"/>
                  </a:lnTo>
                  <a:lnTo>
                    <a:pt x="6680200" y="19050"/>
                  </a:lnTo>
                  <a:lnTo>
                    <a:pt x="6680200" y="0"/>
                  </a:lnTo>
                  <a:close/>
                </a:path>
                <a:path w="10459085" h="19050">
                  <a:moveTo>
                    <a:pt x="10458577" y="0"/>
                  </a:moveTo>
                  <a:lnTo>
                    <a:pt x="7556627" y="0"/>
                  </a:lnTo>
                  <a:lnTo>
                    <a:pt x="7556627" y="19050"/>
                  </a:lnTo>
                  <a:lnTo>
                    <a:pt x="10458577" y="19050"/>
                  </a:lnTo>
                  <a:lnTo>
                    <a:pt x="10458577" y="0"/>
                  </a:lnTo>
                  <a:close/>
                </a:path>
              </a:pathLst>
            </a:custGeom>
            <a:solidFill>
              <a:srgbClr val="E1E8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image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6775" y="3055492"/>
              <a:ext cx="304800" cy="304800"/>
            </a:xfrm>
            <a:prstGeom prst="rect">
              <a:avLst/>
            </a:prstGeom>
          </p:spPr>
        </p:pic>
        <p:pic>
          <p:nvPicPr>
            <p:cNvPr id="10" name="object 10" descr="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3402" y="3055492"/>
              <a:ext cx="228600" cy="304800"/>
            </a:xfrm>
            <a:prstGeom prst="rect">
              <a:avLst/>
            </a:prstGeom>
          </p:spPr>
        </p:pic>
        <p:pic>
          <p:nvPicPr>
            <p:cNvPr id="11" name="object 11" descr="Blue_tp-removebg-preview(1) (1)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54151" y="4344161"/>
            <a:ext cx="2909570" cy="11525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AI</a:t>
            </a:r>
            <a:r>
              <a:rPr sz="1250" spc="2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crosses</a:t>
            </a:r>
            <a:r>
              <a:rPr sz="1250" spc="4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P&amp;ID</a:t>
            </a:r>
            <a:r>
              <a:rPr sz="1250" b="1" spc="30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connectivity</a:t>
            </a:r>
            <a:r>
              <a:rPr sz="1250" b="1" spc="3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spc="-20" dirty="0">
                <a:solidFill>
                  <a:srgbClr val="465469"/>
                </a:solidFill>
                <a:latin typeface="Roboto"/>
                <a:cs typeface="Roboto"/>
              </a:rPr>
              <a:t>with</a:t>
            </a:r>
            <a:endParaRPr sz="1250">
              <a:latin typeface="Roboto"/>
              <a:cs typeface="Roboto"/>
            </a:endParaRPr>
          </a:p>
          <a:p>
            <a:pPr marL="12700" marR="5080">
              <a:lnSpc>
                <a:spcPct val="163000"/>
              </a:lnSpc>
            </a:pP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telemetry.</a:t>
            </a:r>
            <a:r>
              <a:rPr sz="1250" spc="3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It</a:t>
            </a:r>
            <a:r>
              <a:rPr sz="1250" spc="1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confirms</a:t>
            </a:r>
            <a:r>
              <a:rPr sz="1250" spc="3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spc="-30" dirty="0">
                <a:solidFill>
                  <a:srgbClr val="0369A0"/>
                </a:solidFill>
                <a:latin typeface="Roboto"/>
                <a:cs typeface="Roboto"/>
              </a:rPr>
              <a:t>PU-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5703</a:t>
            </a:r>
            <a:r>
              <a:rPr sz="1250" b="1" spc="50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spc="-20" dirty="0">
                <a:solidFill>
                  <a:srgbClr val="465469"/>
                </a:solidFill>
                <a:latin typeface="Roboto"/>
                <a:cs typeface="Roboto"/>
              </a:rPr>
              <a:t>pump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pressure</a:t>
            </a:r>
            <a:r>
              <a:rPr sz="1250" spc="4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is</a:t>
            </a:r>
            <a:r>
              <a:rPr sz="1250" spc="3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normal,</a:t>
            </a:r>
            <a:r>
              <a:rPr sz="1250" spc="1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but</a:t>
            </a:r>
            <a:r>
              <a:rPr sz="1250" spc="3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TAV3101K</a:t>
            </a:r>
            <a:r>
              <a:rPr sz="1250" b="1" spc="70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valve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feedback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shows</a:t>
            </a:r>
            <a:r>
              <a:rPr sz="1250" spc="3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it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is</a:t>
            </a:r>
            <a:r>
              <a:rPr sz="1250" spc="2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stuck</a:t>
            </a:r>
            <a:r>
              <a:rPr sz="1250" spc="1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at</a:t>
            </a:r>
            <a:r>
              <a:rPr sz="1250" spc="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60%</a:t>
            </a:r>
            <a:r>
              <a:rPr sz="1250" b="1" spc="1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b="1" spc="-20" dirty="0">
                <a:solidFill>
                  <a:srgbClr val="0369A0"/>
                </a:solidFill>
                <a:latin typeface="Roboto"/>
                <a:cs typeface="Roboto"/>
              </a:rPr>
              <a:t>open</a:t>
            </a:r>
            <a:r>
              <a:rPr sz="1250" spc="-20" dirty="0">
                <a:solidFill>
                  <a:srgbClr val="465469"/>
                </a:solidFill>
                <a:latin typeface="Roboto"/>
                <a:cs typeface="Roboto"/>
              </a:rPr>
              <a:t>.</a:t>
            </a:r>
            <a:endParaRPr sz="125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3086" y="3567810"/>
            <a:ext cx="2740660" cy="459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05"/>
              </a:spcBef>
            </a:pPr>
            <a:r>
              <a:rPr sz="1400" b="1" spc="-30" dirty="0">
                <a:solidFill>
                  <a:srgbClr val="0E172A"/>
                </a:solidFill>
                <a:latin typeface="Roboto"/>
                <a:cs typeface="Roboto"/>
              </a:rPr>
              <a:t>"Is</a:t>
            </a:r>
            <a:r>
              <a:rPr sz="1400" b="1" spc="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it</a:t>
            </a:r>
            <a:r>
              <a:rPr sz="1400" b="1" spc="3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safe</a:t>
            </a:r>
            <a:r>
              <a:rPr sz="1400" b="1" spc="20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to</a:t>
            </a:r>
            <a:r>
              <a:rPr sz="1400" b="1" spc="1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open</a:t>
            </a:r>
            <a:r>
              <a:rPr sz="1400" b="1" spc="2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the</a:t>
            </a:r>
            <a:r>
              <a:rPr sz="1400" b="1" spc="30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manhole</a:t>
            </a:r>
            <a:r>
              <a:rPr sz="1400" b="1" spc="10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spc="-25" dirty="0">
                <a:solidFill>
                  <a:srgbClr val="0E172A"/>
                </a:solidFill>
                <a:latin typeface="Roboto"/>
                <a:cs typeface="Roboto"/>
              </a:rPr>
              <a:t>on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PT-</a:t>
            </a:r>
            <a:r>
              <a:rPr sz="1400" b="1" spc="-10" dirty="0">
                <a:solidFill>
                  <a:srgbClr val="0E172A"/>
                </a:solidFill>
                <a:latin typeface="Roboto"/>
                <a:cs typeface="Roboto"/>
              </a:rPr>
              <a:t>3401?"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3086" y="4249978"/>
            <a:ext cx="2795905" cy="464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5"/>
              </a:spcBef>
            </a:pP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AI</a:t>
            </a:r>
            <a:r>
              <a:rPr sz="1250" spc="7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checks</a:t>
            </a:r>
            <a:r>
              <a:rPr sz="1250" spc="8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TT-3401b</a:t>
            </a:r>
            <a:r>
              <a:rPr sz="1250" b="1" spc="8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(Temp:</a:t>
            </a:r>
            <a:r>
              <a:rPr sz="1250" spc="7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65°C)</a:t>
            </a:r>
            <a:r>
              <a:rPr sz="1250" spc="5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spc="-25" dirty="0">
                <a:solidFill>
                  <a:srgbClr val="465469"/>
                </a:solidFill>
                <a:latin typeface="Roboto"/>
                <a:cs typeface="Roboto"/>
              </a:rPr>
              <a:t>and </a:t>
            </a:r>
            <a:r>
              <a:rPr sz="1250" b="1" spc="-20" dirty="0">
                <a:solidFill>
                  <a:srgbClr val="0369A0"/>
                </a:solidFill>
                <a:latin typeface="Roboto"/>
                <a:cs typeface="Roboto"/>
              </a:rPr>
              <a:t>PI-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3401b</a:t>
            </a:r>
            <a:r>
              <a:rPr sz="1250" b="1" spc="90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(Jacket</a:t>
            </a:r>
            <a:r>
              <a:rPr sz="1250" spc="6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Pressure).</a:t>
            </a:r>
            <a:endParaRPr sz="125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3086" y="4999786"/>
            <a:ext cx="2880360" cy="464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000"/>
              </a:lnSpc>
              <a:spcBef>
                <a:spcPts val="95"/>
              </a:spcBef>
            </a:pP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Recommendation:</a:t>
            </a:r>
            <a:r>
              <a:rPr sz="1250" b="1" spc="8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Wait</a:t>
            </a:r>
            <a:r>
              <a:rPr sz="1250" spc="2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for</a:t>
            </a:r>
            <a:r>
              <a:rPr sz="1250" spc="6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temperature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to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drop</a:t>
            </a:r>
            <a:r>
              <a:rPr sz="1250" spc="1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below </a:t>
            </a:r>
            <a:r>
              <a:rPr sz="1250" spc="-20" dirty="0">
                <a:solidFill>
                  <a:srgbClr val="465469"/>
                </a:solidFill>
                <a:latin typeface="Roboto"/>
                <a:cs typeface="Roboto"/>
              </a:rPr>
              <a:t>40°C.</a:t>
            </a:r>
            <a:endParaRPr sz="1250">
              <a:latin typeface="Roboto"/>
              <a:cs typeface="Robo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1718" y="3567810"/>
            <a:ext cx="2911475" cy="459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105"/>
              </a:spcBef>
            </a:pP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"When</a:t>
            </a:r>
            <a:r>
              <a:rPr sz="1400" b="1" spc="1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will</a:t>
            </a:r>
            <a:r>
              <a:rPr sz="1400" b="1" spc="-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the</a:t>
            </a:r>
            <a:r>
              <a:rPr sz="1400" b="1" spc="20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tank</a:t>
            </a:r>
            <a:r>
              <a:rPr sz="1400" b="1" spc="2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reach</a:t>
            </a:r>
            <a:r>
              <a:rPr sz="1400" b="1" spc="5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dirty="0">
                <a:solidFill>
                  <a:srgbClr val="0E172A"/>
                </a:solidFill>
                <a:latin typeface="Roboto"/>
                <a:cs typeface="Roboto"/>
              </a:rPr>
              <a:t>the</a:t>
            </a:r>
            <a:r>
              <a:rPr sz="1400" b="1" spc="20" dirty="0">
                <a:solidFill>
                  <a:srgbClr val="0E172A"/>
                </a:solidFill>
                <a:latin typeface="Roboto"/>
                <a:cs typeface="Roboto"/>
              </a:rPr>
              <a:t> </a:t>
            </a:r>
            <a:r>
              <a:rPr sz="1400" b="1" spc="-10" dirty="0">
                <a:solidFill>
                  <a:srgbClr val="0E172A"/>
                </a:solidFill>
                <a:latin typeface="Roboto"/>
                <a:cs typeface="Roboto"/>
              </a:rPr>
              <a:t>target weight?"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11718" y="4344161"/>
            <a:ext cx="2649220" cy="841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Based</a:t>
            </a:r>
            <a:r>
              <a:rPr sz="1250" spc="3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on</a:t>
            </a:r>
            <a:r>
              <a:rPr sz="1250" spc="4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spc="-10" dirty="0">
                <a:solidFill>
                  <a:srgbClr val="0369A0"/>
                </a:solidFill>
                <a:latin typeface="Roboto"/>
                <a:cs typeface="Roboto"/>
              </a:rPr>
              <a:t>WIC-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3401</a:t>
            </a:r>
            <a:r>
              <a:rPr sz="1250" b="1" spc="5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spc="-55" dirty="0">
                <a:solidFill>
                  <a:srgbClr val="465469"/>
                </a:solidFill>
                <a:latin typeface="Roboto"/>
                <a:cs typeface="Roboto"/>
              </a:rPr>
              <a:t>real-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time</a:t>
            </a:r>
            <a:r>
              <a:rPr sz="1250" spc="3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rate</a:t>
            </a:r>
            <a:r>
              <a:rPr sz="1250" spc="1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spc="-25" dirty="0">
                <a:solidFill>
                  <a:srgbClr val="465469"/>
                </a:solidFill>
                <a:latin typeface="Roboto"/>
                <a:cs typeface="Roboto"/>
              </a:rPr>
              <a:t>of</a:t>
            </a:r>
            <a:endParaRPr sz="1250">
              <a:latin typeface="Roboto"/>
              <a:cs typeface="Roboto"/>
            </a:endParaRPr>
          </a:p>
          <a:p>
            <a:pPr marL="12700" marR="29845">
              <a:lnSpc>
                <a:spcPct val="163000"/>
              </a:lnSpc>
            </a:pP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15L/min,</a:t>
            </a:r>
            <a:r>
              <a:rPr sz="1250" spc="-30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the</a:t>
            </a:r>
            <a:r>
              <a:rPr sz="1250" spc="-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1200kg</a:t>
            </a:r>
            <a:r>
              <a:rPr sz="1250" spc="-3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setpoint</a:t>
            </a:r>
            <a:r>
              <a:rPr sz="1250" spc="-2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will</a:t>
            </a:r>
            <a:r>
              <a:rPr sz="1250" spc="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spc="-25" dirty="0">
                <a:solidFill>
                  <a:srgbClr val="465469"/>
                </a:solidFill>
                <a:latin typeface="Roboto"/>
                <a:cs typeface="Roboto"/>
              </a:rPr>
              <a:t>be </a:t>
            </a:r>
            <a:r>
              <a:rPr sz="1250" dirty="0">
                <a:solidFill>
                  <a:srgbClr val="465469"/>
                </a:solidFill>
                <a:latin typeface="Roboto"/>
                <a:cs typeface="Roboto"/>
              </a:rPr>
              <a:t>achieved in</a:t>
            </a:r>
            <a:r>
              <a:rPr sz="1250" spc="-5" dirty="0">
                <a:solidFill>
                  <a:srgbClr val="465469"/>
                </a:solidFill>
                <a:latin typeface="Roboto"/>
                <a:cs typeface="Roboto"/>
              </a:rPr>
              <a:t> </a:t>
            </a:r>
            <a:r>
              <a:rPr sz="1250" b="1" dirty="0">
                <a:solidFill>
                  <a:srgbClr val="0369A0"/>
                </a:solidFill>
                <a:latin typeface="Roboto"/>
                <a:cs typeface="Roboto"/>
              </a:rPr>
              <a:t>8</a:t>
            </a:r>
            <a:r>
              <a:rPr sz="1250" b="1" spc="-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250" b="1" spc="-10" dirty="0">
                <a:solidFill>
                  <a:srgbClr val="0369A0"/>
                </a:solidFill>
                <a:latin typeface="Roboto"/>
                <a:cs typeface="Roboto"/>
              </a:rPr>
              <a:t>minutes</a:t>
            </a:r>
            <a:r>
              <a:rPr sz="1250" spc="-10" dirty="0">
                <a:solidFill>
                  <a:srgbClr val="465469"/>
                </a:solidFill>
                <a:latin typeface="Roboto"/>
                <a:cs typeface="Roboto"/>
              </a:rPr>
              <a:t>.</a:t>
            </a:r>
            <a:endParaRPr sz="1250">
              <a:latin typeface="Roboto"/>
              <a:cs typeface="Roboto"/>
            </a:endParaRPr>
          </a:p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558800" y="887095"/>
            <a:ext cx="1122489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95" dirty="0">
                <a:latin typeface="Verdana" panose="020B0604030504040204"/>
                <a:cs typeface="Verdana" panose="020B0604030504040204"/>
              </a:rPr>
              <a:t>Terra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30" dirty="0">
                <a:latin typeface="Verdana" panose="020B0604030504040204"/>
                <a:cs typeface="Verdana" panose="020B0604030504040204"/>
              </a:rPr>
              <a:t>Process</a:t>
            </a:r>
            <a:r>
              <a:rPr sz="3300" b="1" spc="-18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395" dirty="0">
                <a:latin typeface="Verdana" panose="020B0604030504040204"/>
                <a:cs typeface="Verdana" panose="020B0604030504040204"/>
              </a:rPr>
              <a:t>AI</a:t>
            </a:r>
            <a:r>
              <a:rPr sz="3300" b="1" spc="-16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95" dirty="0">
                <a:latin typeface="Verdana" panose="020B0604030504040204"/>
                <a:cs typeface="Verdana" panose="020B0604030504040204"/>
              </a:rPr>
              <a:t>Engineering</a:t>
            </a:r>
            <a:r>
              <a:rPr sz="3300" b="1" spc="-17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45" dirty="0">
                <a:latin typeface="Verdana" panose="020B0604030504040204"/>
                <a:cs typeface="Verdana" panose="020B0604030504040204"/>
              </a:rPr>
              <a:t>Intelligence</a:t>
            </a:r>
            <a:r>
              <a:rPr sz="3300" b="1" spc="-21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10" dirty="0">
                <a:latin typeface="Verdana" panose="020B0604030504040204"/>
                <a:cs typeface="Verdana" panose="020B0604030504040204"/>
              </a:rPr>
              <a:t>in</a:t>
            </a:r>
            <a:r>
              <a:rPr sz="3300" b="1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0" dirty="0">
                <a:latin typeface="Verdana" panose="020B0604030504040204"/>
                <a:cs typeface="Verdana" panose="020B0604030504040204"/>
              </a:rPr>
              <a:t>Action</a:t>
            </a:r>
            <a:endParaRPr sz="330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8800" y="1697863"/>
            <a:ext cx="52304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AI</a:t>
            </a:r>
            <a:r>
              <a:rPr sz="1500" spc="-6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that</a:t>
            </a:r>
            <a:r>
              <a:rPr sz="1500" spc="-6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63748A"/>
                </a:solidFill>
                <a:latin typeface="Roboto"/>
                <a:cs typeface="Roboto"/>
              </a:rPr>
              <a:t>understands</a:t>
            </a:r>
            <a:r>
              <a:rPr sz="1500" spc="-6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P&amp;IDs,</a:t>
            </a:r>
            <a:r>
              <a:rPr sz="1500" spc="-4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PFDs,</a:t>
            </a:r>
            <a:r>
              <a:rPr sz="1500" spc="-5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and</a:t>
            </a:r>
            <a:r>
              <a:rPr sz="1500" spc="-6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spc="-70" dirty="0">
                <a:solidFill>
                  <a:srgbClr val="63748A"/>
                </a:solidFill>
                <a:latin typeface="Roboto"/>
                <a:cs typeface="Roboto"/>
              </a:rPr>
              <a:t>Real-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Time</a:t>
            </a:r>
            <a:r>
              <a:rPr sz="1500" spc="-4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Data</a:t>
            </a:r>
            <a:r>
              <a:rPr sz="1500" spc="-6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63748A"/>
                </a:solidFill>
                <a:latin typeface="Roboto"/>
                <a:cs typeface="Roboto"/>
              </a:rPr>
              <a:t>Context</a:t>
            </a:r>
            <a:endParaRPr sz="15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062"/>
            <a:ext cx="12192000" cy="6845934"/>
            <a:chOff x="0" y="12062"/>
            <a:chExt cx="12192000" cy="6845934"/>
          </a:xfrm>
        </p:grpSpPr>
        <p:pic>
          <p:nvPicPr>
            <p:cNvPr id="3" name="object 3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410" y="5516079"/>
              <a:ext cx="11049000" cy="990600"/>
            </a:xfrm>
            <a:prstGeom prst="rect">
              <a:avLst/>
            </a:prstGeom>
          </p:spPr>
        </p:pic>
        <p:pic>
          <p:nvPicPr>
            <p:cNvPr id="4" name="object 4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410" y="1610994"/>
              <a:ext cx="11049000" cy="475361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5012" y="5637621"/>
            <a:ext cx="9772650" cy="6877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5"/>
              </a:spcBef>
            </a:pPr>
            <a:r>
              <a:rPr sz="1350" b="1" dirty="0">
                <a:solidFill>
                  <a:srgbClr val="0369A0"/>
                </a:solidFill>
                <a:latin typeface="Roboto"/>
                <a:cs typeface="Roboto"/>
              </a:rPr>
              <a:t>Critical</a:t>
            </a:r>
            <a:r>
              <a:rPr sz="1350" b="1" spc="1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spc="-10" dirty="0">
                <a:solidFill>
                  <a:srgbClr val="0369A0"/>
                </a:solidFill>
                <a:latin typeface="Roboto"/>
                <a:cs typeface="Roboto"/>
              </a:rPr>
              <a:t>Insight:</a:t>
            </a:r>
            <a:r>
              <a:rPr sz="1350" b="1" spc="-1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spc="-10" dirty="0">
                <a:solidFill>
                  <a:srgbClr val="0369A0"/>
                </a:solidFill>
                <a:latin typeface="Roboto"/>
                <a:cs typeface="Roboto"/>
              </a:rPr>
              <a:t>Fouling</a:t>
            </a:r>
            <a:r>
              <a:rPr sz="1350" b="1" spc="-1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dirty="0">
                <a:solidFill>
                  <a:srgbClr val="0369A0"/>
                </a:solidFill>
                <a:latin typeface="Roboto"/>
                <a:cs typeface="Roboto"/>
              </a:rPr>
              <a:t>Detected</a:t>
            </a:r>
            <a:r>
              <a:rPr sz="1350" b="1" spc="-20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dirty="0">
                <a:solidFill>
                  <a:srgbClr val="0369A0"/>
                </a:solidFill>
                <a:latin typeface="Roboto"/>
                <a:cs typeface="Roboto"/>
              </a:rPr>
              <a:t>in</a:t>
            </a:r>
            <a:r>
              <a:rPr sz="1350" b="1" spc="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dirty="0">
                <a:solidFill>
                  <a:srgbClr val="0369A0"/>
                </a:solidFill>
                <a:latin typeface="Roboto"/>
                <a:cs typeface="Roboto"/>
              </a:rPr>
              <a:t>PT-3401</a:t>
            </a:r>
            <a:r>
              <a:rPr sz="1350" b="1" spc="-25" dirty="0">
                <a:solidFill>
                  <a:srgbClr val="0369A0"/>
                </a:solidFill>
                <a:latin typeface="Roboto"/>
                <a:cs typeface="Roboto"/>
              </a:rPr>
              <a:t> </a:t>
            </a:r>
            <a:r>
              <a:rPr sz="1350" b="1" spc="-10" dirty="0">
                <a:solidFill>
                  <a:srgbClr val="0369A0"/>
                </a:solidFill>
                <a:latin typeface="Roboto"/>
                <a:cs typeface="Roboto"/>
              </a:rPr>
              <a:t>Jacket</a:t>
            </a:r>
            <a:endParaRPr sz="1350">
              <a:latin typeface="Roboto"/>
              <a:cs typeface="Roboto"/>
            </a:endParaRPr>
          </a:p>
          <a:p>
            <a:pPr marL="12700" marR="5080">
              <a:lnSpc>
                <a:spcPts val="1430"/>
              </a:lnSpc>
              <a:spcBef>
                <a:spcPts val="390"/>
              </a:spcBef>
            </a:pP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AI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calculated</a:t>
            </a:r>
            <a:r>
              <a:rPr sz="1200" spc="-3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the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thermodynamic</a:t>
            </a:r>
            <a:r>
              <a:rPr sz="1200" spc="-4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energy</a:t>
            </a:r>
            <a:r>
              <a:rPr sz="1200" spc="-1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balance</a:t>
            </a:r>
            <a:r>
              <a:rPr sz="1200" spc="-1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by</a:t>
            </a:r>
            <a:r>
              <a:rPr sz="1200" spc="-1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combining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mass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45" dirty="0">
                <a:solidFill>
                  <a:srgbClr val="334154"/>
                </a:solidFill>
                <a:latin typeface="Roboto"/>
                <a:cs typeface="Roboto"/>
              </a:rPr>
              <a:t>(WIC-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3401)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and</a:t>
            </a:r>
            <a:r>
              <a:rPr sz="1200" spc="-1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temp</a:t>
            </a:r>
            <a:r>
              <a:rPr sz="1200" spc="-3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60" dirty="0">
                <a:solidFill>
                  <a:srgbClr val="334154"/>
                </a:solidFill>
                <a:latin typeface="Roboto"/>
                <a:cs typeface="Roboto"/>
              </a:rPr>
              <a:t>(TT-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3401b).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The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decay</a:t>
            </a:r>
            <a:r>
              <a:rPr sz="1200" spc="-3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curve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indicates</a:t>
            </a:r>
            <a:r>
              <a:rPr sz="1200" spc="-1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b="1" dirty="0">
                <a:solidFill>
                  <a:srgbClr val="334154"/>
                </a:solidFill>
                <a:latin typeface="Roboto"/>
                <a:cs typeface="Roboto"/>
              </a:rPr>
              <a:t>Heat</a:t>
            </a:r>
            <a:r>
              <a:rPr sz="1200" b="1" spc="-4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b="1" spc="-10" dirty="0">
                <a:solidFill>
                  <a:srgbClr val="334154"/>
                </a:solidFill>
                <a:latin typeface="Roboto"/>
                <a:cs typeface="Roboto"/>
              </a:rPr>
              <a:t>Transfer Degradation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.</a:t>
            </a:r>
            <a:r>
              <a:rPr sz="1200" spc="-5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Recommendation:</a:t>
            </a:r>
            <a:r>
              <a:rPr sz="1200" spc="-4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Schedule</a:t>
            </a:r>
            <a:r>
              <a:rPr sz="1200" spc="-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jacket</a:t>
            </a:r>
            <a:r>
              <a:rPr sz="1200" spc="-3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cleaning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before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 Batch</a:t>
            </a:r>
            <a:r>
              <a:rPr sz="1200" spc="-3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45</a:t>
            </a:r>
            <a:r>
              <a:rPr sz="1200" spc="-20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334154"/>
                </a:solidFill>
                <a:latin typeface="Roboto"/>
                <a:cs typeface="Roboto"/>
              </a:rPr>
              <a:t>to</a:t>
            </a:r>
            <a:r>
              <a:rPr sz="1200" spc="-3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prevent</a:t>
            </a:r>
            <a:r>
              <a:rPr sz="1200" spc="-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energy</a:t>
            </a:r>
            <a:r>
              <a:rPr sz="1200" spc="-25" dirty="0">
                <a:solidFill>
                  <a:srgbClr val="334154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334154"/>
                </a:solidFill>
                <a:latin typeface="Roboto"/>
                <a:cs typeface="Roboto"/>
              </a:rPr>
              <a:t>loss.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46659" y="264033"/>
            <a:ext cx="619315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14" dirty="0">
                <a:latin typeface="Verdana" panose="020B0604030504040204"/>
                <a:cs typeface="Verdana" panose="020B0604030504040204"/>
              </a:rPr>
              <a:t>Predictive</a:t>
            </a:r>
            <a:r>
              <a:rPr sz="3300" b="1" spc="-125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130" dirty="0">
                <a:latin typeface="Verdana" panose="020B0604030504040204"/>
                <a:cs typeface="Verdana" panose="020B0604030504040204"/>
              </a:rPr>
              <a:t>Physics</a:t>
            </a:r>
            <a:r>
              <a:rPr sz="3300" b="1" spc="-120" dirty="0">
                <a:latin typeface="Verdana" panose="020B0604030504040204"/>
                <a:cs typeface="Verdana" panose="020B0604030504040204"/>
              </a:rPr>
              <a:t> </a:t>
            </a:r>
            <a:r>
              <a:rPr sz="3300" b="1" spc="-85" dirty="0">
                <a:latin typeface="Verdana" panose="020B0604030504040204"/>
                <a:cs typeface="Verdana" panose="020B0604030504040204"/>
              </a:rPr>
              <a:t>Analytics</a:t>
            </a:r>
            <a:endParaRPr sz="330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6659" y="1074801"/>
            <a:ext cx="52038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63748A"/>
                </a:solidFill>
                <a:latin typeface="Roboto"/>
                <a:cs typeface="Roboto"/>
              </a:rPr>
              <a:t>Continuous</a:t>
            </a:r>
            <a:r>
              <a:rPr sz="1500" spc="-5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spc="-10" dirty="0">
                <a:solidFill>
                  <a:srgbClr val="63748A"/>
                </a:solidFill>
                <a:latin typeface="Roboto"/>
                <a:cs typeface="Roboto"/>
              </a:rPr>
              <a:t>Monitoring</a:t>
            </a:r>
            <a:r>
              <a:rPr sz="1500" spc="-50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of</a:t>
            </a:r>
            <a:r>
              <a:rPr sz="1500" spc="-4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Heat</a:t>
            </a:r>
            <a:r>
              <a:rPr sz="1500" spc="-3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Transfer</a:t>
            </a:r>
            <a:r>
              <a:rPr sz="1500" spc="-3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dirty="0">
                <a:solidFill>
                  <a:srgbClr val="63748A"/>
                </a:solidFill>
                <a:latin typeface="Roboto"/>
                <a:cs typeface="Roboto"/>
              </a:rPr>
              <a:t>Coefficient</a:t>
            </a:r>
            <a:r>
              <a:rPr sz="1500" spc="-15" dirty="0">
                <a:solidFill>
                  <a:srgbClr val="63748A"/>
                </a:solidFill>
                <a:latin typeface="Roboto"/>
                <a:cs typeface="Roboto"/>
              </a:rPr>
              <a:t> </a:t>
            </a:r>
            <a:r>
              <a:rPr sz="1500" spc="-100" dirty="0">
                <a:solidFill>
                  <a:srgbClr val="63748A"/>
                </a:solidFill>
                <a:latin typeface="Roboto"/>
                <a:cs typeface="Roboto"/>
              </a:rPr>
              <a:t>(U-</a:t>
            </a:r>
            <a:r>
              <a:rPr sz="1500" spc="-10" dirty="0">
                <a:solidFill>
                  <a:srgbClr val="63748A"/>
                </a:solidFill>
                <a:latin typeface="Roboto"/>
                <a:cs typeface="Roboto"/>
              </a:rPr>
              <a:t>Value)</a:t>
            </a:r>
            <a:endParaRPr sz="1500">
              <a:latin typeface="Roboto"/>
              <a:cs typeface="Roboto"/>
            </a:endParaRPr>
          </a:p>
        </p:txBody>
      </p:sp>
      <p:pic>
        <p:nvPicPr>
          <p:cNvPr id="8" name="object 8" descr="Blue_tp-removebg-preview(1) (1)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78919" y="121285"/>
            <a:ext cx="433070" cy="43560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93158" y="1717675"/>
            <a:ext cx="7336155" cy="3220720"/>
            <a:chOff x="4693158" y="1717675"/>
            <a:chExt cx="7336155" cy="3220720"/>
          </a:xfrm>
        </p:grpSpPr>
        <p:sp>
          <p:nvSpPr>
            <p:cNvPr id="3" name="object 3"/>
            <p:cNvSpPr/>
            <p:nvPr/>
          </p:nvSpPr>
          <p:spPr>
            <a:xfrm>
              <a:off x="4702683" y="1727200"/>
              <a:ext cx="7317105" cy="3201670"/>
            </a:xfrm>
            <a:custGeom>
              <a:avLst/>
              <a:gdLst/>
              <a:ahLst/>
              <a:cxnLst/>
              <a:rect l="l" t="t" r="r" b="b"/>
              <a:pathLst>
                <a:path w="7317105" h="3201670">
                  <a:moveTo>
                    <a:pt x="6783450" y="0"/>
                  </a:moveTo>
                  <a:lnTo>
                    <a:pt x="0" y="0"/>
                  </a:lnTo>
                  <a:lnTo>
                    <a:pt x="0" y="2667635"/>
                  </a:lnTo>
                  <a:lnTo>
                    <a:pt x="533526" y="3201162"/>
                  </a:lnTo>
                  <a:lnTo>
                    <a:pt x="7316977" y="3201162"/>
                  </a:lnTo>
                  <a:lnTo>
                    <a:pt x="7316977" y="533526"/>
                  </a:lnTo>
                  <a:lnTo>
                    <a:pt x="67834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702683" y="1727200"/>
              <a:ext cx="7317105" cy="3201670"/>
            </a:xfrm>
            <a:custGeom>
              <a:avLst/>
              <a:gdLst/>
              <a:ahLst/>
              <a:cxnLst/>
              <a:rect l="l" t="t" r="r" b="b"/>
              <a:pathLst>
                <a:path w="7317105" h="3201670">
                  <a:moveTo>
                    <a:pt x="0" y="0"/>
                  </a:moveTo>
                  <a:lnTo>
                    <a:pt x="6783450" y="0"/>
                  </a:lnTo>
                  <a:lnTo>
                    <a:pt x="7316977" y="533526"/>
                  </a:lnTo>
                  <a:lnTo>
                    <a:pt x="7316977" y="3201162"/>
                  </a:lnTo>
                  <a:lnTo>
                    <a:pt x="533526" y="3201162"/>
                  </a:lnTo>
                  <a:lnTo>
                    <a:pt x="0" y="2667635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3352" y="2525280"/>
              <a:ext cx="2961894" cy="4975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8371" y="2536952"/>
              <a:ext cx="2913126" cy="4476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7720" y="2705100"/>
              <a:ext cx="454914" cy="1120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458961" y="2722372"/>
              <a:ext cx="394970" cy="51435"/>
            </a:xfrm>
            <a:custGeom>
              <a:avLst/>
              <a:gdLst/>
              <a:ahLst/>
              <a:cxnLst/>
              <a:rect l="l" t="t" r="r" b="b"/>
              <a:pathLst>
                <a:path w="394970" h="51435">
                  <a:moveTo>
                    <a:pt x="387096" y="0"/>
                  </a:moveTo>
                  <a:lnTo>
                    <a:pt x="11938" y="0"/>
                  </a:lnTo>
                  <a:lnTo>
                    <a:pt x="7747" y="0"/>
                  </a:lnTo>
                  <a:lnTo>
                    <a:pt x="4826" y="2031"/>
                  </a:lnTo>
                  <a:lnTo>
                    <a:pt x="1016" y="9905"/>
                  </a:lnTo>
                  <a:lnTo>
                    <a:pt x="0" y="16510"/>
                  </a:lnTo>
                  <a:lnTo>
                    <a:pt x="0" y="35178"/>
                  </a:lnTo>
                  <a:lnTo>
                    <a:pt x="1016" y="41782"/>
                  </a:lnTo>
                  <a:lnTo>
                    <a:pt x="5207" y="49149"/>
                  </a:lnTo>
                  <a:lnTo>
                    <a:pt x="8128" y="51053"/>
                  </a:lnTo>
                  <a:lnTo>
                    <a:pt x="386715" y="51053"/>
                  </a:lnTo>
                  <a:lnTo>
                    <a:pt x="389636" y="49149"/>
                  </a:lnTo>
                  <a:lnTo>
                    <a:pt x="393573" y="41782"/>
                  </a:lnTo>
                  <a:lnTo>
                    <a:pt x="394589" y="35178"/>
                  </a:lnTo>
                  <a:lnTo>
                    <a:pt x="394589" y="16128"/>
                  </a:lnTo>
                  <a:lnTo>
                    <a:pt x="393573" y="9525"/>
                  </a:lnTo>
                  <a:lnTo>
                    <a:pt x="390017" y="1904"/>
                  </a:lnTo>
                  <a:lnTo>
                    <a:pt x="3870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58961" y="2722372"/>
              <a:ext cx="394970" cy="51435"/>
            </a:xfrm>
            <a:custGeom>
              <a:avLst/>
              <a:gdLst/>
              <a:ahLst/>
              <a:cxnLst/>
              <a:rect l="l" t="t" r="r" b="b"/>
              <a:pathLst>
                <a:path w="394970" h="51435">
                  <a:moveTo>
                    <a:pt x="11938" y="0"/>
                  </a:moveTo>
                  <a:lnTo>
                    <a:pt x="383159" y="0"/>
                  </a:lnTo>
                  <a:lnTo>
                    <a:pt x="387096" y="0"/>
                  </a:lnTo>
                  <a:lnTo>
                    <a:pt x="390017" y="1904"/>
                  </a:lnTo>
                  <a:lnTo>
                    <a:pt x="391795" y="5714"/>
                  </a:lnTo>
                  <a:lnTo>
                    <a:pt x="393573" y="9525"/>
                  </a:lnTo>
                  <a:lnTo>
                    <a:pt x="394589" y="16128"/>
                  </a:lnTo>
                  <a:lnTo>
                    <a:pt x="394589" y="25780"/>
                  </a:lnTo>
                  <a:lnTo>
                    <a:pt x="394589" y="35178"/>
                  </a:lnTo>
                  <a:lnTo>
                    <a:pt x="393573" y="41782"/>
                  </a:lnTo>
                  <a:lnTo>
                    <a:pt x="391541" y="45465"/>
                  </a:lnTo>
                  <a:lnTo>
                    <a:pt x="389636" y="49149"/>
                  </a:lnTo>
                  <a:lnTo>
                    <a:pt x="386715" y="51053"/>
                  </a:lnTo>
                  <a:lnTo>
                    <a:pt x="383159" y="51053"/>
                  </a:lnTo>
                  <a:lnTo>
                    <a:pt x="11938" y="51053"/>
                  </a:lnTo>
                  <a:lnTo>
                    <a:pt x="8128" y="51053"/>
                  </a:lnTo>
                  <a:lnTo>
                    <a:pt x="5207" y="49149"/>
                  </a:lnTo>
                  <a:lnTo>
                    <a:pt x="3175" y="45465"/>
                  </a:lnTo>
                  <a:lnTo>
                    <a:pt x="1016" y="41782"/>
                  </a:lnTo>
                  <a:lnTo>
                    <a:pt x="0" y="35178"/>
                  </a:lnTo>
                  <a:lnTo>
                    <a:pt x="0" y="25780"/>
                  </a:lnTo>
                  <a:lnTo>
                    <a:pt x="0" y="16510"/>
                  </a:lnTo>
                  <a:lnTo>
                    <a:pt x="1016" y="9905"/>
                  </a:lnTo>
                  <a:lnTo>
                    <a:pt x="2921" y="5968"/>
                  </a:lnTo>
                  <a:lnTo>
                    <a:pt x="4826" y="2031"/>
                  </a:lnTo>
                  <a:lnTo>
                    <a:pt x="7747" y="0"/>
                  </a:lnTo>
                  <a:lnTo>
                    <a:pt x="11938" y="0"/>
                  </a:lnTo>
                  <a:close/>
                </a:path>
              </a:pathLst>
            </a:custGeom>
            <a:ln w="10668">
              <a:solidFill>
                <a:srgbClr val="A45A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59011" y="2535936"/>
              <a:ext cx="2387346" cy="4869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85428" y="2547111"/>
              <a:ext cx="2337561" cy="4370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3396" y="3134880"/>
              <a:ext cx="6584442" cy="4975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98923" y="3146297"/>
              <a:ext cx="6535928" cy="4479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52132" y="3744480"/>
              <a:ext cx="2379726" cy="49757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77659" y="3755898"/>
              <a:ext cx="2331211" cy="447928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69159" y="12"/>
            <a:ext cx="2177051" cy="51185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0"/>
            <a:ext cx="449948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"/>
            <a:ext cx="12191999" cy="684237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297555">
              <a:lnSpc>
                <a:spcPct val="100000"/>
              </a:lnSpc>
              <a:spcBef>
                <a:spcPts val="130"/>
              </a:spcBef>
            </a:pP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Anomaly</a:t>
            </a:r>
            <a:r>
              <a:rPr sz="3450" u="sng" spc="-15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Detection</a:t>
            </a:r>
            <a:r>
              <a:rPr sz="3450" u="sng" spc="-3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spc="-1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Capabilities</a:t>
            </a:r>
            <a:endParaRPr sz="345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250" y="6290525"/>
            <a:ext cx="1392047" cy="3524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3151" y="6380479"/>
            <a:ext cx="660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 panose="020F0502020204030204"/>
                <a:cs typeface="Calibri" panose="020F0502020204030204"/>
              </a:rPr>
              <a:t>Dhaval</a:t>
            </a:r>
            <a:r>
              <a:rPr sz="9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900" spc="-10" dirty="0">
                <a:latin typeface="Calibri" panose="020F0502020204030204"/>
                <a:cs typeface="Calibri" panose="020F0502020204030204"/>
              </a:rPr>
              <a:t>vasani</a:t>
            </a:r>
            <a:endParaRPr sz="9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200" y="63960"/>
            <a:ext cx="11931650" cy="67869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"/>
            <a:ext cx="12191999" cy="685774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407160">
              <a:lnSpc>
                <a:spcPct val="100000"/>
              </a:lnSpc>
              <a:spcBef>
                <a:spcPts val="130"/>
              </a:spcBef>
            </a:pP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What</a:t>
            </a:r>
            <a:r>
              <a:rPr sz="3450" u="sng" spc="85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3450" u="sng" spc="-1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3450" u="sng" spc="-1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observations</a:t>
            </a:r>
            <a:r>
              <a:rPr sz="3450" u="sng" spc="-35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3450" u="sng" spc="5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3450" u="sng" spc="-5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50" u="sng" spc="-10" dirty="0">
                <a:solidFill>
                  <a:srgbClr val="D9D9D9"/>
                </a:solidFill>
                <a:uFill>
                  <a:solidFill>
                    <a:srgbClr val="D9D9D9"/>
                  </a:solidFill>
                </a:uFill>
                <a:latin typeface="Times New Roman" panose="02020603050405020304"/>
                <a:cs typeface="Times New Roman" panose="02020603050405020304"/>
              </a:rPr>
              <a:t>seasonwise?</a:t>
            </a:r>
            <a:endParaRPr sz="345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00" y="0"/>
            <a:ext cx="121412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4"/>
            <a:ext cx="12192000" cy="6858000"/>
            <a:chOff x="0" y="114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"/>
              <a:ext cx="12191999" cy="6857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117" y="6133490"/>
              <a:ext cx="1485900" cy="5357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69137" y="6269532"/>
            <a:ext cx="1010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 panose="020F0502020204030204"/>
                <a:cs typeface="Calibri" panose="020F0502020204030204"/>
              </a:rPr>
              <a:t>Dhaval</a:t>
            </a:r>
            <a:r>
              <a:rPr sz="14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vasani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"/>
            <a:ext cx="12192000" cy="6858000"/>
            <a:chOff x="0" y="115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5"/>
              <a:ext cx="12191999" cy="6857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580" y="6117183"/>
              <a:ext cx="1651000" cy="5357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72795" y="6296355"/>
            <a:ext cx="7283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 panose="020F0502020204030204"/>
                <a:cs typeface="Calibri" panose="020F0502020204030204"/>
              </a:rPr>
              <a:t>Dhaval</a:t>
            </a:r>
            <a:r>
              <a:rPr sz="1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000" spc="-10" dirty="0">
                <a:latin typeface="Calibri" panose="020F0502020204030204"/>
                <a:cs typeface="Calibri" panose="020F0502020204030204"/>
              </a:rPr>
              <a:t>vasani</a:t>
            </a:r>
            <a:endParaRPr sz="1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062"/>
            <a:ext cx="12192000" cy="6845934"/>
            <a:chOff x="0" y="12062"/>
            <a:chExt cx="12192000" cy="6845934"/>
          </a:xfrm>
        </p:grpSpPr>
        <p:pic>
          <p:nvPicPr>
            <p:cNvPr id="3" name="object 3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062"/>
              <a:ext cx="12191999" cy="6845934"/>
            </a:xfrm>
            <a:prstGeom prst="rect">
              <a:avLst/>
            </a:prstGeom>
          </p:spPr>
        </p:pic>
        <p:pic>
          <p:nvPicPr>
            <p:cNvPr id="4" name="object 4" descr="Blue_tp-removebg-preview(1) (1)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  <p:pic>
          <p:nvPicPr>
            <p:cNvPr id="5" name="object 5" descr="abc 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59" y="545608"/>
              <a:ext cx="11306556" cy="6312391"/>
            </a:xfrm>
            <a:prstGeom prst="rect">
              <a:avLst/>
            </a:prstGeom>
          </p:spPr>
        </p:pic>
        <p:pic>
          <p:nvPicPr>
            <p:cNvPr id="6" name="object 6" descr="abc 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612" y="740994"/>
              <a:ext cx="10737469" cy="5769483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0697" rIns="0" bIns="0" rtlCol="0">
            <a:spAutoFit/>
          </a:bodyPr>
          <a:lstStyle/>
          <a:p>
            <a:pPr marL="1818640">
              <a:lnSpc>
                <a:spcPct val="100000"/>
              </a:lnSpc>
              <a:spcBef>
                <a:spcPts val="100"/>
              </a:spcBef>
            </a:pPr>
            <a:r>
              <a:rPr dirty="0"/>
              <a:t>Ques</a:t>
            </a:r>
            <a:r>
              <a:rPr spc="-40" dirty="0"/>
              <a:t> </a:t>
            </a:r>
            <a:r>
              <a:rPr dirty="0"/>
              <a:t>:-</a:t>
            </a:r>
            <a:r>
              <a:rPr spc="370" dirty="0"/>
              <a:t> </a:t>
            </a:r>
            <a:r>
              <a:rPr dirty="0"/>
              <a:t>Create</a:t>
            </a:r>
            <a:r>
              <a:rPr spc="-25" dirty="0"/>
              <a:t> </a:t>
            </a:r>
            <a:r>
              <a:rPr dirty="0"/>
              <a:t>me</a:t>
            </a:r>
            <a:r>
              <a:rPr spc="-4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dashboard</a:t>
            </a:r>
            <a:r>
              <a:rPr spc="-5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detailed</a:t>
            </a:r>
            <a:r>
              <a:rPr spc="-25" dirty="0"/>
              <a:t> </a:t>
            </a:r>
            <a:r>
              <a:rPr dirty="0"/>
              <a:t>analytics</a:t>
            </a:r>
            <a:r>
              <a:rPr spc="-2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voltage</a:t>
            </a:r>
            <a:r>
              <a:rPr spc="375" dirty="0"/>
              <a:t> </a:t>
            </a:r>
            <a:r>
              <a:rPr spc="-10" dirty="0"/>
              <a:t>Phasewise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 descr="Blue_tp-removebg-preview(1) (1)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312" y="703403"/>
              <a:ext cx="10739373" cy="60408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20520" y="319227"/>
            <a:ext cx="93173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Ques:-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Provide</a:t>
            </a:r>
            <a:r>
              <a:rPr sz="20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</a:t>
            </a:r>
            <a:r>
              <a:rPr sz="20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me</a:t>
            </a:r>
            <a:r>
              <a:rPr sz="20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an</a:t>
            </a:r>
            <a:r>
              <a:rPr sz="2000" spc="37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overview</a:t>
            </a:r>
            <a:r>
              <a:rPr sz="2000" spc="38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on</a:t>
            </a:r>
            <a:r>
              <a:rPr sz="20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Energy</a:t>
            </a:r>
            <a:r>
              <a:rPr sz="2000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Consumption</a:t>
            </a:r>
            <a:r>
              <a:rPr sz="2000" spc="38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all</a:t>
            </a:r>
            <a:r>
              <a:rPr sz="20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4</a:t>
            </a:r>
            <a:r>
              <a:rPr sz="20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plants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year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2023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Blue_tp-removebg-preview(1) (1)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904" y="652475"/>
              <a:ext cx="10826242" cy="608977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37540" y="965"/>
            <a:ext cx="1137856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Ques:-</a:t>
            </a:r>
            <a:r>
              <a:rPr sz="20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Show</a:t>
            </a:r>
            <a:r>
              <a:rPr sz="20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dashboard</a:t>
            </a:r>
            <a:r>
              <a:rPr sz="20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which</a:t>
            </a:r>
            <a:r>
              <a:rPr sz="20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calculates</a:t>
            </a:r>
            <a:r>
              <a:rPr sz="20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total</a:t>
            </a:r>
            <a:r>
              <a:rPr sz="2000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consumption</a:t>
            </a:r>
            <a:r>
              <a:rPr sz="20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20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energy</a:t>
            </a:r>
            <a:r>
              <a:rPr sz="20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with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Monthly</a:t>
            </a:r>
            <a:r>
              <a:rPr sz="2000" spc="-5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Gaps</a:t>
            </a:r>
            <a:r>
              <a:rPr sz="20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For</a:t>
            </a:r>
            <a:r>
              <a:rPr sz="20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20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year</a:t>
            </a:r>
            <a:r>
              <a:rPr sz="20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2023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 descr="Blue_tp-removebg-preview(1) (1)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652" y="787844"/>
              <a:ext cx="10421112" cy="586181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058" rIns="0" bIns="0" rtlCol="0">
            <a:spAutoFit/>
          </a:bodyPr>
          <a:lstStyle/>
          <a:p>
            <a:pPr marL="1678940">
              <a:lnSpc>
                <a:spcPct val="100000"/>
              </a:lnSpc>
              <a:spcBef>
                <a:spcPts val="100"/>
              </a:spcBef>
            </a:pPr>
            <a:r>
              <a:rPr dirty="0"/>
              <a:t>Ques:-</a:t>
            </a:r>
            <a:r>
              <a:rPr spc="-45" dirty="0"/>
              <a:t> </a:t>
            </a:r>
            <a:r>
              <a:rPr dirty="0"/>
              <a:t>Create</a:t>
            </a:r>
            <a:r>
              <a:rPr spc="-30" dirty="0"/>
              <a:t>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dashboard</a:t>
            </a:r>
            <a:r>
              <a:rPr spc="-55" dirty="0"/>
              <a:t> </a:t>
            </a:r>
            <a:r>
              <a:rPr dirty="0"/>
              <a:t>for</a:t>
            </a:r>
            <a:r>
              <a:rPr spc="-6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overview</a:t>
            </a:r>
            <a:r>
              <a:rPr spc="-4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energy</a:t>
            </a:r>
            <a:r>
              <a:rPr spc="-55" dirty="0"/>
              <a:t> </a:t>
            </a:r>
            <a:r>
              <a:rPr dirty="0"/>
              <a:t>usage</a:t>
            </a:r>
            <a:r>
              <a:rPr spc="-50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year</a:t>
            </a:r>
            <a:r>
              <a:rPr spc="-55" dirty="0"/>
              <a:t> </a:t>
            </a:r>
            <a:r>
              <a:rPr spc="-20" dirty="0"/>
              <a:t>2023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 descr="Blue_tp-removebg-preview(1) (1)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8919" y="121285"/>
              <a:ext cx="433070" cy="435609"/>
            </a:xfrm>
            <a:prstGeom prst="rect">
              <a:avLst/>
            </a:prstGeom>
          </p:spPr>
        </p:pic>
        <p:pic>
          <p:nvPicPr>
            <p:cNvPr id="5" name="object 5" descr="ss-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591" y="556856"/>
              <a:ext cx="10046843" cy="59124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.2|0.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late">
  <a:themeElements>
    <a:clrScheme name="Slate">
      <a:dk1>
        <a:srgbClr val="000000"/>
      </a:dk1>
      <a:lt1>
        <a:srgbClr val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1375</Words>
  <Application>Microsoft Office PowerPoint</Application>
  <PresentationFormat>Widescreen</PresentationFormat>
  <Paragraphs>212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32</vt:i4>
      </vt:variant>
    </vt:vector>
  </HeadingPairs>
  <TitlesOfParts>
    <vt:vector size="56" baseType="lpstr">
      <vt:lpstr>Aptos</vt:lpstr>
      <vt:lpstr>Aptos Display</vt:lpstr>
      <vt:lpstr>Arial</vt:lpstr>
      <vt:lpstr>Arial Black</vt:lpstr>
      <vt:lpstr>Arial MT</vt:lpstr>
      <vt:lpstr>Calibri</vt:lpstr>
      <vt:lpstr>Calibri Light</vt:lpstr>
      <vt:lpstr>Calisto MT</vt:lpstr>
      <vt:lpstr>Georgia</vt:lpstr>
      <vt:lpstr>Lustria</vt:lpstr>
      <vt:lpstr>Noto Sans Symbols</vt:lpstr>
      <vt:lpstr>Roboto</vt:lpstr>
      <vt:lpstr>Times New Roman</vt:lpstr>
      <vt:lpstr>Trebuchet MS</vt:lpstr>
      <vt:lpstr>Verdana</vt:lpstr>
      <vt:lpstr>Wingdings</vt:lpstr>
      <vt:lpstr>Wingdings 2</vt:lpstr>
      <vt:lpstr>Office Theme</vt:lpstr>
      <vt:lpstr>1_Slate</vt:lpstr>
      <vt:lpstr>1_Office Theme</vt:lpstr>
      <vt:lpstr>Slate</vt:lpstr>
      <vt:lpstr>Civic</vt:lpstr>
      <vt:lpstr>3_Slate</vt:lpstr>
      <vt:lpstr>5_Office Theme</vt:lpstr>
      <vt:lpstr>Our solution : Centralized AI Operating System for enterprise’s manufacturing operations </vt:lpstr>
      <vt:lpstr>PowerPoint Presentation</vt:lpstr>
      <vt:lpstr>PowerPoint Presentation</vt:lpstr>
      <vt:lpstr>PowerPoint Presentation</vt:lpstr>
      <vt:lpstr>I2 Company overview </vt:lpstr>
      <vt:lpstr>PowerPoint Presentation</vt:lpstr>
      <vt:lpstr>PowerPoint Presentation</vt:lpstr>
      <vt:lpstr>PowerPoint Presentation</vt:lpstr>
      <vt:lpstr>Connects. Interprets. Thinks. Acts.</vt:lpstr>
      <vt:lpstr>A. CONNECTS</vt:lpstr>
      <vt:lpstr>B. INTERPRETS | TPIM: The Engine of Deep Domain Interpretation</vt:lpstr>
      <vt:lpstr>B. INTERPRETS</vt:lpstr>
      <vt:lpstr>B. INTERPRETS | TPIM: The Engine of Deep Domain Interpretation</vt:lpstr>
      <vt:lpstr>C. Thinks</vt:lpstr>
      <vt:lpstr>D. ACTS | Embodied AI: From Intelligence to Execution</vt:lpstr>
      <vt:lpstr>Start small scale big-the modular approach</vt:lpstr>
      <vt:lpstr>A Modular Application Suite Powered by Unified AI</vt:lpstr>
      <vt:lpstr>A Modular Application Suite Powered by Unified AI</vt:lpstr>
      <vt:lpstr>Terra Process AI Engineering Intelligence in Action</vt:lpstr>
      <vt:lpstr>Predictive Physics Analytics</vt:lpstr>
      <vt:lpstr>PowerPoint Presentation</vt:lpstr>
      <vt:lpstr>Anomaly Detection Capabilities</vt:lpstr>
      <vt:lpstr>PowerPoint Presentation</vt:lpstr>
      <vt:lpstr>What are the observations of current seasonwise?</vt:lpstr>
      <vt:lpstr>PowerPoint Presentation</vt:lpstr>
      <vt:lpstr>PowerPoint Presentation</vt:lpstr>
      <vt:lpstr>PowerPoint Presentation</vt:lpstr>
      <vt:lpstr>Ques :- Create me a dashboard of detailed analytics of voltage Phasewise</vt:lpstr>
      <vt:lpstr>PowerPoint Presentation</vt:lpstr>
      <vt:lpstr>PowerPoint Presentation</vt:lpstr>
      <vt:lpstr>Ques:- Create a dashboard for and overview of energy usage in year 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yash jani</dc:creator>
  <cp:lastModifiedBy>savan.tripathi savan.tripathi</cp:lastModifiedBy>
  <cp:revision>5</cp:revision>
  <dcterms:created xsi:type="dcterms:W3CDTF">2026-05-12T07:29:00Z</dcterms:created>
  <dcterms:modified xsi:type="dcterms:W3CDTF">2026-10-07T07:05:31Z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2026-05-10T05:30:00Z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2026-05-12T05:30:00Z</vt:filetime>
  </property>
  <property fmtid="{D5CDD505-2E9C-101B-9397-08002B2CF9AE}" pid="6" name="Producer">
    <vt:lpwstr>Microsoft® PowerPoint® for Microsoft 365</vt:lpwstr>
  </property>
  <property fmtid="{D5CDD505-2E9C-101B-9397-08002B2CF9AE}" pid="7" name="ICV">
    <vt:lpwstr>8A084727098145159B0DC55240A7F3F1_12</vt:lpwstr>
  </property>
  <property fmtid="{D5CDD505-2E9C-101B-9397-08002B2CF9AE}" pid="8" name="KSOProductBuildVer">
    <vt:lpwstr>1033-12.1.0.25862</vt:lpwstr>
  </property>
</Properties>
</file>